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7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8D4E7-1293-41B4-BBAF-D69CA827E6BC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F03D657-D93F-46A6-82FD-DD313B16351B}">
      <dgm:prSet/>
      <dgm:spPr/>
      <dgm:t>
        <a:bodyPr/>
        <a:lstStyle/>
        <a:p>
          <a:r>
            <a:rPr lang="nl-NL"/>
            <a:t>The idea</a:t>
          </a:r>
          <a:endParaRPr lang="en-US"/>
        </a:p>
      </dgm:t>
    </dgm:pt>
    <dgm:pt modelId="{37F6622B-7035-491C-A4B9-021E0B1136D0}" type="parTrans" cxnId="{167249AA-4D54-442E-A823-94769263BECC}">
      <dgm:prSet/>
      <dgm:spPr/>
      <dgm:t>
        <a:bodyPr/>
        <a:lstStyle/>
        <a:p>
          <a:endParaRPr lang="en-US"/>
        </a:p>
      </dgm:t>
    </dgm:pt>
    <dgm:pt modelId="{813B6F7E-0B0A-4CD9-95ED-519E64D50455}" type="sibTrans" cxnId="{167249AA-4D54-442E-A823-94769263BECC}">
      <dgm:prSet/>
      <dgm:spPr/>
      <dgm:t>
        <a:bodyPr/>
        <a:lstStyle/>
        <a:p>
          <a:endParaRPr lang="en-US"/>
        </a:p>
      </dgm:t>
    </dgm:pt>
    <dgm:pt modelId="{F2D3535A-0A3A-4502-A6ED-011E3B115AD6}">
      <dgm:prSet/>
      <dgm:spPr/>
      <dgm:t>
        <a:bodyPr/>
        <a:lstStyle/>
        <a:p>
          <a:r>
            <a:rPr lang="nl-NL"/>
            <a:t>The EDA</a:t>
          </a:r>
          <a:endParaRPr lang="en-US"/>
        </a:p>
      </dgm:t>
    </dgm:pt>
    <dgm:pt modelId="{1A6EEDB6-2A1E-433E-BBFA-176E6E439BA4}" type="parTrans" cxnId="{C44D9F4A-0114-4B36-A1A5-82B4715053DE}">
      <dgm:prSet/>
      <dgm:spPr/>
      <dgm:t>
        <a:bodyPr/>
        <a:lstStyle/>
        <a:p>
          <a:endParaRPr lang="en-US"/>
        </a:p>
      </dgm:t>
    </dgm:pt>
    <dgm:pt modelId="{3EFF6848-A1AC-4119-A417-CC27F04698E2}" type="sibTrans" cxnId="{C44D9F4A-0114-4B36-A1A5-82B4715053DE}">
      <dgm:prSet/>
      <dgm:spPr/>
      <dgm:t>
        <a:bodyPr/>
        <a:lstStyle/>
        <a:p>
          <a:endParaRPr lang="en-US"/>
        </a:p>
      </dgm:t>
    </dgm:pt>
    <dgm:pt modelId="{87733ACB-23C0-44E4-8893-6C9B7C90A946}">
      <dgm:prSet/>
      <dgm:spPr/>
      <dgm:t>
        <a:bodyPr/>
        <a:lstStyle/>
        <a:p>
          <a:r>
            <a:rPr lang="nl-NL"/>
            <a:t>Data Preperation</a:t>
          </a:r>
          <a:endParaRPr lang="en-US"/>
        </a:p>
      </dgm:t>
    </dgm:pt>
    <dgm:pt modelId="{DDCF2F05-AAFF-4A50-BF2A-E633F1EFAAA3}" type="parTrans" cxnId="{2A382B59-24EA-45B1-BBC4-29D451A63613}">
      <dgm:prSet/>
      <dgm:spPr/>
      <dgm:t>
        <a:bodyPr/>
        <a:lstStyle/>
        <a:p>
          <a:endParaRPr lang="en-US"/>
        </a:p>
      </dgm:t>
    </dgm:pt>
    <dgm:pt modelId="{2DC54296-0068-4973-9B33-9E8E33E834BB}" type="sibTrans" cxnId="{2A382B59-24EA-45B1-BBC4-29D451A63613}">
      <dgm:prSet/>
      <dgm:spPr/>
      <dgm:t>
        <a:bodyPr/>
        <a:lstStyle/>
        <a:p>
          <a:endParaRPr lang="en-US"/>
        </a:p>
      </dgm:t>
    </dgm:pt>
    <dgm:pt modelId="{61CAD00F-F1D5-47C1-A1B0-5035C57F9DED}">
      <dgm:prSet/>
      <dgm:spPr/>
      <dgm:t>
        <a:bodyPr/>
        <a:lstStyle/>
        <a:p>
          <a:r>
            <a:rPr lang="nl-NL"/>
            <a:t>The model</a:t>
          </a:r>
          <a:endParaRPr lang="en-US"/>
        </a:p>
      </dgm:t>
    </dgm:pt>
    <dgm:pt modelId="{7E1F87DF-F53B-43C9-BDD9-B228CEB03936}" type="parTrans" cxnId="{15625B53-8DE1-4633-B573-8DA19E145F9B}">
      <dgm:prSet/>
      <dgm:spPr/>
      <dgm:t>
        <a:bodyPr/>
        <a:lstStyle/>
        <a:p>
          <a:endParaRPr lang="en-US"/>
        </a:p>
      </dgm:t>
    </dgm:pt>
    <dgm:pt modelId="{9A0BE1DA-1956-43B2-81A5-FDD3695E7FB5}" type="sibTrans" cxnId="{15625B53-8DE1-4633-B573-8DA19E145F9B}">
      <dgm:prSet/>
      <dgm:spPr/>
      <dgm:t>
        <a:bodyPr/>
        <a:lstStyle/>
        <a:p>
          <a:endParaRPr lang="en-US"/>
        </a:p>
      </dgm:t>
    </dgm:pt>
    <dgm:pt modelId="{D1F44A6F-EBB5-42E5-A09B-730E47498D46}">
      <dgm:prSet/>
      <dgm:spPr/>
      <dgm:t>
        <a:bodyPr/>
        <a:lstStyle/>
        <a:p>
          <a:r>
            <a:rPr lang="nl-NL"/>
            <a:t>Conclusion</a:t>
          </a:r>
          <a:endParaRPr lang="en-US"/>
        </a:p>
      </dgm:t>
    </dgm:pt>
    <dgm:pt modelId="{CF7CC75E-8611-494E-9CC0-4AEF89A1C094}" type="parTrans" cxnId="{EF4DA9EA-7EE0-4974-ADC9-4FF92D62D6E2}">
      <dgm:prSet/>
      <dgm:spPr/>
      <dgm:t>
        <a:bodyPr/>
        <a:lstStyle/>
        <a:p>
          <a:endParaRPr lang="en-US"/>
        </a:p>
      </dgm:t>
    </dgm:pt>
    <dgm:pt modelId="{24FAC000-112A-4D8C-B503-965634B3E768}" type="sibTrans" cxnId="{EF4DA9EA-7EE0-4974-ADC9-4FF92D62D6E2}">
      <dgm:prSet/>
      <dgm:spPr/>
      <dgm:t>
        <a:bodyPr/>
        <a:lstStyle/>
        <a:p>
          <a:endParaRPr lang="en-US"/>
        </a:p>
      </dgm:t>
    </dgm:pt>
    <dgm:pt modelId="{D762D398-DF57-44FB-BD04-B2CEB872E040}">
      <dgm:prSet/>
      <dgm:spPr/>
      <dgm:t>
        <a:bodyPr/>
        <a:lstStyle/>
        <a:p>
          <a:r>
            <a:rPr lang="nl-NL"/>
            <a:t>Questions</a:t>
          </a:r>
          <a:endParaRPr lang="en-US"/>
        </a:p>
      </dgm:t>
    </dgm:pt>
    <dgm:pt modelId="{4931C973-D284-48DE-8DCE-BF4B71975AFF}" type="parTrans" cxnId="{E1CC8D42-CC05-4418-B205-C89CE4644F4E}">
      <dgm:prSet/>
      <dgm:spPr/>
      <dgm:t>
        <a:bodyPr/>
        <a:lstStyle/>
        <a:p>
          <a:endParaRPr lang="en-US"/>
        </a:p>
      </dgm:t>
    </dgm:pt>
    <dgm:pt modelId="{A452668F-5A32-475F-9883-064140A85D58}" type="sibTrans" cxnId="{E1CC8D42-CC05-4418-B205-C89CE4644F4E}">
      <dgm:prSet/>
      <dgm:spPr/>
      <dgm:t>
        <a:bodyPr/>
        <a:lstStyle/>
        <a:p>
          <a:endParaRPr lang="en-US"/>
        </a:p>
      </dgm:t>
    </dgm:pt>
    <dgm:pt modelId="{C8F0BB8D-9A53-4CA2-8AB3-02269848A2BA}" type="pres">
      <dgm:prSet presAssocID="{3628D4E7-1293-41B4-BBAF-D69CA827E6BC}" presName="vert0" presStyleCnt="0">
        <dgm:presLayoutVars>
          <dgm:dir/>
          <dgm:animOne val="branch"/>
          <dgm:animLvl val="lvl"/>
        </dgm:presLayoutVars>
      </dgm:prSet>
      <dgm:spPr/>
    </dgm:pt>
    <dgm:pt modelId="{DBC89986-C562-48AE-88DA-536A1C55C56D}" type="pres">
      <dgm:prSet presAssocID="{9F03D657-D93F-46A6-82FD-DD313B16351B}" presName="thickLine" presStyleLbl="alignNode1" presStyleIdx="0" presStyleCnt="6"/>
      <dgm:spPr/>
    </dgm:pt>
    <dgm:pt modelId="{A162E644-484D-4F3E-8D1E-C89A56DE90AB}" type="pres">
      <dgm:prSet presAssocID="{9F03D657-D93F-46A6-82FD-DD313B16351B}" presName="horz1" presStyleCnt="0"/>
      <dgm:spPr/>
    </dgm:pt>
    <dgm:pt modelId="{C5CFB4E7-262E-42E8-9CD5-DE92C518DA8B}" type="pres">
      <dgm:prSet presAssocID="{9F03D657-D93F-46A6-82FD-DD313B16351B}" presName="tx1" presStyleLbl="revTx" presStyleIdx="0" presStyleCnt="6"/>
      <dgm:spPr/>
    </dgm:pt>
    <dgm:pt modelId="{84771405-B06B-4009-905A-5CEC3D048E9D}" type="pres">
      <dgm:prSet presAssocID="{9F03D657-D93F-46A6-82FD-DD313B16351B}" presName="vert1" presStyleCnt="0"/>
      <dgm:spPr/>
    </dgm:pt>
    <dgm:pt modelId="{99545E6A-615C-41C5-A826-1975C22D1D3D}" type="pres">
      <dgm:prSet presAssocID="{F2D3535A-0A3A-4502-A6ED-011E3B115AD6}" presName="thickLine" presStyleLbl="alignNode1" presStyleIdx="1" presStyleCnt="6"/>
      <dgm:spPr/>
    </dgm:pt>
    <dgm:pt modelId="{91288BD2-C976-484C-BF3E-EA0570E0F17C}" type="pres">
      <dgm:prSet presAssocID="{F2D3535A-0A3A-4502-A6ED-011E3B115AD6}" presName="horz1" presStyleCnt="0"/>
      <dgm:spPr/>
    </dgm:pt>
    <dgm:pt modelId="{38499C62-594C-41D2-B528-5B8AC388A510}" type="pres">
      <dgm:prSet presAssocID="{F2D3535A-0A3A-4502-A6ED-011E3B115AD6}" presName="tx1" presStyleLbl="revTx" presStyleIdx="1" presStyleCnt="6"/>
      <dgm:spPr/>
    </dgm:pt>
    <dgm:pt modelId="{168CB9E9-4E75-46D2-B6BE-95E88F0BC722}" type="pres">
      <dgm:prSet presAssocID="{F2D3535A-0A3A-4502-A6ED-011E3B115AD6}" presName="vert1" presStyleCnt="0"/>
      <dgm:spPr/>
    </dgm:pt>
    <dgm:pt modelId="{48F2A9D3-E6AA-4F31-BDFD-D5C2E215C528}" type="pres">
      <dgm:prSet presAssocID="{87733ACB-23C0-44E4-8893-6C9B7C90A946}" presName="thickLine" presStyleLbl="alignNode1" presStyleIdx="2" presStyleCnt="6"/>
      <dgm:spPr/>
    </dgm:pt>
    <dgm:pt modelId="{A1EC60C8-2AFC-4420-B29B-31530912AD59}" type="pres">
      <dgm:prSet presAssocID="{87733ACB-23C0-44E4-8893-6C9B7C90A946}" presName="horz1" presStyleCnt="0"/>
      <dgm:spPr/>
    </dgm:pt>
    <dgm:pt modelId="{992E6DEA-AC49-4F24-B47E-BB997DE7E1BF}" type="pres">
      <dgm:prSet presAssocID="{87733ACB-23C0-44E4-8893-6C9B7C90A946}" presName="tx1" presStyleLbl="revTx" presStyleIdx="2" presStyleCnt="6"/>
      <dgm:spPr/>
    </dgm:pt>
    <dgm:pt modelId="{88379C93-7D70-4A59-801B-FE8AD14B2BE1}" type="pres">
      <dgm:prSet presAssocID="{87733ACB-23C0-44E4-8893-6C9B7C90A946}" presName="vert1" presStyleCnt="0"/>
      <dgm:spPr/>
    </dgm:pt>
    <dgm:pt modelId="{42ED95FC-0C2F-4985-BB79-E26F21E49577}" type="pres">
      <dgm:prSet presAssocID="{61CAD00F-F1D5-47C1-A1B0-5035C57F9DED}" presName="thickLine" presStyleLbl="alignNode1" presStyleIdx="3" presStyleCnt="6"/>
      <dgm:spPr/>
    </dgm:pt>
    <dgm:pt modelId="{A4D35575-4686-4133-A5A7-7F1F907C6CA9}" type="pres">
      <dgm:prSet presAssocID="{61CAD00F-F1D5-47C1-A1B0-5035C57F9DED}" presName="horz1" presStyleCnt="0"/>
      <dgm:spPr/>
    </dgm:pt>
    <dgm:pt modelId="{9B6C460F-6C0C-48A9-805F-736B47CAA480}" type="pres">
      <dgm:prSet presAssocID="{61CAD00F-F1D5-47C1-A1B0-5035C57F9DED}" presName="tx1" presStyleLbl="revTx" presStyleIdx="3" presStyleCnt="6"/>
      <dgm:spPr/>
    </dgm:pt>
    <dgm:pt modelId="{117758C2-AA06-434D-AC80-C645FE69137B}" type="pres">
      <dgm:prSet presAssocID="{61CAD00F-F1D5-47C1-A1B0-5035C57F9DED}" presName="vert1" presStyleCnt="0"/>
      <dgm:spPr/>
    </dgm:pt>
    <dgm:pt modelId="{CCE67E46-E9E8-48DE-84F1-EEB12E46B57A}" type="pres">
      <dgm:prSet presAssocID="{D1F44A6F-EBB5-42E5-A09B-730E47498D46}" presName="thickLine" presStyleLbl="alignNode1" presStyleIdx="4" presStyleCnt="6"/>
      <dgm:spPr/>
    </dgm:pt>
    <dgm:pt modelId="{24EE4670-6F62-4781-B94F-E7348EDC57E1}" type="pres">
      <dgm:prSet presAssocID="{D1F44A6F-EBB5-42E5-A09B-730E47498D46}" presName="horz1" presStyleCnt="0"/>
      <dgm:spPr/>
    </dgm:pt>
    <dgm:pt modelId="{013BD79F-89BE-494B-A2DB-E3649E125F32}" type="pres">
      <dgm:prSet presAssocID="{D1F44A6F-EBB5-42E5-A09B-730E47498D46}" presName="tx1" presStyleLbl="revTx" presStyleIdx="4" presStyleCnt="6"/>
      <dgm:spPr/>
    </dgm:pt>
    <dgm:pt modelId="{5E3B8517-6CAA-480D-B456-B2B91AFF0914}" type="pres">
      <dgm:prSet presAssocID="{D1F44A6F-EBB5-42E5-A09B-730E47498D46}" presName="vert1" presStyleCnt="0"/>
      <dgm:spPr/>
    </dgm:pt>
    <dgm:pt modelId="{169BE0A2-82BD-4762-B687-1C4BCBDD84D0}" type="pres">
      <dgm:prSet presAssocID="{D762D398-DF57-44FB-BD04-B2CEB872E040}" presName="thickLine" presStyleLbl="alignNode1" presStyleIdx="5" presStyleCnt="6"/>
      <dgm:spPr/>
    </dgm:pt>
    <dgm:pt modelId="{954E8E21-BC80-48BF-AED8-41A6586467D6}" type="pres">
      <dgm:prSet presAssocID="{D762D398-DF57-44FB-BD04-B2CEB872E040}" presName="horz1" presStyleCnt="0"/>
      <dgm:spPr/>
    </dgm:pt>
    <dgm:pt modelId="{3F34856E-319B-4A1F-9A05-7EC35E744355}" type="pres">
      <dgm:prSet presAssocID="{D762D398-DF57-44FB-BD04-B2CEB872E040}" presName="tx1" presStyleLbl="revTx" presStyleIdx="5" presStyleCnt="6"/>
      <dgm:spPr/>
    </dgm:pt>
    <dgm:pt modelId="{A1856C4C-FE2E-40B7-A042-5F7A1F8CFCE6}" type="pres">
      <dgm:prSet presAssocID="{D762D398-DF57-44FB-BD04-B2CEB872E040}" presName="vert1" presStyleCnt="0"/>
      <dgm:spPr/>
    </dgm:pt>
  </dgm:ptLst>
  <dgm:cxnLst>
    <dgm:cxn modelId="{FB041408-FD8B-4AF1-B93C-253CD42E45F2}" type="presOf" srcId="{9F03D657-D93F-46A6-82FD-DD313B16351B}" destId="{C5CFB4E7-262E-42E8-9CD5-DE92C518DA8B}" srcOrd="0" destOrd="0" presId="urn:microsoft.com/office/officeart/2008/layout/LinedList"/>
    <dgm:cxn modelId="{65293D31-1635-467B-9D82-CC0C5CD3646D}" type="presOf" srcId="{61CAD00F-F1D5-47C1-A1B0-5035C57F9DED}" destId="{9B6C460F-6C0C-48A9-805F-736B47CAA480}" srcOrd="0" destOrd="0" presId="urn:microsoft.com/office/officeart/2008/layout/LinedList"/>
    <dgm:cxn modelId="{E1CC8D42-CC05-4418-B205-C89CE4644F4E}" srcId="{3628D4E7-1293-41B4-BBAF-D69CA827E6BC}" destId="{D762D398-DF57-44FB-BD04-B2CEB872E040}" srcOrd="5" destOrd="0" parTransId="{4931C973-D284-48DE-8DCE-BF4B71975AFF}" sibTransId="{A452668F-5A32-475F-9883-064140A85D58}"/>
    <dgm:cxn modelId="{C44D9F4A-0114-4B36-A1A5-82B4715053DE}" srcId="{3628D4E7-1293-41B4-BBAF-D69CA827E6BC}" destId="{F2D3535A-0A3A-4502-A6ED-011E3B115AD6}" srcOrd="1" destOrd="0" parTransId="{1A6EEDB6-2A1E-433E-BBFA-176E6E439BA4}" sibTransId="{3EFF6848-A1AC-4119-A417-CC27F04698E2}"/>
    <dgm:cxn modelId="{15625B53-8DE1-4633-B573-8DA19E145F9B}" srcId="{3628D4E7-1293-41B4-BBAF-D69CA827E6BC}" destId="{61CAD00F-F1D5-47C1-A1B0-5035C57F9DED}" srcOrd="3" destOrd="0" parTransId="{7E1F87DF-F53B-43C9-BDD9-B228CEB03936}" sibTransId="{9A0BE1DA-1956-43B2-81A5-FDD3695E7FB5}"/>
    <dgm:cxn modelId="{2A382B59-24EA-45B1-BBC4-29D451A63613}" srcId="{3628D4E7-1293-41B4-BBAF-D69CA827E6BC}" destId="{87733ACB-23C0-44E4-8893-6C9B7C90A946}" srcOrd="2" destOrd="0" parTransId="{DDCF2F05-AAFF-4A50-BF2A-E633F1EFAAA3}" sibTransId="{2DC54296-0068-4973-9B33-9E8E33E834BB}"/>
    <dgm:cxn modelId="{B119DC89-DF0B-413C-8BF4-9EEDB4D09F59}" type="presOf" srcId="{87733ACB-23C0-44E4-8893-6C9B7C90A946}" destId="{992E6DEA-AC49-4F24-B47E-BB997DE7E1BF}" srcOrd="0" destOrd="0" presId="urn:microsoft.com/office/officeart/2008/layout/LinedList"/>
    <dgm:cxn modelId="{36C16D9C-5397-4001-A972-FBC4C73E1D1C}" type="presOf" srcId="{F2D3535A-0A3A-4502-A6ED-011E3B115AD6}" destId="{38499C62-594C-41D2-B528-5B8AC388A510}" srcOrd="0" destOrd="0" presId="urn:microsoft.com/office/officeart/2008/layout/LinedList"/>
    <dgm:cxn modelId="{167249AA-4D54-442E-A823-94769263BECC}" srcId="{3628D4E7-1293-41B4-BBAF-D69CA827E6BC}" destId="{9F03D657-D93F-46A6-82FD-DD313B16351B}" srcOrd="0" destOrd="0" parTransId="{37F6622B-7035-491C-A4B9-021E0B1136D0}" sibTransId="{813B6F7E-0B0A-4CD9-95ED-519E64D50455}"/>
    <dgm:cxn modelId="{E1B834B6-C7C3-4FAA-B65C-AF25E86C46BC}" type="presOf" srcId="{3628D4E7-1293-41B4-BBAF-D69CA827E6BC}" destId="{C8F0BB8D-9A53-4CA2-8AB3-02269848A2BA}" srcOrd="0" destOrd="0" presId="urn:microsoft.com/office/officeart/2008/layout/LinedList"/>
    <dgm:cxn modelId="{3A60D3BF-E464-453F-B0CD-8722D05F57EB}" type="presOf" srcId="{D1F44A6F-EBB5-42E5-A09B-730E47498D46}" destId="{013BD79F-89BE-494B-A2DB-E3649E125F32}" srcOrd="0" destOrd="0" presId="urn:microsoft.com/office/officeart/2008/layout/LinedList"/>
    <dgm:cxn modelId="{EF4DA9EA-7EE0-4974-ADC9-4FF92D62D6E2}" srcId="{3628D4E7-1293-41B4-BBAF-D69CA827E6BC}" destId="{D1F44A6F-EBB5-42E5-A09B-730E47498D46}" srcOrd="4" destOrd="0" parTransId="{CF7CC75E-8611-494E-9CC0-4AEF89A1C094}" sibTransId="{24FAC000-112A-4D8C-B503-965634B3E768}"/>
    <dgm:cxn modelId="{302EECFC-68E2-4BE1-BF6D-25060F42DF2F}" type="presOf" srcId="{D762D398-DF57-44FB-BD04-B2CEB872E040}" destId="{3F34856E-319B-4A1F-9A05-7EC35E744355}" srcOrd="0" destOrd="0" presId="urn:microsoft.com/office/officeart/2008/layout/LinedList"/>
    <dgm:cxn modelId="{54498E21-0A69-493F-AD11-25C76B24B221}" type="presParOf" srcId="{C8F0BB8D-9A53-4CA2-8AB3-02269848A2BA}" destId="{DBC89986-C562-48AE-88DA-536A1C55C56D}" srcOrd="0" destOrd="0" presId="urn:microsoft.com/office/officeart/2008/layout/LinedList"/>
    <dgm:cxn modelId="{9CF332B4-84EE-42D1-A080-21163E25C07C}" type="presParOf" srcId="{C8F0BB8D-9A53-4CA2-8AB3-02269848A2BA}" destId="{A162E644-484D-4F3E-8D1E-C89A56DE90AB}" srcOrd="1" destOrd="0" presId="urn:microsoft.com/office/officeart/2008/layout/LinedList"/>
    <dgm:cxn modelId="{D85272D2-6BF2-451A-9A1C-C53E02B61751}" type="presParOf" srcId="{A162E644-484D-4F3E-8D1E-C89A56DE90AB}" destId="{C5CFB4E7-262E-42E8-9CD5-DE92C518DA8B}" srcOrd="0" destOrd="0" presId="urn:microsoft.com/office/officeart/2008/layout/LinedList"/>
    <dgm:cxn modelId="{6D9CB591-CF4B-456C-89DA-1CF49CD31C6B}" type="presParOf" srcId="{A162E644-484D-4F3E-8D1E-C89A56DE90AB}" destId="{84771405-B06B-4009-905A-5CEC3D048E9D}" srcOrd="1" destOrd="0" presId="urn:microsoft.com/office/officeart/2008/layout/LinedList"/>
    <dgm:cxn modelId="{B542352D-FC3F-4693-8A1F-425AA1AD046D}" type="presParOf" srcId="{C8F0BB8D-9A53-4CA2-8AB3-02269848A2BA}" destId="{99545E6A-615C-41C5-A826-1975C22D1D3D}" srcOrd="2" destOrd="0" presId="urn:microsoft.com/office/officeart/2008/layout/LinedList"/>
    <dgm:cxn modelId="{2DEE0A99-A30A-4849-8E64-6D1711843FBF}" type="presParOf" srcId="{C8F0BB8D-9A53-4CA2-8AB3-02269848A2BA}" destId="{91288BD2-C976-484C-BF3E-EA0570E0F17C}" srcOrd="3" destOrd="0" presId="urn:microsoft.com/office/officeart/2008/layout/LinedList"/>
    <dgm:cxn modelId="{5B7E9AA7-5FB5-4D5A-A666-7B9B27F79BC1}" type="presParOf" srcId="{91288BD2-C976-484C-BF3E-EA0570E0F17C}" destId="{38499C62-594C-41D2-B528-5B8AC388A510}" srcOrd="0" destOrd="0" presId="urn:microsoft.com/office/officeart/2008/layout/LinedList"/>
    <dgm:cxn modelId="{1C297D88-1AAA-41EC-9871-6CD08CF94E18}" type="presParOf" srcId="{91288BD2-C976-484C-BF3E-EA0570E0F17C}" destId="{168CB9E9-4E75-46D2-B6BE-95E88F0BC722}" srcOrd="1" destOrd="0" presId="urn:microsoft.com/office/officeart/2008/layout/LinedList"/>
    <dgm:cxn modelId="{909315CB-D39E-45E2-B98D-5DDAA3E12B22}" type="presParOf" srcId="{C8F0BB8D-9A53-4CA2-8AB3-02269848A2BA}" destId="{48F2A9D3-E6AA-4F31-BDFD-D5C2E215C528}" srcOrd="4" destOrd="0" presId="urn:microsoft.com/office/officeart/2008/layout/LinedList"/>
    <dgm:cxn modelId="{00CC70B4-4176-4C7C-935D-DE19AB335069}" type="presParOf" srcId="{C8F0BB8D-9A53-4CA2-8AB3-02269848A2BA}" destId="{A1EC60C8-2AFC-4420-B29B-31530912AD59}" srcOrd="5" destOrd="0" presId="urn:microsoft.com/office/officeart/2008/layout/LinedList"/>
    <dgm:cxn modelId="{C9CD018D-B9F5-426E-B5A9-46F0E05DC269}" type="presParOf" srcId="{A1EC60C8-2AFC-4420-B29B-31530912AD59}" destId="{992E6DEA-AC49-4F24-B47E-BB997DE7E1BF}" srcOrd="0" destOrd="0" presId="urn:microsoft.com/office/officeart/2008/layout/LinedList"/>
    <dgm:cxn modelId="{A21BB6B8-2F5B-482F-95C1-75C2BF1E63E7}" type="presParOf" srcId="{A1EC60C8-2AFC-4420-B29B-31530912AD59}" destId="{88379C93-7D70-4A59-801B-FE8AD14B2BE1}" srcOrd="1" destOrd="0" presId="urn:microsoft.com/office/officeart/2008/layout/LinedList"/>
    <dgm:cxn modelId="{D1CE5AAE-186F-4A41-90DA-93AA305204BB}" type="presParOf" srcId="{C8F0BB8D-9A53-4CA2-8AB3-02269848A2BA}" destId="{42ED95FC-0C2F-4985-BB79-E26F21E49577}" srcOrd="6" destOrd="0" presId="urn:microsoft.com/office/officeart/2008/layout/LinedList"/>
    <dgm:cxn modelId="{4B74B514-88FF-47D5-A43B-1ED27E38F512}" type="presParOf" srcId="{C8F0BB8D-9A53-4CA2-8AB3-02269848A2BA}" destId="{A4D35575-4686-4133-A5A7-7F1F907C6CA9}" srcOrd="7" destOrd="0" presId="urn:microsoft.com/office/officeart/2008/layout/LinedList"/>
    <dgm:cxn modelId="{91DFE0B4-C951-4427-AB60-1BA3E0667C98}" type="presParOf" srcId="{A4D35575-4686-4133-A5A7-7F1F907C6CA9}" destId="{9B6C460F-6C0C-48A9-805F-736B47CAA480}" srcOrd="0" destOrd="0" presId="urn:microsoft.com/office/officeart/2008/layout/LinedList"/>
    <dgm:cxn modelId="{BCBE5531-B496-4A12-A387-6EB1E5E21A61}" type="presParOf" srcId="{A4D35575-4686-4133-A5A7-7F1F907C6CA9}" destId="{117758C2-AA06-434D-AC80-C645FE69137B}" srcOrd="1" destOrd="0" presId="urn:microsoft.com/office/officeart/2008/layout/LinedList"/>
    <dgm:cxn modelId="{9ED0C841-9FCC-4484-86E8-A4FEB5E59FA4}" type="presParOf" srcId="{C8F0BB8D-9A53-4CA2-8AB3-02269848A2BA}" destId="{CCE67E46-E9E8-48DE-84F1-EEB12E46B57A}" srcOrd="8" destOrd="0" presId="urn:microsoft.com/office/officeart/2008/layout/LinedList"/>
    <dgm:cxn modelId="{63462503-B8F5-4B30-B235-BE384FCC95A6}" type="presParOf" srcId="{C8F0BB8D-9A53-4CA2-8AB3-02269848A2BA}" destId="{24EE4670-6F62-4781-B94F-E7348EDC57E1}" srcOrd="9" destOrd="0" presId="urn:microsoft.com/office/officeart/2008/layout/LinedList"/>
    <dgm:cxn modelId="{34153C73-872B-4A6E-BFA2-46AA7787C812}" type="presParOf" srcId="{24EE4670-6F62-4781-B94F-E7348EDC57E1}" destId="{013BD79F-89BE-494B-A2DB-E3649E125F32}" srcOrd="0" destOrd="0" presId="urn:microsoft.com/office/officeart/2008/layout/LinedList"/>
    <dgm:cxn modelId="{33B763B6-47A1-440A-9190-C00861170CD7}" type="presParOf" srcId="{24EE4670-6F62-4781-B94F-E7348EDC57E1}" destId="{5E3B8517-6CAA-480D-B456-B2B91AFF0914}" srcOrd="1" destOrd="0" presId="urn:microsoft.com/office/officeart/2008/layout/LinedList"/>
    <dgm:cxn modelId="{14E54D84-F999-4F6A-807A-6C93698FDF33}" type="presParOf" srcId="{C8F0BB8D-9A53-4CA2-8AB3-02269848A2BA}" destId="{169BE0A2-82BD-4762-B687-1C4BCBDD84D0}" srcOrd="10" destOrd="0" presId="urn:microsoft.com/office/officeart/2008/layout/LinedList"/>
    <dgm:cxn modelId="{DD501429-2A76-41B5-93D7-378FDD42B304}" type="presParOf" srcId="{C8F0BB8D-9A53-4CA2-8AB3-02269848A2BA}" destId="{954E8E21-BC80-48BF-AED8-41A6586467D6}" srcOrd="11" destOrd="0" presId="urn:microsoft.com/office/officeart/2008/layout/LinedList"/>
    <dgm:cxn modelId="{5504AC02-1487-45C2-B96D-37848CD4263F}" type="presParOf" srcId="{954E8E21-BC80-48BF-AED8-41A6586467D6}" destId="{3F34856E-319B-4A1F-9A05-7EC35E744355}" srcOrd="0" destOrd="0" presId="urn:microsoft.com/office/officeart/2008/layout/LinedList"/>
    <dgm:cxn modelId="{C3096624-96C1-4AB4-94B5-72BA55DF3546}" type="presParOf" srcId="{954E8E21-BC80-48BF-AED8-41A6586467D6}" destId="{A1856C4C-FE2E-40B7-A042-5F7A1F8CFC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4A400C-FA07-4889-B2AB-A88598CEAD5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4C66FA-88A6-42F8-B8A8-E5789BF90897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Different kind of species</a:t>
          </a:r>
          <a:endParaRPr lang="en-US"/>
        </a:p>
      </dgm:t>
    </dgm:pt>
    <dgm:pt modelId="{9DE465AC-790A-44DA-8792-FA9912532808}" type="parTrans" cxnId="{8FB88AA9-2638-4759-BE1B-1CA66799FA52}">
      <dgm:prSet/>
      <dgm:spPr/>
      <dgm:t>
        <a:bodyPr/>
        <a:lstStyle/>
        <a:p>
          <a:endParaRPr lang="en-US"/>
        </a:p>
      </dgm:t>
    </dgm:pt>
    <dgm:pt modelId="{2F47B878-E047-4F8E-80C5-0F0006DC0E1B}" type="sibTrans" cxnId="{8FB88AA9-2638-4759-BE1B-1CA66799FA52}">
      <dgm:prSet/>
      <dgm:spPr/>
      <dgm:t>
        <a:bodyPr/>
        <a:lstStyle/>
        <a:p>
          <a:endParaRPr lang="en-US"/>
        </a:p>
      </dgm:t>
    </dgm:pt>
    <dgm:pt modelId="{7B1635EB-4B51-4E21-B3F8-13B00B5F7B57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="1"/>
            <a:t>Amphibians</a:t>
          </a:r>
          <a:endParaRPr lang="en-US"/>
        </a:p>
      </dgm:t>
    </dgm:pt>
    <dgm:pt modelId="{DFAE7BEF-60CA-4759-B50D-DF9CAA699B98}" type="parTrans" cxnId="{68A37175-BE0C-4B16-8FFD-38FFBF2406B6}">
      <dgm:prSet/>
      <dgm:spPr/>
      <dgm:t>
        <a:bodyPr/>
        <a:lstStyle/>
        <a:p>
          <a:endParaRPr lang="en-US"/>
        </a:p>
      </dgm:t>
    </dgm:pt>
    <dgm:pt modelId="{F4957E04-B55C-4BCA-B256-F7E66459A7F5}" type="sibTrans" cxnId="{68A37175-BE0C-4B16-8FFD-38FFBF2406B6}">
      <dgm:prSet/>
      <dgm:spPr/>
      <dgm:t>
        <a:bodyPr/>
        <a:lstStyle/>
        <a:p>
          <a:endParaRPr lang="en-US"/>
        </a:p>
      </dgm:t>
    </dgm:pt>
    <dgm:pt modelId="{8BB45E90-438B-4C73-8C91-4D4CBB95D096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="1"/>
            <a:t>Insects</a:t>
          </a:r>
          <a:endParaRPr lang="en-US"/>
        </a:p>
      </dgm:t>
    </dgm:pt>
    <dgm:pt modelId="{2015AF6C-B83E-4E8C-AEE5-DBBE5E5D4E0C}" type="parTrans" cxnId="{949D797F-EB6A-4B1D-BE21-EAAF92D22892}">
      <dgm:prSet/>
      <dgm:spPr/>
      <dgm:t>
        <a:bodyPr/>
        <a:lstStyle/>
        <a:p>
          <a:endParaRPr lang="en-US"/>
        </a:p>
      </dgm:t>
    </dgm:pt>
    <dgm:pt modelId="{4E095DC1-D051-4686-897F-C72D918EB54A}" type="sibTrans" cxnId="{949D797F-EB6A-4B1D-BE21-EAAF92D22892}">
      <dgm:prSet/>
      <dgm:spPr/>
      <dgm:t>
        <a:bodyPr/>
        <a:lstStyle/>
        <a:p>
          <a:endParaRPr lang="en-US"/>
        </a:p>
      </dgm:t>
    </dgm:pt>
    <dgm:pt modelId="{288F7F55-C622-49B1-8DEF-9FA0A700157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="1" dirty="0" err="1"/>
            <a:t>Arachnida</a:t>
          </a:r>
          <a:endParaRPr lang="en-US" dirty="0"/>
        </a:p>
      </dgm:t>
    </dgm:pt>
    <dgm:pt modelId="{1FFF349D-D15B-447C-8DF7-5BACBB8B50A1}" type="parTrans" cxnId="{5E52C5DD-7F9F-4BF5-95FD-1A906F12B90D}">
      <dgm:prSet/>
      <dgm:spPr/>
      <dgm:t>
        <a:bodyPr/>
        <a:lstStyle/>
        <a:p>
          <a:endParaRPr lang="en-US"/>
        </a:p>
      </dgm:t>
    </dgm:pt>
    <dgm:pt modelId="{E5D0E624-E8E3-4DDE-8FF3-1076A5D9DF3C}" type="sibTrans" cxnId="{5E52C5DD-7F9F-4BF5-95FD-1A906F12B90D}">
      <dgm:prSet/>
      <dgm:spPr/>
      <dgm:t>
        <a:bodyPr/>
        <a:lstStyle/>
        <a:p>
          <a:endParaRPr lang="en-US"/>
        </a:p>
      </dgm:t>
    </dgm:pt>
    <dgm:pt modelId="{094B14C5-1157-480C-AA35-52C4FE94053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="1"/>
            <a:t>Reptilia</a:t>
          </a:r>
          <a:endParaRPr lang="en-US"/>
        </a:p>
      </dgm:t>
    </dgm:pt>
    <dgm:pt modelId="{A146A0FD-07B1-49F4-A9B0-C57BDD253530}" type="parTrans" cxnId="{C9732771-14BD-4941-86C5-29305B08C2D5}">
      <dgm:prSet/>
      <dgm:spPr/>
      <dgm:t>
        <a:bodyPr/>
        <a:lstStyle/>
        <a:p>
          <a:endParaRPr lang="en-US"/>
        </a:p>
      </dgm:t>
    </dgm:pt>
    <dgm:pt modelId="{F3D8F249-7080-464B-B580-4166A8031C5E}" type="sibTrans" cxnId="{C9732771-14BD-4941-86C5-29305B08C2D5}">
      <dgm:prSet/>
      <dgm:spPr/>
      <dgm:t>
        <a:bodyPr/>
        <a:lstStyle/>
        <a:p>
          <a:endParaRPr lang="en-US"/>
        </a:p>
      </dgm:t>
    </dgm:pt>
    <dgm:pt modelId="{2457DFCD-D41F-4F1B-868F-DC38F24D00BC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Take a picture of </a:t>
          </a:r>
          <a:r>
            <a:rPr lang="nl-NL" dirty="0" err="1"/>
            <a:t>the</a:t>
          </a:r>
          <a:r>
            <a:rPr lang="nl-NL" dirty="0"/>
            <a:t> species</a:t>
          </a:r>
          <a:endParaRPr lang="en-US" dirty="0"/>
        </a:p>
      </dgm:t>
    </dgm:pt>
    <dgm:pt modelId="{CA945226-763B-4E7B-BA84-D562BBC67FB8}" type="parTrans" cxnId="{B8275C27-0168-429D-856D-27F8AB1C4106}">
      <dgm:prSet/>
      <dgm:spPr/>
      <dgm:t>
        <a:bodyPr/>
        <a:lstStyle/>
        <a:p>
          <a:endParaRPr lang="en-US"/>
        </a:p>
      </dgm:t>
    </dgm:pt>
    <dgm:pt modelId="{213955E8-F0EB-48B1-A253-4196DFB0333C}" type="sibTrans" cxnId="{B8275C27-0168-429D-856D-27F8AB1C4106}">
      <dgm:prSet/>
      <dgm:spPr/>
      <dgm:t>
        <a:bodyPr/>
        <a:lstStyle/>
        <a:p>
          <a:endParaRPr lang="en-US"/>
        </a:p>
      </dgm:t>
    </dgm:pt>
    <dgm:pt modelId="{103D3A93-0483-4A09-A72C-CC29C094101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Information </a:t>
          </a:r>
          <a:r>
            <a:rPr lang="nl-NL" dirty="0" err="1"/>
            <a:t>about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species (</a:t>
          </a:r>
          <a:r>
            <a:rPr lang="nl-NL" dirty="0" err="1"/>
            <a:t>dangerous</a:t>
          </a:r>
          <a:r>
            <a:rPr lang="nl-NL" dirty="0"/>
            <a:t>?)</a:t>
          </a:r>
          <a:endParaRPr lang="en-US" dirty="0"/>
        </a:p>
      </dgm:t>
    </dgm:pt>
    <dgm:pt modelId="{EBAB4537-40B9-49D4-AAE8-09DA875823EA}" type="parTrans" cxnId="{C7033CE1-A3A9-47A0-9C7D-5A6ABD09B0DD}">
      <dgm:prSet/>
      <dgm:spPr/>
      <dgm:t>
        <a:bodyPr/>
        <a:lstStyle/>
        <a:p>
          <a:endParaRPr lang="en-US"/>
        </a:p>
      </dgm:t>
    </dgm:pt>
    <dgm:pt modelId="{6D216ADB-9A02-408E-A083-BC3A2BF81BCD}" type="sibTrans" cxnId="{C7033CE1-A3A9-47A0-9C7D-5A6ABD09B0DD}">
      <dgm:prSet/>
      <dgm:spPr/>
      <dgm:t>
        <a:bodyPr/>
        <a:lstStyle/>
        <a:p>
          <a:endParaRPr lang="en-US"/>
        </a:p>
      </dgm:t>
    </dgm:pt>
    <dgm:pt modelId="{38D56167-DFDF-4A60-AB2A-15E9A5E6BEAF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Reason why the species is dangerous</a:t>
          </a:r>
          <a:endParaRPr lang="en-US"/>
        </a:p>
      </dgm:t>
    </dgm:pt>
    <dgm:pt modelId="{50F4BD8F-C99D-4946-A0C6-443A042294FC}" type="parTrans" cxnId="{072F944E-1197-49AE-8EEB-316EA7400280}">
      <dgm:prSet/>
      <dgm:spPr/>
      <dgm:t>
        <a:bodyPr/>
        <a:lstStyle/>
        <a:p>
          <a:endParaRPr lang="en-US"/>
        </a:p>
      </dgm:t>
    </dgm:pt>
    <dgm:pt modelId="{37B1056D-486B-40ED-ABE8-7E2A5594CC03}" type="sibTrans" cxnId="{072F944E-1197-49AE-8EEB-316EA7400280}">
      <dgm:prSet/>
      <dgm:spPr/>
      <dgm:t>
        <a:bodyPr/>
        <a:lstStyle/>
        <a:p>
          <a:endParaRPr lang="en-US"/>
        </a:p>
      </dgm:t>
    </dgm:pt>
    <dgm:pt modelId="{AE209EF3-B28A-4C9D-9D7B-3F21544CEAC3}" type="pres">
      <dgm:prSet presAssocID="{C84A400C-FA07-4889-B2AB-A88598CEAD53}" presName="Name0" presStyleCnt="0">
        <dgm:presLayoutVars>
          <dgm:dir/>
          <dgm:animLvl val="lvl"/>
          <dgm:resizeHandles val="exact"/>
        </dgm:presLayoutVars>
      </dgm:prSet>
      <dgm:spPr/>
    </dgm:pt>
    <dgm:pt modelId="{610FD66A-CC07-4AE0-A2F7-BD12043FF845}" type="pres">
      <dgm:prSet presAssocID="{38D56167-DFDF-4A60-AB2A-15E9A5E6BEAF}" presName="boxAndChildren" presStyleCnt="0"/>
      <dgm:spPr/>
    </dgm:pt>
    <dgm:pt modelId="{1074AA0E-826D-42E8-A76D-571E8B6A5F02}" type="pres">
      <dgm:prSet presAssocID="{38D56167-DFDF-4A60-AB2A-15E9A5E6BEAF}" presName="parentTextBox" presStyleLbl="node1" presStyleIdx="0" presStyleCnt="4"/>
      <dgm:spPr/>
    </dgm:pt>
    <dgm:pt modelId="{74076DF8-65D3-46E4-A818-15B3D90001F1}" type="pres">
      <dgm:prSet presAssocID="{6D216ADB-9A02-408E-A083-BC3A2BF81BCD}" presName="sp" presStyleCnt="0"/>
      <dgm:spPr/>
    </dgm:pt>
    <dgm:pt modelId="{1F038C0E-CF27-4C48-AA79-AB52625D4108}" type="pres">
      <dgm:prSet presAssocID="{103D3A93-0483-4A09-A72C-CC29C0941010}" presName="arrowAndChildren" presStyleCnt="0"/>
      <dgm:spPr/>
    </dgm:pt>
    <dgm:pt modelId="{9D439CF4-1C66-4A36-9B05-6B8AEF1ACBC7}" type="pres">
      <dgm:prSet presAssocID="{103D3A93-0483-4A09-A72C-CC29C0941010}" presName="parentTextArrow" presStyleLbl="node1" presStyleIdx="1" presStyleCnt="4"/>
      <dgm:spPr/>
    </dgm:pt>
    <dgm:pt modelId="{DF3DD659-FA75-4CF7-97C9-6906F1AE7E15}" type="pres">
      <dgm:prSet presAssocID="{213955E8-F0EB-48B1-A253-4196DFB0333C}" presName="sp" presStyleCnt="0"/>
      <dgm:spPr/>
    </dgm:pt>
    <dgm:pt modelId="{6B8363F9-83A8-4144-9C98-7913117CA2BF}" type="pres">
      <dgm:prSet presAssocID="{2457DFCD-D41F-4F1B-868F-DC38F24D00BC}" presName="arrowAndChildren" presStyleCnt="0"/>
      <dgm:spPr/>
    </dgm:pt>
    <dgm:pt modelId="{65705A48-6D98-4850-9F63-BD3235DEE0CD}" type="pres">
      <dgm:prSet presAssocID="{2457DFCD-D41F-4F1B-868F-DC38F24D00BC}" presName="parentTextArrow" presStyleLbl="node1" presStyleIdx="2" presStyleCnt="4"/>
      <dgm:spPr/>
    </dgm:pt>
    <dgm:pt modelId="{A7180ABE-5B2D-4B2F-8F79-51AF0D6D939E}" type="pres">
      <dgm:prSet presAssocID="{2F47B878-E047-4F8E-80C5-0F0006DC0E1B}" presName="sp" presStyleCnt="0"/>
      <dgm:spPr/>
    </dgm:pt>
    <dgm:pt modelId="{3487C2C6-0DDB-4599-B406-1361B7B0AA9A}" type="pres">
      <dgm:prSet presAssocID="{FB4C66FA-88A6-42F8-B8A8-E5789BF90897}" presName="arrowAndChildren" presStyleCnt="0"/>
      <dgm:spPr/>
    </dgm:pt>
    <dgm:pt modelId="{73186D34-B1D2-4954-9EB5-5C0DB529B7F0}" type="pres">
      <dgm:prSet presAssocID="{FB4C66FA-88A6-42F8-B8A8-E5789BF90897}" presName="parentTextArrow" presStyleLbl="node1" presStyleIdx="2" presStyleCnt="4"/>
      <dgm:spPr/>
    </dgm:pt>
    <dgm:pt modelId="{C01BFE66-F866-418F-A0E2-ABE19E163F10}" type="pres">
      <dgm:prSet presAssocID="{FB4C66FA-88A6-42F8-B8A8-E5789BF90897}" presName="arrow" presStyleLbl="node1" presStyleIdx="3" presStyleCnt="4"/>
      <dgm:spPr/>
    </dgm:pt>
    <dgm:pt modelId="{993CE6D0-D9D5-4FDC-B266-BB3A3143C7D9}" type="pres">
      <dgm:prSet presAssocID="{FB4C66FA-88A6-42F8-B8A8-E5789BF90897}" presName="descendantArrow" presStyleCnt="0"/>
      <dgm:spPr/>
    </dgm:pt>
    <dgm:pt modelId="{9A2895B0-F0C7-4B2D-957F-FDE90749CC32}" type="pres">
      <dgm:prSet presAssocID="{7B1635EB-4B51-4E21-B3F8-13B00B5F7B57}" presName="childTextArrow" presStyleLbl="fgAccFollowNode1" presStyleIdx="0" presStyleCnt="4">
        <dgm:presLayoutVars>
          <dgm:bulletEnabled val="1"/>
        </dgm:presLayoutVars>
      </dgm:prSet>
      <dgm:spPr/>
    </dgm:pt>
    <dgm:pt modelId="{A5D8D2E4-925F-4969-A6AB-879C13354739}" type="pres">
      <dgm:prSet presAssocID="{8BB45E90-438B-4C73-8C91-4D4CBB95D096}" presName="childTextArrow" presStyleLbl="fgAccFollowNode1" presStyleIdx="1" presStyleCnt="4">
        <dgm:presLayoutVars>
          <dgm:bulletEnabled val="1"/>
        </dgm:presLayoutVars>
      </dgm:prSet>
      <dgm:spPr/>
    </dgm:pt>
    <dgm:pt modelId="{039494A3-6E5B-4216-B26A-5BC201AECE92}" type="pres">
      <dgm:prSet presAssocID="{288F7F55-C622-49B1-8DEF-9FA0A7001578}" presName="childTextArrow" presStyleLbl="fgAccFollowNode1" presStyleIdx="2" presStyleCnt="4">
        <dgm:presLayoutVars>
          <dgm:bulletEnabled val="1"/>
        </dgm:presLayoutVars>
      </dgm:prSet>
      <dgm:spPr/>
    </dgm:pt>
    <dgm:pt modelId="{3A63F8DD-1234-4F82-A69B-C4CB039C049E}" type="pres">
      <dgm:prSet presAssocID="{094B14C5-1157-480C-AA35-52C4FE94053A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26C3C509-B2CF-4B74-9968-0B008810988B}" type="presOf" srcId="{2457DFCD-D41F-4F1B-868F-DC38F24D00BC}" destId="{65705A48-6D98-4850-9F63-BD3235DEE0CD}" srcOrd="0" destOrd="0" presId="urn:microsoft.com/office/officeart/2005/8/layout/process4"/>
    <dgm:cxn modelId="{F720921D-2097-48D7-9609-591A16BEC7DD}" type="presOf" srcId="{094B14C5-1157-480C-AA35-52C4FE94053A}" destId="{3A63F8DD-1234-4F82-A69B-C4CB039C049E}" srcOrd="0" destOrd="0" presId="urn:microsoft.com/office/officeart/2005/8/layout/process4"/>
    <dgm:cxn modelId="{B8275C27-0168-429D-856D-27F8AB1C4106}" srcId="{C84A400C-FA07-4889-B2AB-A88598CEAD53}" destId="{2457DFCD-D41F-4F1B-868F-DC38F24D00BC}" srcOrd="1" destOrd="0" parTransId="{CA945226-763B-4E7B-BA84-D562BBC67FB8}" sibTransId="{213955E8-F0EB-48B1-A253-4196DFB0333C}"/>
    <dgm:cxn modelId="{BC892429-3C8D-4C74-9296-87ED89E9484F}" type="presOf" srcId="{FB4C66FA-88A6-42F8-B8A8-E5789BF90897}" destId="{73186D34-B1D2-4954-9EB5-5C0DB529B7F0}" srcOrd="0" destOrd="0" presId="urn:microsoft.com/office/officeart/2005/8/layout/process4"/>
    <dgm:cxn modelId="{C6B63A3D-8B73-48C9-A7ED-98999A859026}" type="presOf" srcId="{38D56167-DFDF-4A60-AB2A-15E9A5E6BEAF}" destId="{1074AA0E-826D-42E8-A76D-571E8B6A5F02}" srcOrd="0" destOrd="0" presId="urn:microsoft.com/office/officeart/2005/8/layout/process4"/>
    <dgm:cxn modelId="{072F944E-1197-49AE-8EEB-316EA7400280}" srcId="{C84A400C-FA07-4889-B2AB-A88598CEAD53}" destId="{38D56167-DFDF-4A60-AB2A-15E9A5E6BEAF}" srcOrd="3" destOrd="0" parTransId="{50F4BD8F-C99D-4946-A0C6-443A042294FC}" sibTransId="{37B1056D-486B-40ED-ABE8-7E2A5594CC03}"/>
    <dgm:cxn modelId="{C9732771-14BD-4941-86C5-29305B08C2D5}" srcId="{FB4C66FA-88A6-42F8-B8A8-E5789BF90897}" destId="{094B14C5-1157-480C-AA35-52C4FE94053A}" srcOrd="3" destOrd="0" parTransId="{A146A0FD-07B1-49F4-A9B0-C57BDD253530}" sibTransId="{F3D8F249-7080-464B-B580-4166A8031C5E}"/>
    <dgm:cxn modelId="{68A37175-BE0C-4B16-8FFD-38FFBF2406B6}" srcId="{FB4C66FA-88A6-42F8-B8A8-E5789BF90897}" destId="{7B1635EB-4B51-4E21-B3F8-13B00B5F7B57}" srcOrd="0" destOrd="0" parTransId="{DFAE7BEF-60CA-4759-B50D-DF9CAA699B98}" sibTransId="{F4957E04-B55C-4BCA-B256-F7E66459A7F5}"/>
    <dgm:cxn modelId="{949D797F-EB6A-4B1D-BE21-EAAF92D22892}" srcId="{FB4C66FA-88A6-42F8-B8A8-E5789BF90897}" destId="{8BB45E90-438B-4C73-8C91-4D4CBB95D096}" srcOrd="1" destOrd="0" parTransId="{2015AF6C-B83E-4E8C-AEE5-DBBE5E5D4E0C}" sibTransId="{4E095DC1-D051-4686-897F-C72D918EB54A}"/>
    <dgm:cxn modelId="{DFD1E58A-0285-4372-9E8C-9F14B6EF62DF}" type="presOf" srcId="{288F7F55-C622-49B1-8DEF-9FA0A7001578}" destId="{039494A3-6E5B-4216-B26A-5BC201AECE92}" srcOrd="0" destOrd="0" presId="urn:microsoft.com/office/officeart/2005/8/layout/process4"/>
    <dgm:cxn modelId="{9869B3A2-D3AC-465D-866E-6806886B80B7}" type="presOf" srcId="{103D3A93-0483-4A09-A72C-CC29C0941010}" destId="{9D439CF4-1C66-4A36-9B05-6B8AEF1ACBC7}" srcOrd="0" destOrd="0" presId="urn:microsoft.com/office/officeart/2005/8/layout/process4"/>
    <dgm:cxn modelId="{8FB88AA9-2638-4759-BE1B-1CA66799FA52}" srcId="{C84A400C-FA07-4889-B2AB-A88598CEAD53}" destId="{FB4C66FA-88A6-42F8-B8A8-E5789BF90897}" srcOrd="0" destOrd="0" parTransId="{9DE465AC-790A-44DA-8792-FA9912532808}" sibTransId="{2F47B878-E047-4F8E-80C5-0F0006DC0E1B}"/>
    <dgm:cxn modelId="{2BB1B4AE-0525-4AA5-9BCA-23CF6E3F4C08}" type="presOf" srcId="{C84A400C-FA07-4889-B2AB-A88598CEAD53}" destId="{AE209EF3-B28A-4C9D-9D7B-3F21544CEAC3}" srcOrd="0" destOrd="0" presId="urn:microsoft.com/office/officeart/2005/8/layout/process4"/>
    <dgm:cxn modelId="{6769C7C9-4E41-4374-B8F6-8032A5370B71}" type="presOf" srcId="{FB4C66FA-88A6-42F8-B8A8-E5789BF90897}" destId="{C01BFE66-F866-418F-A0E2-ABE19E163F10}" srcOrd="1" destOrd="0" presId="urn:microsoft.com/office/officeart/2005/8/layout/process4"/>
    <dgm:cxn modelId="{DFC8E9D9-DAC3-4C57-882C-2D1CB96BB046}" type="presOf" srcId="{7B1635EB-4B51-4E21-B3F8-13B00B5F7B57}" destId="{9A2895B0-F0C7-4B2D-957F-FDE90749CC32}" srcOrd="0" destOrd="0" presId="urn:microsoft.com/office/officeart/2005/8/layout/process4"/>
    <dgm:cxn modelId="{5E52C5DD-7F9F-4BF5-95FD-1A906F12B90D}" srcId="{FB4C66FA-88A6-42F8-B8A8-E5789BF90897}" destId="{288F7F55-C622-49B1-8DEF-9FA0A7001578}" srcOrd="2" destOrd="0" parTransId="{1FFF349D-D15B-447C-8DF7-5BACBB8B50A1}" sibTransId="{E5D0E624-E8E3-4DDE-8FF3-1076A5D9DF3C}"/>
    <dgm:cxn modelId="{C7033CE1-A3A9-47A0-9C7D-5A6ABD09B0DD}" srcId="{C84A400C-FA07-4889-B2AB-A88598CEAD53}" destId="{103D3A93-0483-4A09-A72C-CC29C0941010}" srcOrd="2" destOrd="0" parTransId="{EBAB4537-40B9-49D4-AAE8-09DA875823EA}" sibTransId="{6D216ADB-9A02-408E-A083-BC3A2BF81BCD}"/>
    <dgm:cxn modelId="{F31CC7ED-40FB-42D2-A42D-F4E93662F43F}" type="presOf" srcId="{8BB45E90-438B-4C73-8C91-4D4CBB95D096}" destId="{A5D8D2E4-925F-4969-A6AB-879C13354739}" srcOrd="0" destOrd="0" presId="urn:microsoft.com/office/officeart/2005/8/layout/process4"/>
    <dgm:cxn modelId="{C5CE19FC-1928-4B62-AD57-9C17BA9B073E}" type="presParOf" srcId="{AE209EF3-B28A-4C9D-9D7B-3F21544CEAC3}" destId="{610FD66A-CC07-4AE0-A2F7-BD12043FF845}" srcOrd="0" destOrd="0" presId="urn:microsoft.com/office/officeart/2005/8/layout/process4"/>
    <dgm:cxn modelId="{02DAD6B1-F9F1-4D63-B619-FA247F8E07F9}" type="presParOf" srcId="{610FD66A-CC07-4AE0-A2F7-BD12043FF845}" destId="{1074AA0E-826D-42E8-A76D-571E8B6A5F02}" srcOrd="0" destOrd="0" presId="urn:microsoft.com/office/officeart/2005/8/layout/process4"/>
    <dgm:cxn modelId="{C2448F69-8F26-44DB-827C-EEF36583F205}" type="presParOf" srcId="{AE209EF3-B28A-4C9D-9D7B-3F21544CEAC3}" destId="{74076DF8-65D3-46E4-A818-15B3D90001F1}" srcOrd="1" destOrd="0" presId="urn:microsoft.com/office/officeart/2005/8/layout/process4"/>
    <dgm:cxn modelId="{39452458-E7B1-43CA-8854-036D1A89E405}" type="presParOf" srcId="{AE209EF3-B28A-4C9D-9D7B-3F21544CEAC3}" destId="{1F038C0E-CF27-4C48-AA79-AB52625D4108}" srcOrd="2" destOrd="0" presId="urn:microsoft.com/office/officeart/2005/8/layout/process4"/>
    <dgm:cxn modelId="{9733EE9F-B612-452C-8503-A3F4BD6C1B32}" type="presParOf" srcId="{1F038C0E-CF27-4C48-AA79-AB52625D4108}" destId="{9D439CF4-1C66-4A36-9B05-6B8AEF1ACBC7}" srcOrd="0" destOrd="0" presId="urn:microsoft.com/office/officeart/2005/8/layout/process4"/>
    <dgm:cxn modelId="{A5D5816D-5F1B-4203-81B5-66CA6EC04ACF}" type="presParOf" srcId="{AE209EF3-B28A-4C9D-9D7B-3F21544CEAC3}" destId="{DF3DD659-FA75-4CF7-97C9-6906F1AE7E15}" srcOrd="3" destOrd="0" presId="urn:microsoft.com/office/officeart/2005/8/layout/process4"/>
    <dgm:cxn modelId="{1B0B0909-FE69-47D1-93A7-4E7F5B6F1D61}" type="presParOf" srcId="{AE209EF3-B28A-4C9D-9D7B-3F21544CEAC3}" destId="{6B8363F9-83A8-4144-9C98-7913117CA2BF}" srcOrd="4" destOrd="0" presId="urn:microsoft.com/office/officeart/2005/8/layout/process4"/>
    <dgm:cxn modelId="{530C3636-F747-4CEB-A937-7985EBED9048}" type="presParOf" srcId="{6B8363F9-83A8-4144-9C98-7913117CA2BF}" destId="{65705A48-6D98-4850-9F63-BD3235DEE0CD}" srcOrd="0" destOrd="0" presId="urn:microsoft.com/office/officeart/2005/8/layout/process4"/>
    <dgm:cxn modelId="{E2FF115A-7F01-4B7C-88AF-6527977CE0A2}" type="presParOf" srcId="{AE209EF3-B28A-4C9D-9D7B-3F21544CEAC3}" destId="{A7180ABE-5B2D-4B2F-8F79-51AF0D6D939E}" srcOrd="5" destOrd="0" presId="urn:microsoft.com/office/officeart/2005/8/layout/process4"/>
    <dgm:cxn modelId="{BAA453F6-6C53-47B1-A195-BEC0FB371B63}" type="presParOf" srcId="{AE209EF3-B28A-4C9D-9D7B-3F21544CEAC3}" destId="{3487C2C6-0DDB-4599-B406-1361B7B0AA9A}" srcOrd="6" destOrd="0" presId="urn:microsoft.com/office/officeart/2005/8/layout/process4"/>
    <dgm:cxn modelId="{74569EB6-FC78-4D49-97CC-48FFBD1142A9}" type="presParOf" srcId="{3487C2C6-0DDB-4599-B406-1361B7B0AA9A}" destId="{73186D34-B1D2-4954-9EB5-5C0DB529B7F0}" srcOrd="0" destOrd="0" presId="urn:microsoft.com/office/officeart/2005/8/layout/process4"/>
    <dgm:cxn modelId="{625746BF-E659-42EB-98AA-2540857C796B}" type="presParOf" srcId="{3487C2C6-0DDB-4599-B406-1361B7B0AA9A}" destId="{C01BFE66-F866-418F-A0E2-ABE19E163F10}" srcOrd="1" destOrd="0" presId="urn:microsoft.com/office/officeart/2005/8/layout/process4"/>
    <dgm:cxn modelId="{E1997BE9-3EE5-4D67-AA80-F1E332201079}" type="presParOf" srcId="{3487C2C6-0DDB-4599-B406-1361B7B0AA9A}" destId="{993CE6D0-D9D5-4FDC-B266-BB3A3143C7D9}" srcOrd="2" destOrd="0" presId="urn:microsoft.com/office/officeart/2005/8/layout/process4"/>
    <dgm:cxn modelId="{71E3A0E1-AF21-46E9-979A-C7CE96CB550A}" type="presParOf" srcId="{993CE6D0-D9D5-4FDC-B266-BB3A3143C7D9}" destId="{9A2895B0-F0C7-4B2D-957F-FDE90749CC32}" srcOrd="0" destOrd="0" presId="urn:microsoft.com/office/officeart/2005/8/layout/process4"/>
    <dgm:cxn modelId="{FCCD1332-FB9A-4FE5-AB41-5C8BA65485A7}" type="presParOf" srcId="{993CE6D0-D9D5-4FDC-B266-BB3A3143C7D9}" destId="{A5D8D2E4-925F-4969-A6AB-879C13354739}" srcOrd="1" destOrd="0" presId="urn:microsoft.com/office/officeart/2005/8/layout/process4"/>
    <dgm:cxn modelId="{842924F7-EAEA-47CA-8B68-B43D33CFF165}" type="presParOf" srcId="{993CE6D0-D9D5-4FDC-B266-BB3A3143C7D9}" destId="{039494A3-6E5B-4216-B26A-5BC201AECE92}" srcOrd="2" destOrd="0" presId="urn:microsoft.com/office/officeart/2005/8/layout/process4"/>
    <dgm:cxn modelId="{86C47C1B-1A5A-4D49-9D3D-E7F1F43670BF}" type="presParOf" srcId="{993CE6D0-D9D5-4FDC-B266-BB3A3143C7D9}" destId="{3A63F8DD-1234-4F82-A69B-C4CB039C049E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54D02E-48F0-4413-ADA6-2071BA9480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F1ED838-257A-4ACE-A5C0-306BD844C3F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Loaded the pre-trained model (MobileNetV2)</a:t>
          </a:r>
          <a:endParaRPr lang="en-US"/>
        </a:p>
      </dgm:t>
    </dgm:pt>
    <dgm:pt modelId="{144C1375-C509-4950-BF09-787A133DA475}" type="parTrans" cxnId="{956DC850-82B3-4AA4-B1D1-41FF389879A0}">
      <dgm:prSet/>
      <dgm:spPr/>
      <dgm:t>
        <a:bodyPr/>
        <a:lstStyle/>
        <a:p>
          <a:endParaRPr lang="en-US"/>
        </a:p>
      </dgm:t>
    </dgm:pt>
    <dgm:pt modelId="{7A2B7A17-58C6-4CC3-8FF0-539A047211D4}" type="sibTrans" cxnId="{956DC850-82B3-4AA4-B1D1-41FF389879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8B153D-4C9D-46AA-A582-37B528B60557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Added a custom layer with softmax activation.</a:t>
          </a:r>
          <a:endParaRPr lang="en-US"/>
        </a:p>
      </dgm:t>
    </dgm:pt>
    <dgm:pt modelId="{93DEF89F-DCF3-4C6B-9C2F-113DAAC4C8A6}" type="parTrans" cxnId="{EF635909-D0D6-44D3-ACEA-70FBCBD6391F}">
      <dgm:prSet/>
      <dgm:spPr/>
      <dgm:t>
        <a:bodyPr/>
        <a:lstStyle/>
        <a:p>
          <a:endParaRPr lang="en-US"/>
        </a:p>
      </dgm:t>
    </dgm:pt>
    <dgm:pt modelId="{D44EB2AA-DDDC-440E-B7E8-6129E130385E}" type="sibTrans" cxnId="{EF635909-D0D6-44D3-ACEA-70FBCBD639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F3492A-A52A-48F4-B982-8885D30B758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Train </a:t>
          </a:r>
          <a:r>
            <a:rPr lang="nl-NL" dirty="0" err="1"/>
            <a:t>and</a:t>
          </a:r>
          <a:r>
            <a:rPr lang="nl-NL" dirty="0"/>
            <a:t> </a:t>
          </a:r>
          <a:r>
            <a:rPr lang="nl-NL" dirty="0" err="1"/>
            <a:t>evaluate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model</a:t>
          </a:r>
          <a:endParaRPr lang="en-US" dirty="0"/>
        </a:p>
      </dgm:t>
    </dgm:pt>
    <dgm:pt modelId="{A79EA590-C328-4CB5-B82A-95743F99059B}" type="parTrans" cxnId="{1930ABA6-1207-4F1A-8ED5-7463B41DA421}">
      <dgm:prSet/>
      <dgm:spPr/>
      <dgm:t>
        <a:bodyPr/>
        <a:lstStyle/>
        <a:p>
          <a:endParaRPr lang="en-US"/>
        </a:p>
      </dgm:t>
    </dgm:pt>
    <dgm:pt modelId="{53585159-6543-4045-A7E2-8D70641F9D6B}" type="sibTrans" cxnId="{1930ABA6-1207-4F1A-8ED5-7463B41DA421}">
      <dgm:prSet/>
      <dgm:spPr/>
      <dgm:t>
        <a:bodyPr/>
        <a:lstStyle/>
        <a:p>
          <a:endParaRPr lang="en-US"/>
        </a:p>
      </dgm:t>
    </dgm:pt>
    <dgm:pt modelId="{8FCF081E-0890-47D0-953E-07D0C4D14551}" type="pres">
      <dgm:prSet presAssocID="{C354D02E-48F0-4413-ADA6-2071BA948059}" presName="root" presStyleCnt="0">
        <dgm:presLayoutVars>
          <dgm:dir/>
          <dgm:resizeHandles val="exact"/>
        </dgm:presLayoutVars>
      </dgm:prSet>
      <dgm:spPr/>
    </dgm:pt>
    <dgm:pt modelId="{229C68C3-24E3-45F5-8452-061B432BF092}" type="pres">
      <dgm:prSet presAssocID="{7F1ED838-257A-4ACE-A5C0-306BD844C3FA}" presName="compNode" presStyleCnt="0"/>
      <dgm:spPr/>
    </dgm:pt>
    <dgm:pt modelId="{0C95BA6D-608B-45B9-8238-2FAB7BAA28B3}" type="pres">
      <dgm:prSet presAssocID="{7F1ED838-257A-4ACE-A5C0-306BD844C3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12DBFF5-F82A-420F-A6C3-DDFE660DB137}" type="pres">
      <dgm:prSet presAssocID="{7F1ED838-257A-4ACE-A5C0-306BD844C3FA}" presName="spaceRect" presStyleCnt="0"/>
      <dgm:spPr/>
    </dgm:pt>
    <dgm:pt modelId="{38DBA32E-A462-4801-AD46-D5E20A9926B1}" type="pres">
      <dgm:prSet presAssocID="{7F1ED838-257A-4ACE-A5C0-306BD844C3FA}" presName="textRect" presStyleLbl="revTx" presStyleIdx="0" presStyleCnt="3">
        <dgm:presLayoutVars>
          <dgm:chMax val="1"/>
          <dgm:chPref val="1"/>
        </dgm:presLayoutVars>
      </dgm:prSet>
      <dgm:spPr/>
    </dgm:pt>
    <dgm:pt modelId="{1EEFBB2E-E802-45ED-983B-D1A22D8DB207}" type="pres">
      <dgm:prSet presAssocID="{7A2B7A17-58C6-4CC3-8FF0-539A047211D4}" presName="sibTrans" presStyleCnt="0"/>
      <dgm:spPr/>
    </dgm:pt>
    <dgm:pt modelId="{33539F1F-8001-482B-9ED9-BEE06EAFC135}" type="pres">
      <dgm:prSet presAssocID="{7D8B153D-4C9D-46AA-A582-37B528B60557}" presName="compNode" presStyleCnt="0"/>
      <dgm:spPr/>
    </dgm:pt>
    <dgm:pt modelId="{29FC8BC2-DE51-4D9F-81A2-F787ABC6BDB6}" type="pres">
      <dgm:prSet presAssocID="{7D8B153D-4C9D-46AA-A582-37B528B605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072DB79-934E-414D-8427-6D80D37D2D53}" type="pres">
      <dgm:prSet presAssocID="{7D8B153D-4C9D-46AA-A582-37B528B60557}" presName="spaceRect" presStyleCnt="0"/>
      <dgm:spPr/>
    </dgm:pt>
    <dgm:pt modelId="{9A9D07F3-ACBB-4109-B2A5-E10816130504}" type="pres">
      <dgm:prSet presAssocID="{7D8B153D-4C9D-46AA-A582-37B528B60557}" presName="textRect" presStyleLbl="revTx" presStyleIdx="1" presStyleCnt="3">
        <dgm:presLayoutVars>
          <dgm:chMax val="1"/>
          <dgm:chPref val="1"/>
        </dgm:presLayoutVars>
      </dgm:prSet>
      <dgm:spPr/>
    </dgm:pt>
    <dgm:pt modelId="{7F7F646B-9769-4B29-999E-11F6073BC06A}" type="pres">
      <dgm:prSet presAssocID="{D44EB2AA-DDDC-440E-B7E8-6129E130385E}" presName="sibTrans" presStyleCnt="0"/>
      <dgm:spPr/>
    </dgm:pt>
    <dgm:pt modelId="{3DEB49A5-008E-46B2-9830-A4206C4B725B}" type="pres">
      <dgm:prSet presAssocID="{35F3492A-A52A-48F4-B982-8885D30B7580}" presName="compNode" presStyleCnt="0"/>
      <dgm:spPr/>
    </dgm:pt>
    <dgm:pt modelId="{F53D1F56-F4D2-44B9-A631-4EDBD4FFECFA}" type="pres">
      <dgm:prSet presAssocID="{35F3492A-A52A-48F4-B982-8885D30B75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1D1B71-E83D-4A82-B7AD-91A7AEE29967}" type="pres">
      <dgm:prSet presAssocID="{35F3492A-A52A-48F4-B982-8885D30B7580}" presName="spaceRect" presStyleCnt="0"/>
      <dgm:spPr/>
    </dgm:pt>
    <dgm:pt modelId="{74571D40-E24F-4DAC-958C-F559272AC0E4}" type="pres">
      <dgm:prSet presAssocID="{35F3492A-A52A-48F4-B982-8885D30B758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635909-D0D6-44D3-ACEA-70FBCBD6391F}" srcId="{C354D02E-48F0-4413-ADA6-2071BA948059}" destId="{7D8B153D-4C9D-46AA-A582-37B528B60557}" srcOrd="1" destOrd="0" parTransId="{93DEF89F-DCF3-4C6B-9C2F-113DAAC4C8A6}" sibTransId="{D44EB2AA-DDDC-440E-B7E8-6129E130385E}"/>
    <dgm:cxn modelId="{AB747A14-BB0C-41ED-9979-7DDFFCF6F8D3}" type="presOf" srcId="{C354D02E-48F0-4413-ADA6-2071BA948059}" destId="{8FCF081E-0890-47D0-953E-07D0C4D14551}" srcOrd="0" destOrd="0" presId="urn:microsoft.com/office/officeart/2018/2/layout/IconLabelList"/>
    <dgm:cxn modelId="{E9AEFC17-D941-49B4-8F55-929299926881}" type="presOf" srcId="{35F3492A-A52A-48F4-B982-8885D30B7580}" destId="{74571D40-E24F-4DAC-958C-F559272AC0E4}" srcOrd="0" destOrd="0" presId="urn:microsoft.com/office/officeart/2018/2/layout/IconLabelList"/>
    <dgm:cxn modelId="{2D675F65-372C-413D-81A5-D23645A006CE}" type="presOf" srcId="{7D8B153D-4C9D-46AA-A582-37B528B60557}" destId="{9A9D07F3-ACBB-4109-B2A5-E10816130504}" srcOrd="0" destOrd="0" presId="urn:microsoft.com/office/officeart/2018/2/layout/IconLabelList"/>
    <dgm:cxn modelId="{956DC850-82B3-4AA4-B1D1-41FF389879A0}" srcId="{C354D02E-48F0-4413-ADA6-2071BA948059}" destId="{7F1ED838-257A-4ACE-A5C0-306BD844C3FA}" srcOrd="0" destOrd="0" parTransId="{144C1375-C509-4950-BF09-787A133DA475}" sibTransId="{7A2B7A17-58C6-4CC3-8FF0-539A047211D4}"/>
    <dgm:cxn modelId="{1930ABA6-1207-4F1A-8ED5-7463B41DA421}" srcId="{C354D02E-48F0-4413-ADA6-2071BA948059}" destId="{35F3492A-A52A-48F4-B982-8885D30B7580}" srcOrd="2" destOrd="0" parTransId="{A79EA590-C328-4CB5-B82A-95743F99059B}" sibTransId="{53585159-6543-4045-A7E2-8D70641F9D6B}"/>
    <dgm:cxn modelId="{62B9F2E0-C193-4BE5-B77E-109451A1CE6A}" type="presOf" srcId="{7F1ED838-257A-4ACE-A5C0-306BD844C3FA}" destId="{38DBA32E-A462-4801-AD46-D5E20A9926B1}" srcOrd="0" destOrd="0" presId="urn:microsoft.com/office/officeart/2018/2/layout/IconLabelList"/>
    <dgm:cxn modelId="{0EAE13FA-4C37-44C5-A4E1-E89F3F74C00D}" type="presParOf" srcId="{8FCF081E-0890-47D0-953E-07D0C4D14551}" destId="{229C68C3-24E3-45F5-8452-061B432BF092}" srcOrd="0" destOrd="0" presId="urn:microsoft.com/office/officeart/2018/2/layout/IconLabelList"/>
    <dgm:cxn modelId="{25B3C0A4-EA24-409B-A7C4-EE4A15C8319F}" type="presParOf" srcId="{229C68C3-24E3-45F5-8452-061B432BF092}" destId="{0C95BA6D-608B-45B9-8238-2FAB7BAA28B3}" srcOrd="0" destOrd="0" presId="urn:microsoft.com/office/officeart/2018/2/layout/IconLabelList"/>
    <dgm:cxn modelId="{E1913D4B-B1E7-4119-9CE8-CD40BB3C5658}" type="presParOf" srcId="{229C68C3-24E3-45F5-8452-061B432BF092}" destId="{A12DBFF5-F82A-420F-A6C3-DDFE660DB137}" srcOrd="1" destOrd="0" presId="urn:microsoft.com/office/officeart/2018/2/layout/IconLabelList"/>
    <dgm:cxn modelId="{E0D5D4DD-6D28-429D-A122-ABF66107BA32}" type="presParOf" srcId="{229C68C3-24E3-45F5-8452-061B432BF092}" destId="{38DBA32E-A462-4801-AD46-D5E20A9926B1}" srcOrd="2" destOrd="0" presId="urn:microsoft.com/office/officeart/2018/2/layout/IconLabelList"/>
    <dgm:cxn modelId="{34597693-45C8-4DA5-A104-95568D3E7B1A}" type="presParOf" srcId="{8FCF081E-0890-47D0-953E-07D0C4D14551}" destId="{1EEFBB2E-E802-45ED-983B-D1A22D8DB207}" srcOrd="1" destOrd="0" presId="urn:microsoft.com/office/officeart/2018/2/layout/IconLabelList"/>
    <dgm:cxn modelId="{86152435-5D46-4DC7-9BC9-B4E9386A311D}" type="presParOf" srcId="{8FCF081E-0890-47D0-953E-07D0C4D14551}" destId="{33539F1F-8001-482B-9ED9-BEE06EAFC135}" srcOrd="2" destOrd="0" presId="urn:microsoft.com/office/officeart/2018/2/layout/IconLabelList"/>
    <dgm:cxn modelId="{639EB2D1-268D-4377-AECB-0782D13694BB}" type="presParOf" srcId="{33539F1F-8001-482B-9ED9-BEE06EAFC135}" destId="{29FC8BC2-DE51-4D9F-81A2-F787ABC6BDB6}" srcOrd="0" destOrd="0" presId="urn:microsoft.com/office/officeart/2018/2/layout/IconLabelList"/>
    <dgm:cxn modelId="{CD7BCD7A-7E68-448F-B08C-73E8BA601F7C}" type="presParOf" srcId="{33539F1F-8001-482B-9ED9-BEE06EAFC135}" destId="{A072DB79-934E-414D-8427-6D80D37D2D53}" srcOrd="1" destOrd="0" presId="urn:microsoft.com/office/officeart/2018/2/layout/IconLabelList"/>
    <dgm:cxn modelId="{D4C1FEF5-7C57-4AF0-91A0-143A23A692D1}" type="presParOf" srcId="{33539F1F-8001-482B-9ED9-BEE06EAFC135}" destId="{9A9D07F3-ACBB-4109-B2A5-E10816130504}" srcOrd="2" destOrd="0" presId="urn:microsoft.com/office/officeart/2018/2/layout/IconLabelList"/>
    <dgm:cxn modelId="{C1A53490-50E5-4B41-81F5-5409835BB642}" type="presParOf" srcId="{8FCF081E-0890-47D0-953E-07D0C4D14551}" destId="{7F7F646B-9769-4B29-999E-11F6073BC06A}" srcOrd="3" destOrd="0" presId="urn:microsoft.com/office/officeart/2018/2/layout/IconLabelList"/>
    <dgm:cxn modelId="{4A5C3AB4-4C1A-4647-BE83-9E64FACC688D}" type="presParOf" srcId="{8FCF081E-0890-47D0-953E-07D0C4D14551}" destId="{3DEB49A5-008E-46B2-9830-A4206C4B725B}" srcOrd="4" destOrd="0" presId="urn:microsoft.com/office/officeart/2018/2/layout/IconLabelList"/>
    <dgm:cxn modelId="{4CA00504-1C3F-420D-B34D-F17DE4080A74}" type="presParOf" srcId="{3DEB49A5-008E-46B2-9830-A4206C4B725B}" destId="{F53D1F56-F4D2-44B9-A631-4EDBD4FFECFA}" srcOrd="0" destOrd="0" presId="urn:microsoft.com/office/officeart/2018/2/layout/IconLabelList"/>
    <dgm:cxn modelId="{5ADDA6DB-D090-4181-832B-61A38D10DEEC}" type="presParOf" srcId="{3DEB49A5-008E-46B2-9830-A4206C4B725B}" destId="{BF1D1B71-E83D-4A82-B7AD-91A7AEE29967}" srcOrd="1" destOrd="0" presId="urn:microsoft.com/office/officeart/2018/2/layout/IconLabelList"/>
    <dgm:cxn modelId="{7FB7C424-C7E0-4E58-A7C3-E142D72226CD}" type="presParOf" srcId="{3DEB49A5-008E-46B2-9830-A4206C4B725B}" destId="{74571D40-E24F-4DAC-958C-F559272AC0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89986-C562-48AE-88DA-536A1C55C56D}">
      <dsp:nvSpPr>
        <dsp:cNvPr id="0" name=""/>
        <dsp:cNvSpPr/>
      </dsp:nvSpPr>
      <dsp:spPr>
        <a:xfrm>
          <a:off x="0" y="2484"/>
          <a:ext cx="453849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FB4E7-262E-42E8-9CD5-DE92C518DA8B}">
      <dsp:nvSpPr>
        <dsp:cNvPr id="0" name=""/>
        <dsp:cNvSpPr/>
      </dsp:nvSpPr>
      <dsp:spPr>
        <a:xfrm>
          <a:off x="0" y="2484"/>
          <a:ext cx="4538493" cy="847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/>
            <a:t>The idea</a:t>
          </a:r>
          <a:endParaRPr lang="en-US" sz="3900" kern="1200"/>
        </a:p>
      </dsp:txBody>
      <dsp:txXfrm>
        <a:off x="0" y="2484"/>
        <a:ext cx="4538493" cy="847189"/>
      </dsp:txXfrm>
    </dsp:sp>
    <dsp:sp modelId="{99545E6A-615C-41C5-A826-1975C22D1D3D}">
      <dsp:nvSpPr>
        <dsp:cNvPr id="0" name=""/>
        <dsp:cNvSpPr/>
      </dsp:nvSpPr>
      <dsp:spPr>
        <a:xfrm>
          <a:off x="0" y="849673"/>
          <a:ext cx="4538493" cy="0"/>
        </a:xfrm>
        <a:prstGeom prst="line">
          <a:avLst/>
        </a:prstGeom>
        <a:solidFill>
          <a:schemeClr val="accent5">
            <a:hueOff val="151756"/>
            <a:satOff val="2247"/>
            <a:lumOff val="5137"/>
            <a:alphaOff val="0"/>
          </a:schemeClr>
        </a:solidFill>
        <a:ln w="12700" cap="flat" cmpd="sng" algn="ctr">
          <a:solidFill>
            <a:schemeClr val="accent5">
              <a:hueOff val="151756"/>
              <a:satOff val="2247"/>
              <a:lumOff val="5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99C62-594C-41D2-B528-5B8AC388A510}">
      <dsp:nvSpPr>
        <dsp:cNvPr id="0" name=""/>
        <dsp:cNvSpPr/>
      </dsp:nvSpPr>
      <dsp:spPr>
        <a:xfrm>
          <a:off x="0" y="849673"/>
          <a:ext cx="4538493" cy="847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/>
            <a:t>The EDA</a:t>
          </a:r>
          <a:endParaRPr lang="en-US" sz="3900" kern="1200"/>
        </a:p>
      </dsp:txBody>
      <dsp:txXfrm>
        <a:off x="0" y="849673"/>
        <a:ext cx="4538493" cy="847189"/>
      </dsp:txXfrm>
    </dsp:sp>
    <dsp:sp modelId="{48F2A9D3-E6AA-4F31-BDFD-D5C2E215C528}">
      <dsp:nvSpPr>
        <dsp:cNvPr id="0" name=""/>
        <dsp:cNvSpPr/>
      </dsp:nvSpPr>
      <dsp:spPr>
        <a:xfrm>
          <a:off x="0" y="1696862"/>
          <a:ext cx="4538493" cy="0"/>
        </a:xfrm>
        <a:prstGeom prst="line">
          <a:avLst/>
        </a:prstGeom>
        <a:solidFill>
          <a:schemeClr val="accent5">
            <a:hueOff val="303513"/>
            <a:satOff val="4494"/>
            <a:lumOff val="10274"/>
            <a:alphaOff val="0"/>
          </a:schemeClr>
        </a:solidFill>
        <a:ln w="12700" cap="flat" cmpd="sng" algn="ctr">
          <a:solidFill>
            <a:schemeClr val="accent5">
              <a:hueOff val="303513"/>
              <a:satOff val="4494"/>
              <a:lumOff val="10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E6DEA-AC49-4F24-B47E-BB997DE7E1BF}">
      <dsp:nvSpPr>
        <dsp:cNvPr id="0" name=""/>
        <dsp:cNvSpPr/>
      </dsp:nvSpPr>
      <dsp:spPr>
        <a:xfrm>
          <a:off x="0" y="1696862"/>
          <a:ext cx="4538493" cy="847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/>
            <a:t>Data Preperation</a:t>
          </a:r>
          <a:endParaRPr lang="en-US" sz="3900" kern="1200"/>
        </a:p>
      </dsp:txBody>
      <dsp:txXfrm>
        <a:off x="0" y="1696862"/>
        <a:ext cx="4538493" cy="847189"/>
      </dsp:txXfrm>
    </dsp:sp>
    <dsp:sp modelId="{42ED95FC-0C2F-4985-BB79-E26F21E49577}">
      <dsp:nvSpPr>
        <dsp:cNvPr id="0" name=""/>
        <dsp:cNvSpPr/>
      </dsp:nvSpPr>
      <dsp:spPr>
        <a:xfrm>
          <a:off x="0" y="2544051"/>
          <a:ext cx="4538493" cy="0"/>
        </a:xfrm>
        <a:prstGeom prst="line">
          <a:avLst/>
        </a:prstGeom>
        <a:solidFill>
          <a:schemeClr val="accent5">
            <a:hueOff val="455269"/>
            <a:satOff val="6742"/>
            <a:lumOff val="15412"/>
            <a:alphaOff val="0"/>
          </a:schemeClr>
        </a:solidFill>
        <a:ln w="12700" cap="flat" cmpd="sng" algn="ctr">
          <a:solidFill>
            <a:schemeClr val="accent5">
              <a:hueOff val="455269"/>
              <a:satOff val="6742"/>
              <a:lumOff val="15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C460F-6C0C-48A9-805F-736B47CAA480}">
      <dsp:nvSpPr>
        <dsp:cNvPr id="0" name=""/>
        <dsp:cNvSpPr/>
      </dsp:nvSpPr>
      <dsp:spPr>
        <a:xfrm>
          <a:off x="0" y="2544051"/>
          <a:ext cx="4538493" cy="847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/>
            <a:t>The model</a:t>
          </a:r>
          <a:endParaRPr lang="en-US" sz="3900" kern="1200"/>
        </a:p>
      </dsp:txBody>
      <dsp:txXfrm>
        <a:off x="0" y="2544051"/>
        <a:ext cx="4538493" cy="847189"/>
      </dsp:txXfrm>
    </dsp:sp>
    <dsp:sp modelId="{CCE67E46-E9E8-48DE-84F1-EEB12E46B57A}">
      <dsp:nvSpPr>
        <dsp:cNvPr id="0" name=""/>
        <dsp:cNvSpPr/>
      </dsp:nvSpPr>
      <dsp:spPr>
        <a:xfrm>
          <a:off x="0" y="3391240"/>
          <a:ext cx="4538493" cy="0"/>
        </a:xfrm>
        <a:prstGeom prst="line">
          <a:avLst/>
        </a:prstGeom>
        <a:solidFill>
          <a:schemeClr val="accent5">
            <a:hueOff val="607025"/>
            <a:satOff val="8989"/>
            <a:lumOff val="20549"/>
            <a:alphaOff val="0"/>
          </a:schemeClr>
        </a:solidFill>
        <a:ln w="12700" cap="flat" cmpd="sng" algn="ctr">
          <a:solidFill>
            <a:schemeClr val="accent5">
              <a:hueOff val="607025"/>
              <a:satOff val="8989"/>
              <a:lumOff val="20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BD79F-89BE-494B-A2DB-E3649E125F32}">
      <dsp:nvSpPr>
        <dsp:cNvPr id="0" name=""/>
        <dsp:cNvSpPr/>
      </dsp:nvSpPr>
      <dsp:spPr>
        <a:xfrm>
          <a:off x="0" y="3391240"/>
          <a:ext cx="4538493" cy="847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/>
            <a:t>Conclusion</a:t>
          </a:r>
          <a:endParaRPr lang="en-US" sz="3900" kern="1200"/>
        </a:p>
      </dsp:txBody>
      <dsp:txXfrm>
        <a:off x="0" y="3391240"/>
        <a:ext cx="4538493" cy="847189"/>
      </dsp:txXfrm>
    </dsp:sp>
    <dsp:sp modelId="{169BE0A2-82BD-4762-B687-1C4BCBDD84D0}">
      <dsp:nvSpPr>
        <dsp:cNvPr id="0" name=""/>
        <dsp:cNvSpPr/>
      </dsp:nvSpPr>
      <dsp:spPr>
        <a:xfrm>
          <a:off x="0" y="4238429"/>
          <a:ext cx="4538493" cy="0"/>
        </a:xfrm>
        <a:prstGeom prst="line">
          <a:avLst/>
        </a:prstGeom>
        <a:solidFill>
          <a:schemeClr val="accent5">
            <a:hueOff val="758782"/>
            <a:satOff val="11236"/>
            <a:lumOff val="25686"/>
            <a:alphaOff val="0"/>
          </a:schemeClr>
        </a:solidFill>
        <a:ln w="12700" cap="flat" cmpd="sng" algn="ctr">
          <a:solidFill>
            <a:schemeClr val="accent5">
              <a:hueOff val="758782"/>
              <a:satOff val="11236"/>
              <a:lumOff val="25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4856E-319B-4A1F-9A05-7EC35E744355}">
      <dsp:nvSpPr>
        <dsp:cNvPr id="0" name=""/>
        <dsp:cNvSpPr/>
      </dsp:nvSpPr>
      <dsp:spPr>
        <a:xfrm>
          <a:off x="0" y="4238429"/>
          <a:ext cx="4538493" cy="847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/>
            <a:t>Questions</a:t>
          </a:r>
          <a:endParaRPr lang="en-US" sz="3900" kern="1200"/>
        </a:p>
      </dsp:txBody>
      <dsp:txXfrm>
        <a:off x="0" y="4238429"/>
        <a:ext cx="4538493" cy="847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4AA0E-826D-42E8-A76D-571E8B6A5F02}">
      <dsp:nvSpPr>
        <dsp:cNvPr id="0" name=""/>
        <dsp:cNvSpPr/>
      </dsp:nvSpPr>
      <dsp:spPr>
        <a:xfrm>
          <a:off x="0" y="4173346"/>
          <a:ext cx="4538493" cy="9130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Reason why the species is dangerous</a:t>
          </a:r>
          <a:endParaRPr lang="en-US" sz="1600" kern="1200"/>
        </a:p>
      </dsp:txBody>
      <dsp:txXfrm>
        <a:off x="0" y="4173346"/>
        <a:ext cx="4538493" cy="913026"/>
      </dsp:txXfrm>
    </dsp:sp>
    <dsp:sp modelId="{9D439CF4-1C66-4A36-9B05-6B8AEF1ACBC7}">
      <dsp:nvSpPr>
        <dsp:cNvPr id="0" name=""/>
        <dsp:cNvSpPr/>
      </dsp:nvSpPr>
      <dsp:spPr>
        <a:xfrm rot="10800000">
          <a:off x="0" y="2782807"/>
          <a:ext cx="4538493" cy="1404234"/>
        </a:xfrm>
        <a:prstGeom prst="upArrowCallout">
          <a:avLst/>
        </a:prstGeom>
        <a:solidFill>
          <a:schemeClr val="accent2">
            <a:hueOff val="2365308"/>
            <a:satOff val="0"/>
            <a:lumOff val="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Information </a:t>
          </a:r>
          <a:r>
            <a:rPr lang="nl-NL" sz="1600" kern="1200" dirty="0" err="1"/>
            <a:t>about</a:t>
          </a:r>
          <a:r>
            <a:rPr lang="nl-NL" sz="1600" kern="1200" dirty="0"/>
            <a:t> </a:t>
          </a:r>
          <a:r>
            <a:rPr lang="nl-NL" sz="1600" kern="1200" dirty="0" err="1"/>
            <a:t>the</a:t>
          </a:r>
          <a:r>
            <a:rPr lang="nl-NL" sz="1600" kern="1200" dirty="0"/>
            <a:t> species (</a:t>
          </a:r>
          <a:r>
            <a:rPr lang="nl-NL" sz="1600" kern="1200" dirty="0" err="1"/>
            <a:t>dangerous</a:t>
          </a:r>
          <a:r>
            <a:rPr lang="nl-NL" sz="1600" kern="1200" dirty="0"/>
            <a:t>?)</a:t>
          </a:r>
          <a:endParaRPr lang="en-US" sz="1600" kern="1200" dirty="0"/>
        </a:p>
      </dsp:txBody>
      <dsp:txXfrm rot="10800000">
        <a:off x="0" y="2782807"/>
        <a:ext cx="4538493" cy="912429"/>
      </dsp:txXfrm>
    </dsp:sp>
    <dsp:sp modelId="{65705A48-6D98-4850-9F63-BD3235DEE0CD}">
      <dsp:nvSpPr>
        <dsp:cNvPr id="0" name=""/>
        <dsp:cNvSpPr/>
      </dsp:nvSpPr>
      <dsp:spPr>
        <a:xfrm rot="10800000">
          <a:off x="0" y="1392268"/>
          <a:ext cx="4538493" cy="1404234"/>
        </a:xfrm>
        <a:prstGeom prst="upArrowCallout">
          <a:avLst/>
        </a:prstGeom>
        <a:solidFill>
          <a:schemeClr val="accent2">
            <a:hueOff val="4730617"/>
            <a:satOff val="0"/>
            <a:lumOff val="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Take a picture of </a:t>
          </a:r>
          <a:r>
            <a:rPr lang="nl-NL" sz="1600" kern="1200" dirty="0" err="1"/>
            <a:t>the</a:t>
          </a:r>
          <a:r>
            <a:rPr lang="nl-NL" sz="1600" kern="1200" dirty="0"/>
            <a:t> species</a:t>
          </a:r>
          <a:endParaRPr lang="en-US" sz="1600" kern="1200" dirty="0"/>
        </a:p>
      </dsp:txBody>
      <dsp:txXfrm rot="10800000">
        <a:off x="0" y="1392268"/>
        <a:ext cx="4538493" cy="912429"/>
      </dsp:txXfrm>
    </dsp:sp>
    <dsp:sp modelId="{C01BFE66-F866-418F-A0E2-ABE19E163F10}">
      <dsp:nvSpPr>
        <dsp:cNvPr id="0" name=""/>
        <dsp:cNvSpPr/>
      </dsp:nvSpPr>
      <dsp:spPr>
        <a:xfrm rot="10800000">
          <a:off x="0" y="1729"/>
          <a:ext cx="4538493" cy="1404234"/>
        </a:xfrm>
        <a:prstGeom prst="upArrowCallout">
          <a:avLst/>
        </a:prstGeom>
        <a:solidFill>
          <a:schemeClr val="accent2">
            <a:hueOff val="7095925"/>
            <a:satOff val="0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Different kind of species</a:t>
          </a:r>
          <a:endParaRPr lang="en-US" sz="1600" kern="1200"/>
        </a:p>
      </dsp:txBody>
      <dsp:txXfrm rot="-10800000">
        <a:off x="0" y="1729"/>
        <a:ext cx="4538493" cy="492886"/>
      </dsp:txXfrm>
    </dsp:sp>
    <dsp:sp modelId="{9A2895B0-F0C7-4B2D-957F-FDE90749CC32}">
      <dsp:nvSpPr>
        <dsp:cNvPr id="0" name=""/>
        <dsp:cNvSpPr/>
      </dsp:nvSpPr>
      <dsp:spPr>
        <a:xfrm>
          <a:off x="0" y="494616"/>
          <a:ext cx="1134623" cy="41986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Amphibians</a:t>
          </a:r>
          <a:endParaRPr lang="en-US" sz="1400" kern="1200"/>
        </a:p>
      </dsp:txBody>
      <dsp:txXfrm>
        <a:off x="0" y="494616"/>
        <a:ext cx="1134623" cy="419866"/>
      </dsp:txXfrm>
    </dsp:sp>
    <dsp:sp modelId="{A5D8D2E4-925F-4969-A6AB-879C13354739}">
      <dsp:nvSpPr>
        <dsp:cNvPr id="0" name=""/>
        <dsp:cNvSpPr/>
      </dsp:nvSpPr>
      <dsp:spPr>
        <a:xfrm>
          <a:off x="1134623" y="494616"/>
          <a:ext cx="1134623" cy="419866"/>
        </a:xfrm>
        <a:prstGeom prst="rect">
          <a:avLst/>
        </a:prstGeom>
        <a:solidFill>
          <a:schemeClr val="accent2">
            <a:tint val="40000"/>
            <a:alpha val="90000"/>
            <a:hueOff val="2329207"/>
            <a:satOff val="1426"/>
            <a:lumOff val="1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329207"/>
              <a:satOff val="1426"/>
              <a:lumOff val="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Insects</a:t>
          </a:r>
          <a:endParaRPr lang="en-US" sz="1400" kern="1200"/>
        </a:p>
      </dsp:txBody>
      <dsp:txXfrm>
        <a:off x="1134623" y="494616"/>
        <a:ext cx="1134623" cy="419866"/>
      </dsp:txXfrm>
    </dsp:sp>
    <dsp:sp modelId="{039494A3-6E5B-4216-B26A-5BC201AECE92}">
      <dsp:nvSpPr>
        <dsp:cNvPr id="0" name=""/>
        <dsp:cNvSpPr/>
      </dsp:nvSpPr>
      <dsp:spPr>
        <a:xfrm>
          <a:off x="2269246" y="494616"/>
          <a:ext cx="1134623" cy="419866"/>
        </a:xfrm>
        <a:prstGeom prst="rect">
          <a:avLst/>
        </a:prstGeom>
        <a:solidFill>
          <a:schemeClr val="accent2">
            <a:tint val="40000"/>
            <a:alpha val="90000"/>
            <a:hueOff val="4658413"/>
            <a:satOff val="2852"/>
            <a:lumOff val="3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658413"/>
              <a:satOff val="2852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 dirty="0" err="1"/>
            <a:t>Arachnida</a:t>
          </a:r>
          <a:endParaRPr lang="en-US" sz="1400" kern="1200" dirty="0"/>
        </a:p>
      </dsp:txBody>
      <dsp:txXfrm>
        <a:off x="2269246" y="494616"/>
        <a:ext cx="1134623" cy="419866"/>
      </dsp:txXfrm>
    </dsp:sp>
    <dsp:sp modelId="{3A63F8DD-1234-4F82-A69B-C4CB039C049E}">
      <dsp:nvSpPr>
        <dsp:cNvPr id="0" name=""/>
        <dsp:cNvSpPr/>
      </dsp:nvSpPr>
      <dsp:spPr>
        <a:xfrm>
          <a:off x="3403869" y="494616"/>
          <a:ext cx="1134623" cy="419866"/>
        </a:xfrm>
        <a:prstGeom prst="rect">
          <a:avLst/>
        </a:prstGeom>
        <a:solidFill>
          <a:schemeClr val="accent2">
            <a:tint val="40000"/>
            <a:alpha val="90000"/>
            <a:hueOff val="6987620"/>
            <a:satOff val="4278"/>
            <a:lumOff val="53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87620"/>
              <a:satOff val="4278"/>
              <a:lumOff val="5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Reptilia</a:t>
          </a:r>
          <a:endParaRPr lang="en-US" sz="1400" kern="1200"/>
        </a:p>
      </dsp:txBody>
      <dsp:txXfrm>
        <a:off x="3403869" y="494616"/>
        <a:ext cx="1134623" cy="419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5BA6D-608B-45B9-8238-2FAB7BAA28B3}">
      <dsp:nvSpPr>
        <dsp:cNvPr id="0" name=""/>
        <dsp:cNvSpPr/>
      </dsp:nvSpPr>
      <dsp:spPr>
        <a:xfrm>
          <a:off x="766192" y="564647"/>
          <a:ext cx="1222994" cy="12229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BA32E-A462-4801-AD46-D5E20A9926B1}">
      <dsp:nvSpPr>
        <dsp:cNvPr id="0" name=""/>
        <dsp:cNvSpPr/>
      </dsp:nvSpPr>
      <dsp:spPr>
        <a:xfrm>
          <a:off x="18806" y="2130637"/>
          <a:ext cx="27177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Loaded the pre-trained model (MobileNetV2)</a:t>
          </a:r>
          <a:endParaRPr lang="en-US" sz="2100" kern="1200"/>
        </a:p>
      </dsp:txBody>
      <dsp:txXfrm>
        <a:off x="18806" y="2130637"/>
        <a:ext cx="2717766" cy="720000"/>
      </dsp:txXfrm>
    </dsp:sp>
    <dsp:sp modelId="{29FC8BC2-DE51-4D9F-81A2-F787ABC6BDB6}">
      <dsp:nvSpPr>
        <dsp:cNvPr id="0" name=""/>
        <dsp:cNvSpPr/>
      </dsp:nvSpPr>
      <dsp:spPr>
        <a:xfrm>
          <a:off x="3959567" y="564647"/>
          <a:ext cx="1222994" cy="12229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D07F3-ACBB-4109-B2A5-E10816130504}">
      <dsp:nvSpPr>
        <dsp:cNvPr id="0" name=""/>
        <dsp:cNvSpPr/>
      </dsp:nvSpPr>
      <dsp:spPr>
        <a:xfrm>
          <a:off x="3212181" y="2130637"/>
          <a:ext cx="27177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Added a custom layer with softmax activation.</a:t>
          </a:r>
          <a:endParaRPr lang="en-US" sz="2100" kern="1200"/>
        </a:p>
      </dsp:txBody>
      <dsp:txXfrm>
        <a:off x="3212181" y="2130637"/>
        <a:ext cx="2717766" cy="720000"/>
      </dsp:txXfrm>
    </dsp:sp>
    <dsp:sp modelId="{F53D1F56-F4D2-44B9-A631-4EDBD4FFECFA}">
      <dsp:nvSpPr>
        <dsp:cNvPr id="0" name=""/>
        <dsp:cNvSpPr/>
      </dsp:nvSpPr>
      <dsp:spPr>
        <a:xfrm>
          <a:off x="7152942" y="564647"/>
          <a:ext cx="1222994" cy="12229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71D40-E24F-4DAC-958C-F559272AC0E4}">
      <dsp:nvSpPr>
        <dsp:cNvPr id="0" name=""/>
        <dsp:cNvSpPr/>
      </dsp:nvSpPr>
      <dsp:spPr>
        <a:xfrm>
          <a:off x="6405557" y="2130637"/>
          <a:ext cx="27177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Train </a:t>
          </a:r>
          <a:r>
            <a:rPr lang="nl-NL" sz="2100" kern="1200" dirty="0" err="1"/>
            <a:t>and</a:t>
          </a:r>
          <a:r>
            <a:rPr lang="nl-NL" sz="2100" kern="1200" dirty="0"/>
            <a:t> </a:t>
          </a:r>
          <a:r>
            <a:rPr lang="nl-NL" sz="2100" kern="1200" dirty="0" err="1"/>
            <a:t>evaluate</a:t>
          </a:r>
          <a:r>
            <a:rPr lang="nl-NL" sz="2100" kern="1200" dirty="0"/>
            <a:t> </a:t>
          </a:r>
          <a:r>
            <a:rPr lang="nl-NL" sz="2100" kern="1200" dirty="0" err="1"/>
            <a:t>the</a:t>
          </a:r>
          <a:r>
            <a:rPr lang="nl-NL" sz="2100" kern="1200" dirty="0"/>
            <a:t> model</a:t>
          </a:r>
          <a:endParaRPr lang="en-US" sz="2100" kern="1200" dirty="0"/>
        </a:p>
      </dsp:txBody>
      <dsp:txXfrm>
        <a:off x="6405557" y="2130637"/>
        <a:ext cx="271776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5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8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50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6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68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6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51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3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56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1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1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4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0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1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1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33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5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6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4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0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0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6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Green patterned leaves">
            <a:extLst>
              <a:ext uri="{FF2B5EF4-FFF2-40B4-BE49-F238E27FC236}">
                <a16:creationId xmlns:a16="http://schemas.microsoft.com/office/drawing/2014/main" id="{5CE8F60E-4AAF-8151-A171-CA53909FF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238" b="85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E3E24-4315-F79F-310F-D08C20832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nl-NL"/>
              <a:t>WildLifeGuide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5EA7F-4189-F4B2-98FE-0FE2E0AF2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b="0" i="0">
                <a:effectLst/>
                <a:latin typeface="Söhne"/>
              </a:rPr>
              <a:t>Exploring the World of Amphibians and Insects</a:t>
            </a:r>
            <a:endParaRPr lang="nl-NL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5468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0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F9995FB-469D-2E41-1BFB-41F15A2FF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1758B-3EFB-76F1-5394-303939B3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45" y="2044297"/>
            <a:ext cx="3515311" cy="275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8DCA63-96C0-A65D-BAF6-5139F83E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695" y="762000"/>
            <a:ext cx="4434565" cy="3810000"/>
          </a:xfrm>
        </p:spPr>
        <p:txBody>
          <a:bodyPr anchor="ctr">
            <a:normAutofit/>
          </a:bodyPr>
          <a:lstStyle/>
          <a:p>
            <a:r>
              <a:rPr lang="nl-NL" dirty="0" err="1"/>
              <a:t>Accuracy</a:t>
            </a:r>
            <a:r>
              <a:rPr lang="nl-NL" dirty="0"/>
              <a:t> 34%</a:t>
            </a:r>
          </a:p>
          <a:p>
            <a:r>
              <a:rPr lang="nl-NL" dirty="0" err="1"/>
              <a:t>Overfitting</a:t>
            </a:r>
            <a:endParaRPr lang="nl-NL" dirty="0"/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nl-NL" dirty="0"/>
              <a:t>Model </a:t>
            </a:r>
            <a:r>
              <a:rPr lang="nl-NL" dirty="0" err="1"/>
              <a:t>accuracy</a:t>
            </a:r>
            <a:r>
              <a:rPr lang="nl-NL" dirty="0"/>
              <a:t> is </a:t>
            </a:r>
            <a:r>
              <a:rPr lang="nl-NL" dirty="0" err="1"/>
              <a:t>increasing</a:t>
            </a:r>
            <a:r>
              <a:rPr lang="nl-NL" dirty="0"/>
              <a:t>.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nl-NL" dirty="0" err="1"/>
              <a:t>Validation</a:t>
            </a:r>
            <a:r>
              <a:rPr lang="nl-NL" dirty="0"/>
              <a:t> </a:t>
            </a:r>
            <a:r>
              <a:rPr lang="nl-NL" dirty="0" err="1"/>
              <a:t>accuracy</a:t>
            </a:r>
            <a:r>
              <a:rPr lang="nl-NL" dirty="0"/>
              <a:t> was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improving</a:t>
            </a:r>
            <a:r>
              <a:rPr lang="nl-NL" dirty="0"/>
              <a:t>.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nl-NL" dirty="0" err="1"/>
              <a:t>Validation</a:t>
            </a:r>
            <a:r>
              <a:rPr lang="nl-NL" dirty="0"/>
              <a:t> </a:t>
            </a:r>
            <a:r>
              <a:rPr lang="nl-NL" dirty="0" err="1"/>
              <a:t>loss</a:t>
            </a:r>
            <a:r>
              <a:rPr lang="nl-NL" dirty="0"/>
              <a:t> was </a:t>
            </a:r>
            <a:r>
              <a:rPr lang="nl-NL" dirty="0" err="1"/>
              <a:t>increasing</a:t>
            </a:r>
            <a:r>
              <a:rPr lang="nl-NL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3F1FE6-4623-28F8-C0D4-5BF3E68ED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85" b="7135"/>
          <a:stretch/>
        </p:blipFill>
        <p:spPr>
          <a:xfrm>
            <a:off x="6707157" y="4950842"/>
            <a:ext cx="3836526" cy="89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5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F9995FB-469D-2E41-1BFB-41F15A2FF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1758B-3EFB-76F1-5394-303939B3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45" y="2044297"/>
            <a:ext cx="3515311" cy="275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8DCA63-96C0-A65D-BAF6-5139F83E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695" y="762000"/>
            <a:ext cx="4434565" cy="3810000"/>
          </a:xfrm>
        </p:spPr>
        <p:txBody>
          <a:bodyPr anchor="ctr">
            <a:normAutofit/>
          </a:bodyPr>
          <a:lstStyle/>
          <a:p>
            <a:r>
              <a:rPr lang="nl-NL" dirty="0"/>
              <a:t>Fine-</a:t>
            </a:r>
            <a:r>
              <a:rPr lang="nl-NL" dirty="0" err="1"/>
              <a:t>tuning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model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nl-NL" dirty="0" err="1"/>
              <a:t>Accuracy</a:t>
            </a:r>
            <a:r>
              <a:rPr lang="nl-NL" dirty="0"/>
              <a:t> of 45%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7CF7D-7228-EA3B-37E3-01A4E51E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157" y="5014953"/>
            <a:ext cx="3836526" cy="76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2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1758B-3EFB-76F1-5394-303939B3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71292"/>
            <a:ext cx="5143500" cy="11337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Model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8DCA63-96C0-A65D-BAF6-5139F83E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5133145" cy="3890965"/>
          </a:xfrm>
        </p:spPr>
        <p:txBody>
          <a:bodyPr>
            <a:normAutofit/>
          </a:bodyPr>
          <a:lstStyle/>
          <a:p>
            <a:r>
              <a:rPr lang="nl-NL" dirty="0"/>
              <a:t>Model has </a:t>
            </a:r>
            <a:r>
              <a:rPr lang="nl-NL" dirty="0" err="1"/>
              <a:t>learned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training data </a:t>
            </a:r>
            <a:r>
              <a:rPr lang="nl-NL" dirty="0" err="1"/>
              <a:t>to</a:t>
            </a:r>
            <a:r>
              <a:rPr lang="nl-NL" dirty="0"/>
              <a:t> well</a:t>
            </a:r>
          </a:p>
          <a:p>
            <a:r>
              <a:rPr lang="nl-NL" dirty="0"/>
              <a:t>It is </a:t>
            </a:r>
            <a:r>
              <a:rPr lang="nl-NL" dirty="0" err="1"/>
              <a:t>capturing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underlying</a:t>
            </a:r>
            <a:r>
              <a:rPr lang="nl-NL" dirty="0"/>
              <a:t> </a:t>
            </a:r>
            <a:r>
              <a:rPr lang="nl-NL" dirty="0" err="1"/>
              <a:t>patterns</a:t>
            </a:r>
            <a:r>
              <a:rPr lang="nl-NL" dirty="0"/>
              <a:t> but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noise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outliers</a:t>
            </a:r>
            <a:endParaRPr lang="nl-NL" dirty="0"/>
          </a:p>
          <a:p>
            <a:r>
              <a:rPr lang="nl-NL" dirty="0" err="1"/>
              <a:t>Again</a:t>
            </a:r>
            <a:r>
              <a:rPr lang="nl-NL" dirty="0"/>
              <a:t> </a:t>
            </a:r>
            <a:r>
              <a:rPr lang="nl-NL" dirty="0" err="1"/>
              <a:t>overfitting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F9883-265D-1A82-9527-C873B4109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276" y="771292"/>
            <a:ext cx="3783092" cy="2496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105414-2D0A-4A1C-4A81-2D120673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527" y="3589867"/>
            <a:ext cx="3658590" cy="25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3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1758B-3EFB-76F1-5394-303939B3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Model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8DCA63-96C0-A65D-BAF6-5139F83E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nl-NL" dirty="0"/>
              <a:t>Training </a:t>
            </a:r>
            <a:r>
              <a:rPr lang="nl-NL" dirty="0" err="1"/>
              <a:t>the</a:t>
            </a:r>
            <a:r>
              <a:rPr lang="nl-NL" dirty="0"/>
              <a:t> model </a:t>
            </a:r>
            <a:r>
              <a:rPr lang="nl-NL" dirty="0" err="1"/>
              <a:t>took</a:t>
            </a:r>
            <a:r>
              <a:rPr lang="nl-NL" dirty="0"/>
              <a:t> me 166 minutes.</a:t>
            </a:r>
          </a:p>
        </p:txBody>
      </p:sp>
      <p:pic>
        <p:nvPicPr>
          <p:cNvPr id="3" name="Picture 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19172DE-4827-32C3-E864-9CE90547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21" y="2010558"/>
            <a:ext cx="4708521" cy="283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6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2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1758B-3EFB-76F1-5394-303939B3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Model</a:t>
            </a:r>
          </a:p>
        </p:txBody>
      </p:sp>
      <p:sp>
        <p:nvSpPr>
          <p:cNvPr id="78" name="Rectangle 74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8DCA63-96C0-A65D-BAF6-5139F83E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nl-NL" dirty="0"/>
              <a:t>Fine-</a:t>
            </a:r>
            <a:r>
              <a:rPr lang="nl-NL" dirty="0" err="1"/>
              <a:t>tuning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model </a:t>
            </a:r>
            <a:r>
              <a:rPr lang="nl-NL" dirty="0" err="1"/>
              <a:t>took</a:t>
            </a:r>
            <a:r>
              <a:rPr lang="nl-NL" dirty="0"/>
              <a:t> me 644 minutes.</a:t>
            </a:r>
          </a:p>
        </p:txBody>
      </p:sp>
      <p:pic>
        <p:nvPicPr>
          <p:cNvPr id="4" name="Picture 3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FECE98E6-6C77-F31C-0EEA-419BDF1DA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751" y="1132406"/>
            <a:ext cx="3330061" cy="4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65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1758B-3EFB-76F1-5394-303939B3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9514217" cy="1147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1562" y="222770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F7FD7EB-E688-22B5-7C55-CA9BA202E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8DCA63-96C0-A65D-BAF6-5139F83E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547066"/>
            <a:ext cx="9467850" cy="3347388"/>
          </a:xfrm>
        </p:spPr>
        <p:txBody>
          <a:bodyPr>
            <a:normAutofit/>
          </a:bodyPr>
          <a:lstStyle/>
          <a:p>
            <a:r>
              <a:rPr lang="nl-NL" dirty="0"/>
              <a:t>The training time on </a:t>
            </a:r>
            <a:r>
              <a:rPr lang="nl-NL" dirty="0" err="1"/>
              <a:t>everage</a:t>
            </a:r>
            <a:r>
              <a:rPr lang="nl-NL" dirty="0"/>
              <a:t> was 13.5 </a:t>
            </a:r>
            <a:r>
              <a:rPr lang="nl-NL" dirty="0" err="1"/>
              <a:t>hours</a:t>
            </a:r>
            <a:r>
              <a:rPr lang="nl-NL" dirty="0"/>
              <a:t>.</a:t>
            </a:r>
          </a:p>
          <a:p>
            <a:r>
              <a:rPr lang="nl-NL" dirty="0"/>
              <a:t>Takes a long time </a:t>
            </a:r>
            <a:r>
              <a:rPr lang="nl-NL" dirty="0" err="1"/>
              <a:t>to</a:t>
            </a:r>
            <a:r>
              <a:rPr lang="nl-NL" dirty="0"/>
              <a:t> change a small </a:t>
            </a:r>
            <a:r>
              <a:rPr lang="nl-NL" dirty="0" err="1"/>
              <a:t>thing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model</a:t>
            </a:r>
          </a:p>
          <a:p>
            <a:r>
              <a:rPr lang="nl-NL" dirty="0" err="1"/>
              <a:t>Problem</a:t>
            </a:r>
            <a:r>
              <a:rPr lang="nl-NL" dirty="0"/>
              <a:t> is </a:t>
            </a:r>
            <a:r>
              <a:rPr lang="nl-NL" dirty="0" err="1"/>
              <a:t>probably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dataset (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enough</a:t>
            </a:r>
            <a:r>
              <a:rPr lang="nl-NL" dirty="0"/>
              <a:t> </a:t>
            </a:r>
            <a:r>
              <a:rPr lang="nl-NL" dirty="0" err="1"/>
              <a:t>observations</a:t>
            </a:r>
            <a:r>
              <a:rPr lang="nl-NL" dirty="0"/>
              <a:t>)</a:t>
            </a:r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enough</a:t>
            </a:r>
            <a:r>
              <a:rPr lang="nl-NL" dirty="0"/>
              <a:t> </a:t>
            </a:r>
            <a:r>
              <a:rPr lang="nl-NL" dirty="0" err="1"/>
              <a:t>knowledge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4274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D80228E6-18B1-B562-27EA-5DCA23F0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1758B-3EFB-76F1-5394-303939B3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68" y="2194879"/>
            <a:ext cx="3814854" cy="1459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Questions or tips?</a:t>
            </a:r>
          </a:p>
        </p:txBody>
      </p:sp>
      <p:pic>
        <p:nvPicPr>
          <p:cNvPr id="100" name="Content Placeholder 99" descr="Questions">
            <a:extLst>
              <a:ext uri="{FF2B5EF4-FFF2-40B4-BE49-F238E27FC236}">
                <a16:creationId xmlns:a16="http://schemas.microsoft.com/office/drawing/2014/main" id="{D2DB707D-BC77-E870-3FFF-C5641380E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1" y="857725"/>
            <a:ext cx="5132472" cy="5132472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C627FBB-F6B5-B421-7967-9DE1D453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1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6582C5-F429-BC51-5FCE-93289FECF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8A14A-17E4-39DA-5603-149B65E1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nl-NL" dirty="0" err="1"/>
              <a:t>Table</a:t>
            </a:r>
            <a:r>
              <a:rPr lang="nl-NL" dirty="0"/>
              <a:t> of content</a:t>
            </a:r>
            <a:endParaRPr lang="nl-N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480DB7-C2E9-0F86-3C88-D8FF52E07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435570"/>
              </p:ext>
            </p:extLst>
          </p:nvPr>
        </p:nvGraphicFramePr>
        <p:xfrm>
          <a:off x="6445679" y="897570"/>
          <a:ext cx="4538493" cy="5088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4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6582C5-F429-BC51-5FCE-93289FECF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81C2F-A2F5-29AA-FD53-5CD7BF0C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nl-NL"/>
              <a:t>The idea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CDF6BA-556A-7EAC-2B5B-CA5DAE74A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128345"/>
              </p:ext>
            </p:extLst>
          </p:nvPr>
        </p:nvGraphicFramePr>
        <p:xfrm>
          <a:off x="6445679" y="897570"/>
          <a:ext cx="4538493" cy="5088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23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8B858-4AEE-153A-515D-30ED303C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nl-NL" dirty="0"/>
              <a:t>EDA - Dataset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94BA-69C4-4CBD-E7A8-39662BEA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nl-NL" dirty="0" err="1"/>
              <a:t>Observations</a:t>
            </a:r>
            <a:r>
              <a:rPr lang="nl-NL" dirty="0"/>
              <a:t> of </a:t>
            </a:r>
            <a:r>
              <a:rPr lang="nl-NL" dirty="0" err="1"/>
              <a:t>every</a:t>
            </a:r>
            <a:r>
              <a:rPr lang="nl-NL" dirty="0"/>
              <a:t> species </a:t>
            </a:r>
            <a:r>
              <a:rPr lang="nl-NL" dirty="0" err="1"/>
              <a:t>around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.</a:t>
            </a:r>
          </a:p>
          <a:p>
            <a:r>
              <a:rPr lang="nl-NL" dirty="0"/>
              <a:t>Cleaning </a:t>
            </a:r>
            <a:r>
              <a:rPr lang="nl-NL" dirty="0" err="1"/>
              <a:t>the</a:t>
            </a:r>
            <a:r>
              <a:rPr lang="nl-NL" dirty="0"/>
              <a:t> data.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26B44-EC74-B299-46DC-DCA1E381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058" y="1905000"/>
            <a:ext cx="5341442" cy="32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7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59ACEE6-1748-2D93-F768-C9B3CC533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66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D03616-DDAC-8A04-EAA4-4B785713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74117"/>
            <a:ext cx="6096001" cy="3689633"/>
          </a:xfrm>
          <a:prstGeom prst="rect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91000"/>
                </a:schemeClr>
              </a:gs>
              <a:gs pos="2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8B858-4AEE-153A-515D-30ED303C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0"/>
            <a:ext cx="4533153" cy="2332318"/>
          </a:xfrm>
        </p:spPr>
        <p:txBody>
          <a:bodyPr anchor="b">
            <a:normAutofit/>
          </a:bodyPr>
          <a:lstStyle/>
          <a:p>
            <a:pPr algn="ctr"/>
            <a:r>
              <a:rPr lang="nl-NL" dirty="0"/>
              <a:t>EDA - </a:t>
            </a:r>
            <a:r>
              <a:rPr lang="nl-NL" dirty="0" err="1"/>
              <a:t>Visualize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94BA-69C4-4CBD-E7A8-39662BEA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anchor="ctr">
            <a:normAutofit/>
          </a:bodyPr>
          <a:lstStyle/>
          <a:p>
            <a:r>
              <a:rPr lang="nl-NL" dirty="0" err="1"/>
              <a:t>Visualize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 of </a:t>
            </a:r>
            <a:r>
              <a:rPr lang="nl-NL" dirty="0" err="1"/>
              <a:t>iconic</a:t>
            </a:r>
            <a:r>
              <a:rPr lang="nl-NL" dirty="0"/>
              <a:t> </a:t>
            </a:r>
            <a:r>
              <a:rPr lang="nl-NL" dirty="0" err="1"/>
              <a:t>tacon</a:t>
            </a:r>
            <a:r>
              <a:rPr lang="nl-NL" dirty="0"/>
              <a:t> name</a:t>
            </a:r>
          </a:p>
          <a:p>
            <a:r>
              <a:rPr lang="nl-NL" dirty="0"/>
              <a:t>Top 10 most common Species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083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301F-0EBF-5628-90E2-FC96FF13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Data preperation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8FB99-7514-4097-B09E-5624CFEFB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Checked and filled in empty values in this dataset</a:t>
            </a:r>
          </a:p>
          <a:p>
            <a:r>
              <a:rPr lang="nl-NL"/>
              <a:t>Removed duplicated rows</a:t>
            </a:r>
          </a:p>
          <a:p>
            <a:r>
              <a:rPr lang="nl-NL"/>
              <a:t>Changed dutch names into english names</a:t>
            </a:r>
          </a:p>
          <a:p>
            <a:r>
              <a:rPr lang="nl-NL"/>
              <a:t>Adding new columns wheter the species is dangerous and why it is dangerous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603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301F-0EBF-5628-90E2-FC96FF13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preperation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8615E-EAF7-1A2B-6629-9E8C675F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04" y="2561747"/>
            <a:ext cx="9448729" cy="291196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3CE41-B896-2C07-1266-352ACD732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665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0228E6-18B1-B562-27EA-5DCA23F0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1758B-3EFB-76F1-5394-303939B3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68" y="2194879"/>
            <a:ext cx="3814854" cy="1459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5F0C8-5304-93AE-D125-1BA038C59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1480038"/>
            <a:ext cx="5132472" cy="388784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627FBB-F6B5-B421-7967-9DE1D453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74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3783408-1B05-636E-455B-D26704EB5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6301F-0EBF-5628-90E2-FC96FF13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563737"/>
            <a:ext cx="9715499" cy="887545"/>
          </a:xfrm>
        </p:spPr>
        <p:txBody>
          <a:bodyPr anchor="t">
            <a:normAutofit/>
          </a:bodyPr>
          <a:lstStyle/>
          <a:p>
            <a:r>
              <a:rPr lang="nl-NL"/>
              <a:t>Model</a:t>
            </a:r>
            <a:endParaRPr lang="nl-NL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A18AB815-F7F2-44CA-A973-E4E11087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3995" y="531155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C6D7C2-DC8D-3896-D515-5A82856F6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695121"/>
              </p:ext>
            </p:extLst>
          </p:nvPr>
        </p:nvGraphicFramePr>
        <p:xfrm>
          <a:off x="1525870" y="1078173"/>
          <a:ext cx="9142130" cy="3415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12658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1E362C"/>
      </a:dk2>
      <a:lt2>
        <a:srgbClr val="E2E3E8"/>
      </a:lt2>
      <a:accent1>
        <a:srgbClr val="AAA081"/>
      </a:accent1>
      <a:accent2>
        <a:srgbClr val="9CA671"/>
      </a:accent2>
      <a:accent3>
        <a:srgbClr val="90A87F"/>
      </a:accent3>
      <a:accent4>
        <a:srgbClr val="76AD77"/>
      </a:accent4>
      <a:accent5>
        <a:srgbClr val="81AB93"/>
      </a:accent5>
      <a:accent6>
        <a:srgbClr val="74AAA2"/>
      </a:accent6>
      <a:hlink>
        <a:srgbClr val="6979A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256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Söhne</vt:lpstr>
      <vt:lpstr>Trade Gothic Next Cond</vt:lpstr>
      <vt:lpstr>Trade Gothic Next Light</vt:lpstr>
      <vt:lpstr>AfterglowVTI</vt:lpstr>
      <vt:lpstr>BrushVTI</vt:lpstr>
      <vt:lpstr>WildLifeGuide</vt:lpstr>
      <vt:lpstr>Table of content</vt:lpstr>
      <vt:lpstr>The idea</vt:lpstr>
      <vt:lpstr>EDA - Dataset</vt:lpstr>
      <vt:lpstr>EDA - Visualize</vt:lpstr>
      <vt:lpstr>Data preperation</vt:lpstr>
      <vt:lpstr>Data preperation</vt:lpstr>
      <vt:lpstr>Model</vt:lpstr>
      <vt:lpstr>Model</vt:lpstr>
      <vt:lpstr>Model</vt:lpstr>
      <vt:lpstr>Model</vt:lpstr>
      <vt:lpstr>Model</vt:lpstr>
      <vt:lpstr>Model</vt:lpstr>
      <vt:lpstr>Model</vt:lpstr>
      <vt:lpstr>Conclusion</vt:lpstr>
      <vt:lpstr>Questions or tips?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WildLifeGuide</dc:title>
  <dc:creator>Diemen,Heather H. van</dc:creator>
  <cp:lastModifiedBy>Diemen,Heather H. van</cp:lastModifiedBy>
  <cp:revision>3</cp:revision>
  <dcterms:created xsi:type="dcterms:W3CDTF">2023-06-07T12:21:57Z</dcterms:created>
  <dcterms:modified xsi:type="dcterms:W3CDTF">2023-06-07T13:12:24Z</dcterms:modified>
</cp:coreProperties>
</file>