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0" r:id="rId3"/>
    <p:sldId id="276" r:id="rId4"/>
    <p:sldId id="257" r:id="rId5"/>
    <p:sldId id="261" r:id="rId6"/>
    <p:sldId id="258" r:id="rId7"/>
    <p:sldId id="262" r:id="rId8"/>
    <p:sldId id="267" r:id="rId9"/>
    <p:sldId id="263" r:id="rId10"/>
    <p:sldId id="271" r:id="rId11"/>
    <p:sldId id="264" r:id="rId12"/>
    <p:sldId id="268" r:id="rId13"/>
    <p:sldId id="277" r:id="rId14"/>
    <p:sldId id="273" r:id="rId15"/>
    <p:sldId id="265" r:id="rId16"/>
    <p:sldId id="272" r:id="rId17"/>
    <p:sldId id="269" r:id="rId18"/>
    <p:sldId id="266" r:id="rId19"/>
    <p:sldId id="275" r:id="rId20"/>
    <p:sldId id="274" r:id="rId21"/>
    <p:sldId id="270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55" autoAdjust="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2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unity3d.com/kr/2019.4/Manual/ExecutionOrder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rmthGiver/ZL.C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5LFqGq7lh2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5270" cy="238887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>
              <a:buFontTx/>
              <a:buNone/>
            </a:pPr>
            <a:r>
              <a:rPr lang="ko-KR" altLang="en-US" b="1" dirty="0"/>
              <a:t>C# 콘솔 프레임워크 제작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>
              <a:buFontTx/>
              <a:buNone/>
            </a:pPr>
            <a:endParaRPr lang="ko-KR" altLang="en-US" dirty="0"/>
          </a:p>
          <a:p>
            <a:pPr marL="0" indent="0">
              <a:buFontTx/>
              <a:buNone/>
            </a:pPr>
            <a:r>
              <a:rPr lang="ko-KR" altLang="en-US" dirty="0"/>
              <a:t>경일 메타버스 </a:t>
            </a:r>
            <a:r>
              <a:rPr lang="ko-KR" altLang="en-US" dirty="0" smtClean="0"/>
              <a:t>개발자 9기 </a:t>
            </a:r>
            <a:r>
              <a:rPr lang="ko-KR" altLang="en-US" dirty="0" err="1" smtClean="0"/>
              <a:t>이시온</a:t>
            </a:r>
            <a:endParaRPr lang="en-US" altLang="ko-KR" dirty="0" smtClean="0"/>
          </a:p>
          <a:p>
            <a:pPr marL="0" indent="0">
              <a:buFontTx/>
              <a:buNone/>
            </a:pPr>
            <a:r>
              <a:rPr lang="en-US" altLang="ko-KR" dirty="0" smtClean="0"/>
              <a:t>Warmth.giver@gmail.com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200" y="0"/>
            <a:ext cx="9363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74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 sz="4400" b="1" dirty="0">
                <a:latin typeface="맑은 고딕" charset="0"/>
                <a:ea typeface="맑은 고딕" charset="0"/>
                <a:cs typeface="+mj-cs"/>
              </a:rPr>
              <a:t>핵심 기술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r>
              <a:rPr lang="ko-KR" altLang="en-US" sz="2800" b="1" dirty="0" err="1" smtClean="0">
                <a:latin typeface="맑은 고딕" charset="0"/>
                <a:ea typeface="맑은 고딕" charset="0"/>
              </a:rPr>
              <a:t>Scene</a:t>
            </a:r>
            <a:r>
              <a:rPr lang="en-US" altLang="ko-KR" b="1" dirty="0" err="1">
                <a:latin typeface="맑은 고딕" charset="0"/>
                <a:ea typeface="맑은 고딕" charset="0"/>
              </a:rPr>
              <a:t>,</a:t>
            </a:r>
            <a:r>
              <a:rPr lang="ko-KR" altLang="en-US" sz="2800" b="1" dirty="0" smtClean="0">
                <a:latin typeface="맑은 고딕" charset="0"/>
                <a:ea typeface="맑은 고딕" charset="0"/>
              </a:rPr>
              <a:t> </a:t>
            </a:r>
            <a:r>
              <a:rPr lang="ko-KR" altLang="en-US" sz="2800" b="1" dirty="0">
                <a:latin typeface="맑은 고딕" charset="0"/>
                <a:ea typeface="맑은 고딕" charset="0"/>
              </a:rPr>
              <a:t>생명주기(Life </a:t>
            </a:r>
            <a:r>
              <a:rPr lang="ko-KR" altLang="en-US" sz="2800" b="1" dirty="0" err="1">
                <a:latin typeface="맑은 고딕" charset="0"/>
                <a:ea typeface="맑은 고딕" charset="0"/>
              </a:rPr>
              <a:t>Cycle</a:t>
            </a:r>
            <a:r>
              <a:rPr lang="ko-KR" altLang="en-US" sz="2800" b="1" dirty="0" smtClean="0">
                <a:latin typeface="맑은 고딕" charset="0"/>
                <a:ea typeface="맑은 고딕" charset="0"/>
              </a:rPr>
              <a:t>)</a:t>
            </a:r>
            <a:endParaRPr lang="en-US" altLang="ko-KR" sz="2800" b="1" dirty="0" smtClean="0">
              <a:latin typeface="맑은 고딕" charset="0"/>
              <a:ea typeface="맑은 고딕" charset="0"/>
            </a:endParaRPr>
          </a:p>
          <a:p>
            <a:endParaRPr lang="en-US" altLang="ko-KR" sz="2800" dirty="0" smtClean="0">
              <a:latin typeface="맑은 고딕" charset="0"/>
              <a:ea typeface="맑은 고딕" charset="0"/>
              <a:cs typeface="+mn-cs"/>
            </a:endParaRPr>
          </a:p>
          <a:p>
            <a:pPr marL="228600" indent="-228600">
              <a:buFontTx/>
              <a:buNone/>
            </a:pPr>
            <a:r>
              <a:rPr lang="ko-KR" altLang="en-US" sz="2800" dirty="0" err="1" smtClean="0">
                <a:latin typeface="맑은 고딕" charset="0"/>
                <a:ea typeface="맑은 고딕" charset="0"/>
                <a:cs typeface="+mn-cs"/>
              </a:rPr>
              <a:t>유니티의</a:t>
            </a:r>
            <a:r>
              <a:rPr lang="ko-KR" altLang="en-US" sz="2800" dirty="0" smtClean="0">
                <a:latin typeface="맑은 고딕" charset="0"/>
                <a:ea typeface="맑은 고딕" charset="0"/>
                <a:cs typeface="+mn-cs"/>
              </a:rPr>
              <a:t> </a:t>
            </a:r>
            <a:r>
              <a:rPr lang="ko-KR" altLang="en-US" sz="2800" dirty="0">
                <a:latin typeface="맑은 고딕" charset="0"/>
                <a:ea typeface="맑은 고딕" charset="0"/>
                <a:cs typeface="+mn-cs"/>
              </a:rPr>
              <a:t>생명주기를 </a:t>
            </a:r>
            <a:r>
              <a:rPr lang="ko-KR" altLang="en-US" sz="2800" dirty="0" smtClean="0">
                <a:latin typeface="맑은 고딕" charset="0"/>
                <a:ea typeface="맑은 고딕" charset="0"/>
                <a:cs typeface="+mn-cs"/>
              </a:rPr>
              <a:t>모방한 프로그램의 흐름을 구현했습니다.</a:t>
            </a:r>
            <a:endParaRPr lang="en-US" altLang="ko-KR" dirty="0">
              <a:latin typeface="맑은 고딕" charset="0"/>
              <a:ea typeface="맑은 고딕" charset="0"/>
            </a:endParaRPr>
          </a:p>
          <a:p>
            <a:pPr marL="228600" indent="-228600">
              <a:buFontTx/>
              <a:buNone/>
            </a:pPr>
            <a:r>
              <a:rPr lang="en-US" altLang="ko-KR" dirty="0" smtClean="0">
                <a:latin typeface="맑은 고딕" charset="0"/>
                <a:ea typeface="맑은 고딕" charset="0"/>
              </a:rPr>
              <a:t>Scene</a:t>
            </a:r>
            <a:r>
              <a:rPr lang="ko-KR" altLang="en-US" dirty="0" smtClean="0">
                <a:latin typeface="맑은 고딕" charset="0"/>
                <a:ea typeface="맑은 고딕" charset="0"/>
              </a:rPr>
              <a:t>은 생명주기를 재생하는 하나의 거대한 객체입니다</a:t>
            </a:r>
            <a:r>
              <a:rPr lang="en-US" altLang="ko-KR" dirty="0" smtClean="0">
                <a:latin typeface="맑은 고딕" charset="0"/>
                <a:ea typeface="맑은 고딕" charset="0"/>
              </a:rPr>
              <a:t>.</a:t>
            </a:r>
          </a:p>
          <a:p>
            <a:pPr marL="228600" indent="-228600">
              <a:buFontTx/>
              <a:buNone/>
            </a:pPr>
            <a:r>
              <a:rPr lang="en-US" altLang="ko-KR" dirty="0" smtClean="0">
                <a:latin typeface="맑은 고딕" charset="0"/>
                <a:ea typeface="맑은 고딕" charset="0"/>
              </a:rPr>
              <a:t>Scene </a:t>
            </a:r>
            <a:r>
              <a:rPr lang="ko-KR" altLang="en-US" dirty="0" smtClean="0">
                <a:latin typeface="맑은 고딕" charset="0"/>
                <a:ea typeface="맑은 고딕" charset="0"/>
              </a:rPr>
              <a:t>안에서 다른 </a:t>
            </a:r>
            <a:r>
              <a:rPr lang="en-US" altLang="ko-KR" dirty="0" smtClean="0">
                <a:latin typeface="맑은 고딕" charset="0"/>
                <a:ea typeface="맑은 고딕" charset="0"/>
              </a:rPr>
              <a:t>Scene</a:t>
            </a:r>
            <a:r>
              <a:rPr lang="ko-KR" altLang="en-US" dirty="0" smtClean="0">
                <a:latin typeface="맑은 고딕" charset="0"/>
                <a:ea typeface="맑은 고딕" charset="0"/>
              </a:rPr>
              <a:t>을 </a:t>
            </a:r>
            <a:r>
              <a:rPr lang="ko-KR" altLang="en-US" dirty="0" err="1" smtClean="0">
                <a:latin typeface="맑은 고딕" charset="0"/>
                <a:ea typeface="맑은 고딕" charset="0"/>
              </a:rPr>
              <a:t>로드할</a:t>
            </a:r>
            <a:r>
              <a:rPr lang="ko-KR" altLang="en-US" dirty="0" smtClean="0">
                <a:latin typeface="맑은 고딕" charset="0"/>
                <a:ea typeface="맑은 고딕" charset="0"/>
              </a:rPr>
              <a:t> 수 있으며</a:t>
            </a:r>
            <a:r>
              <a:rPr lang="en-US" altLang="ko-KR" dirty="0" smtClean="0">
                <a:latin typeface="맑은 고딕" charset="0"/>
                <a:ea typeface="맑은 고딕" charset="0"/>
              </a:rPr>
              <a:t>, </a:t>
            </a:r>
            <a:r>
              <a:rPr lang="ko-KR" altLang="en-US" dirty="0" smtClean="0">
                <a:latin typeface="맑은 고딕" charset="0"/>
                <a:ea typeface="맑은 고딕" charset="0"/>
              </a:rPr>
              <a:t>새로운 생명주기가 시작됩니다</a:t>
            </a:r>
            <a:r>
              <a:rPr lang="en-US" altLang="ko-KR" dirty="0" smtClean="0">
                <a:latin typeface="맑은 고딕" charset="0"/>
                <a:ea typeface="맑은 고딕" charset="0"/>
              </a:rPr>
              <a:t>.</a:t>
            </a:r>
            <a:endParaRPr lang="en-US" altLang="ko-KR" dirty="0" smtClean="0">
              <a:latin typeface="맑은 고딕" charset="0"/>
              <a:ea typeface="맑은 고딕" charset="0"/>
            </a:endParaRPr>
          </a:p>
          <a:p>
            <a:pPr marL="228600" indent="-228600">
              <a:buFontTx/>
              <a:buNone/>
            </a:pPr>
            <a:endParaRPr lang="en-US" altLang="ko-KR" dirty="0">
              <a:latin typeface="맑은 고딕" charset="0"/>
              <a:ea typeface="맑은 고딕" charset="0"/>
            </a:endParaRPr>
          </a:p>
          <a:p>
            <a:pPr>
              <a:buNone/>
            </a:pPr>
            <a:r>
              <a:rPr lang="ko-KR" altLang="en-US" dirty="0">
                <a:latin typeface="맑은 고딕" charset="0"/>
                <a:ea typeface="맑은 고딕" charset="0"/>
                <a:hlinkClick r:id="rId2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hlink"/>
                    </a:ext>
                  </a:extLst>
                </a:hlinkClick>
              </a:rPr>
              <a:t>이벤트 </a:t>
            </a:r>
            <a:r>
              <a:rPr lang="ko-KR" altLang="en-US" dirty="0">
                <a:latin typeface="맑은 고딕" charset="0"/>
                <a:ea typeface="맑은 고딕" charset="0"/>
                <a:hlinkClick r:id="rId2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hlink"/>
                    </a:ext>
                  </a:extLst>
                </a:hlinkClick>
              </a:rPr>
              <a:t>함수의 실행 순서 - </a:t>
            </a:r>
            <a:r>
              <a:rPr lang="ko-KR" altLang="en-US" dirty="0" err="1">
                <a:latin typeface="맑은 고딕" charset="0"/>
                <a:ea typeface="맑은 고딕" charset="0"/>
                <a:hlinkClick r:id="rId2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hlink"/>
                    </a:ext>
                  </a:extLst>
                </a:hlinkClick>
              </a:rPr>
              <a:t>Unity</a:t>
            </a:r>
            <a:r>
              <a:rPr lang="ko-KR" altLang="en-US" dirty="0">
                <a:latin typeface="맑은 고딕" charset="0"/>
                <a:ea typeface="맑은 고딕" charset="0"/>
                <a:hlinkClick r:id="rId2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hlink"/>
                    </a:ext>
                  </a:extLst>
                </a:hlinkClick>
              </a:rPr>
              <a:t> </a:t>
            </a:r>
            <a:r>
              <a:rPr lang="ko-KR" altLang="en-US" dirty="0" smtClean="0">
                <a:latin typeface="맑은 고딕" charset="0"/>
                <a:ea typeface="맑은 고딕" charset="0"/>
                <a:hlinkClick r:id="rId2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hlink"/>
                    </a:ext>
                  </a:extLst>
                </a:hlinkClick>
              </a:rPr>
              <a:t>매뉴얼</a:t>
            </a:r>
            <a:endParaRPr lang="ko-KR" altLang="en-US" dirty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" descr="C:/Users/ZION/AppData/Roaming/PolarisOffice/ETemp/12108_13502232/fImage64769136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05" y="0"/>
            <a:ext cx="11987530" cy="685673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231" y="0"/>
            <a:ext cx="13515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02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107" y="0"/>
            <a:ext cx="72397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5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 sz="4400" b="1" dirty="0">
                <a:latin typeface="맑은 고딕" charset="0"/>
                <a:ea typeface="맑은 고딕" charset="0"/>
                <a:cs typeface="+mj-cs"/>
              </a:rPr>
              <a:t>핵심 기술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r>
              <a:rPr lang="ko-KR" altLang="en-US" b="1" dirty="0">
                <a:latin typeface="맑은 고딕" charset="0"/>
                <a:ea typeface="맑은 고딕" charset="0"/>
              </a:rPr>
              <a:t>컴포넌트 </a:t>
            </a:r>
            <a:r>
              <a:rPr lang="ko-KR" altLang="en-US" b="1" dirty="0" smtClean="0">
                <a:latin typeface="맑은 고딕" charset="0"/>
                <a:ea typeface="맑은 고딕" charset="0"/>
              </a:rPr>
              <a:t>패턴(</a:t>
            </a:r>
            <a:r>
              <a:rPr lang="ko-KR" altLang="en-US" b="1" dirty="0" err="1" smtClean="0">
                <a:latin typeface="맑은 고딕" charset="0"/>
                <a:ea typeface="맑은 고딕" charset="0"/>
              </a:rPr>
              <a:t>Component</a:t>
            </a:r>
            <a:r>
              <a:rPr lang="ko-KR" altLang="en-US" b="1" dirty="0" smtClean="0">
                <a:latin typeface="맑은 고딕" charset="0"/>
                <a:ea typeface="맑은 고딕" charset="0"/>
              </a:rPr>
              <a:t> </a:t>
            </a:r>
            <a:r>
              <a:rPr lang="en-US" altLang="ko-KR" b="1" dirty="0" smtClean="0">
                <a:latin typeface="맑은 고딕" charset="0"/>
                <a:ea typeface="맑은 고딕" charset="0"/>
              </a:rPr>
              <a:t>Pattern</a:t>
            </a:r>
            <a:r>
              <a:rPr lang="ko-KR" altLang="en-US" b="1" dirty="0" smtClean="0">
                <a:latin typeface="맑은 고딕" charset="0"/>
                <a:ea typeface="맑은 고딕" charset="0"/>
              </a:rPr>
              <a:t>)</a:t>
            </a:r>
            <a:endParaRPr lang="en-US" altLang="ko-KR" sz="2800" dirty="0" smtClean="0">
              <a:latin typeface="맑은 고딕" charset="0"/>
              <a:ea typeface="맑은 고딕" charset="0"/>
              <a:cs typeface="+mn-cs"/>
            </a:endParaRPr>
          </a:p>
          <a:p>
            <a:pPr>
              <a:buNone/>
            </a:pPr>
            <a:endParaRPr lang="en-US" altLang="ko-KR" sz="2800" dirty="0" smtClean="0">
              <a:latin typeface="맑은 고딕" charset="0"/>
              <a:ea typeface="맑은 고딕" charset="0"/>
              <a:cs typeface="+mn-cs"/>
            </a:endParaRPr>
          </a:p>
          <a:p>
            <a:pPr>
              <a:buNone/>
            </a:pPr>
            <a:r>
              <a:rPr lang="ko-KR" altLang="en-US" sz="2800" dirty="0" smtClean="0">
                <a:latin typeface="맑은 고딕" charset="0"/>
                <a:ea typeface="맑은 고딕" charset="0"/>
                <a:cs typeface="+mn-cs"/>
              </a:rPr>
              <a:t>기능들을 모듈로 분리하여 상속에 </a:t>
            </a:r>
            <a:r>
              <a:rPr lang="ko-KR" altLang="en-US" sz="2800" dirty="0" err="1" smtClean="0">
                <a:latin typeface="맑은 고딕" charset="0"/>
                <a:ea typeface="맑은 고딕" charset="0"/>
                <a:cs typeface="+mn-cs"/>
              </a:rPr>
              <a:t>구애받지</a:t>
            </a:r>
            <a:r>
              <a:rPr lang="ko-KR" altLang="en-US" sz="2800" dirty="0" smtClean="0">
                <a:latin typeface="맑은 고딕" charset="0"/>
                <a:ea typeface="맑은 고딕" charset="0"/>
                <a:cs typeface="+mn-cs"/>
              </a:rPr>
              <a:t> 않는</a:t>
            </a:r>
            <a:r>
              <a:rPr lang="ko-KR" altLang="en-US" dirty="0" smtClean="0">
                <a:latin typeface="맑은 고딕" charset="0"/>
                <a:ea typeface="맑은 고딕" charset="0"/>
              </a:rPr>
              <a:t> </a:t>
            </a:r>
            <a:r>
              <a:rPr lang="ko-KR" altLang="en-US" dirty="0">
                <a:latin typeface="맑은 고딕" charset="0"/>
                <a:ea typeface="맑은 고딕" charset="0"/>
              </a:rPr>
              <a:t>유연한 </a:t>
            </a:r>
            <a:r>
              <a:rPr lang="ko-KR" altLang="en-US" dirty="0" smtClean="0">
                <a:latin typeface="맑은 고딕" charset="0"/>
                <a:ea typeface="맑은 고딕" charset="0"/>
              </a:rPr>
              <a:t>객체 설계 가능합니다.</a:t>
            </a:r>
            <a:endParaRPr lang="en-US" altLang="ko-KR" dirty="0">
              <a:latin typeface="맑은 고딕" charset="0"/>
              <a:ea typeface="맑은 고딕" charset="0"/>
            </a:endParaRPr>
          </a:p>
          <a:p>
            <a:pPr>
              <a:buNone/>
            </a:pPr>
            <a:endParaRPr lang="en-US" altLang="ko-KR" sz="2800" dirty="0" smtClean="0">
              <a:latin typeface="맑은 고딕" charset="0"/>
              <a:ea typeface="맑은 고딕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389" y="0"/>
            <a:ext cx="78132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27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C:/Users/ZION/AppData/Roaming/PolarisOffice/ETemp/12108_13502232/fImage140135144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0415"/>
            <a:ext cx="12192635" cy="529717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 sz="4400" b="1" dirty="0">
                <a:latin typeface="맑은 고딕" charset="0"/>
                <a:ea typeface="맑은 고딕" charset="0"/>
                <a:cs typeface="+mj-cs"/>
              </a:rPr>
              <a:t>핵심 기술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r>
              <a:rPr lang="ko-KR" altLang="en-US" sz="2800" b="1" dirty="0" err="1">
                <a:latin typeface="맑은 고딕" charset="0"/>
                <a:ea typeface="맑은 고딕" charset="0"/>
                <a:cs typeface="+mn-cs"/>
              </a:rPr>
              <a:t>Transform</a:t>
            </a:r>
            <a:r>
              <a:rPr lang="ko-KR" altLang="en-US" sz="2800" b="1" dirty="0">
                <a:latin typeface="맑은 고딕" charset="0"/>
                <a:ea typeface="맑은 고딕" charset="0"/>
                <a:cs typeface="+mn-cs"/>
              </a:rPr>
              <a:t>, </a:t>
            </a:r>
            <a:r>
              <a:rPr lang="ko-KR" altLang="en-US" sz="2800" b="1" dirty="0" err="1" smtClean="0">
                <a:latin typeface="맑은 고딕" charset="0"/>
                <a:ea typeface="맑은 고딕" charset="0"/>
                <a:cs typeface="+mn-cs"/>
              </a:rPr>
              <a:t>Camera</a:t>
            </a:r>
            <a:endParaRPr lang="en-US" altLang="ko-KR" sz="2800" b="1" dirty="0" smtClean="0">
              <a:latin typeface="맑은 고딕" charset="0"/>
              <a:ea typeface="맑은 고딕" charset="0"/>
              <a:cs typeface="+mn-cs"/>
            </a:endParaRPr>
          </a:p>
          <a:p>
            <a:endParaRPr lang="en-US" altLang="ko-KR" dirty="0">
              <a:latin typeface="맑은 고딕" charset="0"/>
              <a:ea typeface="맑은 고딕" charset="0"/>
            </a:endParaRPr>
          </a:p>
          <a:p>
            <a:pPr marL="0" indent="0">
              <a:buNone/>
            </a:pPr>
            <a:r>
              <a:rPr lang="en-US" altLang="ko-KR" sz="2800" b="1" dirty="0" smtClean="0">
                <a:latin typeface="맑은 고딕" charset="0"/>
                <a:ea typeface="맑은 고딕" charset="0"/>
                <a:cs typeface="+mn-cs"/>
              </a:rPr>
              <a:t>Transform</a:t>
            </a:r>
            <a:r>
              <a:rPr lang="en-US" altLang="ko-KR" sz="2800" dirty="0" smtClean="0">
                <a:latin typeface="맑은 고딕" charset="0"/>
                <a:ea typeface="맑은 고딕" charset="0"/>
                <a:cs typeface="+mn-cs"/>
              </a:rPr>
              <a:t> </a:t>
            </a:r>
            <a:r>
              <a:rPr lang="ko-KR" altLang="en-US" sz="2800" dirty="0" smtClean="0">
                <a:latin typeface="맑은 고딕" charset="0"/>
                <a:ea typeface="맑은 고딕" charset="0"/>
                <a:cs typeface="+mn-cs"/>
              </a:rPr>
              <a:t>클래스는 객체의 위치 값과 부모</a:t>
            </a:r>
            <a:r>
              <a:rPr lang="en-US" altLang="ko-KR" sz="2800" dirty="0" smtClean="0">
                <a:latin typeface="맑은 고딕" charset="0"/>
                <a:ea typeface="맑은 고딕" charset="0"/>
                <a:cs typeface="+mn-cs"/>
              </a:rPr>
              <a:t>, </a:t>
            </a:r>
            <a:r>
              <a:rPr lang="ko-KR" altLang="en-US" sz="2800" dirty="0" smtClean="0">
                <a:latin typeface="맑은 고딕" charset="0"/>
                <a:ea typeface="맑은 고딕" charset="0"/>
                <a:cs typeface="+mn-cs"/>
              </a:rPr>
              <a:t>자식 객체를 저장하고</a:t>
            </a:r>
            <a:r>
              <a:rPr lang="en-US" altLang="ko-KR" sz="2800" dirty="0" smtClean="0">
                <a:latin typeface="맑은 고딕" charset="0"/>
                <a:ea typeface="맑은 고딕" charset="0"/>
                <a:cs typeface="+mn-cs"/>
              </a:rPr>
              <a:t>, </a:t>
            </a:r>
            <a:r>
              <a:rPr lang="ko-KR" altLang="en-US" sz="2800" dirty="0" smtClean="0">
                <a:latin typeface="맑은 고딕" charset="0"/>
                <a:ea typeface="맑은 고딕" charset="0"/>
                <a:cs typeface="+mn-cs"/>
              </a:rPr>
              <a:t>위치가 변경되면 자식 객체의 위치도 동시에 바뀝니다</a:t>
            </a:r>
            <a:r>
              <a:rPr lang="en-US" altLang="ko-KR" sz="2800" dirty="0" smtClean="0">
                <a:latin typeface="맑은 고딕" charset="0"/>
                <a:ea typeface="맑은 고딕" charset="0"/>
                <a:cs typeface="+mn-cs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맑은 고딕" charset="0"/>
              <a:ea typeface="맑은 고딕" charset="0"/>
            </a:endParaRPr>
          </a:p>
          <a:p>
            <a:pPr marL="0" indent="0">
              <a:buNone/>
            </a:pPr>
            <a:r>
              <a:rPr lang="en-US" altLang="ko-KR" sz="2800" b="1" dirty="0" smtClean="0">
                <a:latin typeface="맑은 고딕" charset="0"/>
                <a:ea typeface="맑은 고딕" charset="0"/>
                <a:cs typeface="+mn-cs"/>
              </a:rPr>
              <a:t>Camera</a:t>
            </a:r>
            <a:r>
              <a:rPr lang="en-US" altLang="ko-KR" sz="2800" dirty="0" smtClean="0">
                <a:latin typeface="맑은 고딕" charset="0"/>
                <a:ea typeface="맑은 고딕" charset="0"/>
                <a:cs typeface="+mn-cs"/>
              </a:rPr>
              <a:t> </a:t>
            </a:r>
            <a:r>
              <a:rPr lang="ko-KR" altLang="en-US" sz="2800" dirty="0" smtClean="0">
                <a:latin typeface="맑은 고딕" charset="0"/>
                <a:ea typeface="맑은 고딕" charset="0"/>
                <a:cs typeface="+mn-cs"/>
              </a:rPr>
              <a:t>클래스는 </a:t>
            </a:r>
            <a:r>
              <a:rPr lang="ko-KR" altLang="en-US" sz="2800" dirty="0" smtClean="0">
                <a:latin typeface="맑은 고딕" charset="0"/>
                <a:ea typeface="맑은 고딕" charset="0"/>
                <a:cs typeface="+mn-cs"/>
              </a:rPr>
              <a:t>카메라</a:t>
            </a:r>
            <a:r>
              <a:rPr lang="en-US" altLang="ko-KR" dirty="0" smtClean="0">
                <a:latin typeface="맑은 고딕" charset="0"/>
                <a:ea typeface="맑은 고딕" charset="0"/>
              </a:rPr>
              <a:t> </a:t>
            </a:r>
            <a:r>
              <a:rPr lang="ko-KR" altLang="en-US" dirty="0" smtClean="0">
                <a:latin typeface="맑은 고딕" charset="0"/>
                <a:ea typeface="맑은 고딕" charset="0"/>
              </a:rPr>
              <a:t>범위 내에 들어온 객체를 그리고</a:t>
            </a:r>
            <a:r>
              <a:rPr lang="en-US" altLang="ko-KR" dirty="0" smtClean="0">
                <a:latin typeface="맑은 고딕" charset="0"/>
                <a:ea typeface="맑은 고딕" charset="0"/>
              </a:rPr>
              <a:t>,</a:t>
            </a:r>
            <a:r>
              <a:rPr lang="ko-KR" altLang="en-US" dirty="0" smtClean="0">
                <a:latin typeface="맑은 고딕" charset="0"/>
                <a:ea typeface="맑은 고딕" charset="0"/>
              </a:rPr>
              <a:t> </a:t>
            </a:r>
            <a:r>
              <a:rPr lang="ko-KR" altLang="en-US" dirty="0">
                <a:latin typeface="맑은 고딕" charset="0"/>
                <a:ea typeface="맑은 고딕" charset="0"/>
              </a:rPr>
              <a:t>겹치는 </a:t>
            </a:r>
            <a:r>
              <a:rPr lang="ko-KR" altLang="en-US" dirty="0" err="1" smtClean="0">
                <a:latin typeface="맑은 고딕" charset="0"/>
                <a:ea typeface="맑은 고딕" charset="0"/>
              </a:rPr>
              <a:t>객체끼리</a:t>
            </a:r>
            <a:r>
              <a:rPr lang="ko-KR" altLang="en-US" dirty="0" smtClean="0">
                <a:latin typeface="맑은 고딕" charset="0"/>
                <a:ea typeface="맑은 고딕" charset="0"/>
              </a:rPr>
              <a:t> 깊이</a:t>
            </a:r>
            <a:r>
              <a:rPr lang="en-US" altLang="ko-KR" dirty="0" smtClean="0">
                <a:latin typeface="맑은 고딕" charset="0"/>
                <a:ea typeface="맑은 고딕" charset="0"/>
              </a:rPr>
              <a:t>(Z) </a:t>
            </a:r>
            <a:r>
              <a:rPr lang="ko-KR" altLang="en-US" dirty="0" smtClean="0">
                <a:latin typeface="맑은 고딕" charset="0"/>
                <a:ea typeface="맑은 고딕" charset="0"/>
              </a:rPr>
              <a:t>값을 비교하여 덧 그릴지 말지 판단합니다</a:t>
            </a:r>
            <a:r>
              <a:rPr lang="en-US" altLang="ko-KR" dirty="0" smtClean="0">
                <a:latin typeface="맑은 고딕" charset="0"/>
                <a:ea typeface="맑은 고딕" charset="0"/>
              </a:rPr>
              <a:t>.</a:t>
            </a:r>
          </a:p>
          <a:p>
            <a:pPr marL="0" indent="0">
              <a:buNone/>
            </a:pPr>
            <a:r>
              <a:rPr lang="ko-KR" altLang="en-US" dirty="0" smtClean="0">
                <a:latin typeface="맑은 고딕" charset="0"/>
                <a:ea typeface="맑은 고딕" charset="0"/>
              </a:rPr>
              <a:t>모든 오브젝트를 그리면 버퍼로 한 번에 출력합니다</a:t>
            </a:r>
            <a:r>
              <a:rPr lang="en-US" altLang="ko-KR" dirty="0" smtClean="0">
                <a:latin typeface="맑은 고딕" charset="0"/>
                <a:ea typeface="맑은 고딕" charset="0"/>
              </a:rPr>
              <a:t>.</a:t>
            </a:r>
            <a:endParaRPr lang="ko-KR" altLang="en-US" sz="2800" dirty="0">
              <a:latin typeface="맑은 고딕" charset="0"/>
              <a:ea typeface="맑은 고딕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배운 점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 smtClean="0"/>
              <a:t>생명주기와</a:t>
            </a:r>
            <a:r>
              <a:rPr lang="ko-KR" altLang="en-US" dirty="0" smtClean="0"/>
              <a:t> 컴포넌트 패턴을 직접 구현해보면서 해당 기법들에 대해 더 깊게 알 수 있었습니다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앞으로 있을 </a:t>
            </a:r>
            <a:r>
              <a:rPr lang="ko-KR" altLang="en-US" dirty="0" err="1" smtClean="0"/>
              <a:t>유니티</a:t>
            </a:r>
            <a:r>
              <a:rPr lang="ko-KR" altLang="en-US" dirty="0" smtClean="0"/>
              <a:t> 프로젝트에 도움이 될 것이라 생각합니다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866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 b="1" dirty="0"/>
              <a:t>목차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8140" cy="435419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>
              <a:buFont typeface="Arial"/>
              <a:buChar char="•"/>
            </a:pPr>
            <a:r>
              <a:rPr lang="ko-KR" altLang="en-US" dirty="0"/>
              <a:t>작품 소개</a:t>
            </a:r>
          </a:p>
          <a:p>
            <a:pPr marL="228600" indent="-228600">
              <a:buFont typeface="Arial"/>
              <a:buChar char="•"/>
            </a:pPr>
            <a:r>
              <a:rPr lang="ko-KR" altLang="en-US" dirty="0"/>
              <a:t>시연 </a:t>
            </a:r>
            <a:r>
              <a:rPr lang="ko-KR" altLang="en-US" dirty="0" smtClean="0"/>
              <a:t>영상</a:t>
            </a:r>
            <a:endParaRPr lang="en-US" altLang="ko-KR" dirty="0" smtClean="0"/>
          </a:p>
          <a:p>
            <a:pPr marL="228600" indent="-228600">
              <a:buFont typeface="Arial"/>
              <a:buChar char="•"/>
            </a:pPr>
            <a:endParaRPr lang="ko-KR" altLang="en-US" dirty="0"/>
          </a:p>
          <a:p>
            <a:pPr marL="228600" indent="-228600">
              <a:buFont typeface="Arial"/>
              <a:buChar char="•"/>
            </a:pPr>
            <a:r>
              <a:rPr lang="ko-KR" altLang="en-US" dirty="0"/>
              <a:t>기획 의도와 목표</a:t>
            </a:r>
          </a:p>
          <a:p>
            <a:pPr marL="228600" indent="-228600">
              <a:buFont typeface="Arial"/>
              <a:buChar char="•"/>
            </a:pPr>
            <a:r>
              <a:rPr lang="ko-KR" altLang="en-US" dirty="0"/>
              <a:t>핵심 </a:t>
            </a:r>
            <a:r>
              <a:rPr lang="ko-KR" altLang="en-US" dirty="0" smtClean="0"/>
              <a:t>기술</a:t>
            </a:r>
            <a:endParaRPr lang="en-US" altLang="ko-KR" dirty="0" smtClean="0"/>
          </a:p>
          <a:p>
            <a:pPr marL="228600" indent="-228600">
              <a:buFont typeface="Arial"/>
              <a:buChar char="•"/>
            </a:pPr>
            <a:endParaRPr lang="en-US" altLang="ko-KR" dirty="0" smtClean="0"/>
          </a:p>
          <a:p>
            <a:pPr>
              <a:buFont typeface="Arial"/>
              <a:buChar char="•"/>
            </a:pPr>
            <a:r>
              <a:rPr lang="ko-KR" altLang="en-US" dirty="0"/>
              <a:t>배운 점</a:t>
            </a:r>
            <a:endParaRPr lang="en-US" altLang="ko-KR" dirty="0" smtClean="0"/>
          </a:p>
          <a:p>
            <a:pPr>
              <a:buFont typeface="Arial"/>
              <a:buChar char="•"/>
            </a:pPr>
            <a:r>
              <a:rPr lang="ko-KR" altLang="en-US" dirty="0"/>
              <a:t>개선할 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개선할 점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프레임워크를 만든다는 생각 자체가 욕심이었고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게임도 만들 수 있을 거라 생각했는데 너무 오만했던 것 같습니다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개발도 의식의 흐름대로 만들다 보니 효율도 떨어지고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관리도 엉망이었습니다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프로젝트 기한에 맞춰 계획을 먼저 짜는 습관을 </a:t>
            </a:r>
            <a:r>
              <a:rPr lang="ko-KR" altLang="en-US" dirty="0" err="1" smtClean="0"/>
              <a:t>들여야겠다고</a:t>
            </a:r>
            <a:r>
              <a:rPr lang="ko-KR" altLang="en-US" dirty="0" smtClean="0"/>
              <a:t> 느꼈고</a:t>
            </a:r>
            <a:r>
              <a:rPr lang="en-US" altLang="ko-KR" dirty="0" smtClean="0"/>
              <a:t>,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관리에 </a:t>
            </a:r>
            <a:r>
              <a:rPr lang="ko-KR" altLang="en-US" dirty="0" err="1" smtClean="0"/>
              <a:t>용이하게끔</a:t>
            </a:r>
            <a:r>
              <a:rPr lang="ko-KR" altLang="en-US" dirty="0" smtClean="0"/>
              <a:t> 가능한 한 하나의 기능에 집중하여 개발을 해야겠다고 느꼈습니다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490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89460" cy="685736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>
              <a:buFontTx/>
              <a:buNone/>
              <a:defRPr lang="en-GB" altLang="en-US" sz="6000"/>
            </a:lvl1pPr>
          </a:lstStyle>
          <a:p>
            <a:pPr marL="0" indent="0" algn="ctr">
              <a:buFontTx/>
              <a:buNone/>
            </a:pPr>
            <a:r>
              <a:rPr lang="ko-KR" altLang="en-US" b="1" dirty="0" smtClean="0"/>
              <a:t>감사합니다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 b="1" dirty="0"/>
              <a:t>작품 소개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7505" cy="43535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r>
              <a:rPr lang="ko-KR" altLang="en-US" b="1" dirty="0" smtClean="0"/>
              <a:t>개발 기간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dirty="0" smtClean="0">
                <a:latin typeface="맑은 고딕" charset="0"/>
                <a:ea typeface="맑은 고딕" charset="0"/>
              </a:rPr>
              <a:t>24.12.06~24.12.30</a:t>
            </a:r>
          </a:p>
          <a:p>
            <a:pPr marL="0" indent="0">
              <a:buNone/>
            </a:pPr>
            <a:r>
              <a:rPr lang="ko-KR" altLang="en-US" sz="2800" dirty="0" smtClean="0">
                <a:latin typeface="맑은 고딕" charset="0"/>
                <a:ea typeface="맑은 고딕" charset="0"/>
                <a:cs typeface="+mn-cs"/>
              </a:rPr>
              <a:t>프로젝트 기간</a:t>
            </a:r>
            <a:r>
              <a:rPr lang="en-US" altLang="ko-KR" sz="2800" dirty="0" smtClean="0">
                <a:latin typeface="맑은 고딕" charset="0"/>
                <a:ea typeface="맑은 고딕" charset="0"/>
                <a:cs typeface="+mn-cs"/>
              </a:rPr>
              <a:t>, </a:t>
            </a:r>
            <a:r>
              <a:rPr lang="ko-KR" altLang="en-US" sz="2800" dirty="0" err="1" smtClean="0">
                <a:latin typeface="맑은 고딕" charset="0"/>
                <a:ea typeface="맑은 고딕" charset="0"/>
                <a:cs typeface="+mn-cs"/>
              </a:rPr>
              <a:t>과제하고</a:t>
            </a:r>
            <a:r>
              <a:rPr lang="ko-KR" altLang="en-US" sz="2800" dirty="0" smtClean="0">
                <a:latin typeface="맑은 고딕" charset="0"/>
                <a:ea typeface="맑은 고딕" charset="0"/>
                <a:cs typeface="+mn-cs"/>
              </a:rPr>
              <a:t> 남은 시간에 짬짬이 만들었습니다</a:t>
            </a:r>
            <a:r>
              <a:rPr lang="en-US" altLang="ko-KR" sz="2800" dirty="0" smtClean="0">
                <a:latin typeface="맑은 고딕" charset="0"/>
                <a:ea typeface="맑은 고딕" charset="0"/>
                <a:cs typeface="+mn-cs"/>
              </a:rPr>
              <a:t>.</a:t>
            </a:r>
          </a:p>
          <a:p>
            <a:pPr marL="0" indent="0">
              <a:buNone/>
            </a:pPr>
            <a:endParaRPr lang="en-US" altLang="ko-KR" sz="2800" dirty="0" smtClean="0">
              <a:latin typeface="맑은 고딕" charset="0"/>
              <a:ea typeface="맑은 고딕" charset="0"/>
              <a:cs typeface="+mn-cs"/>
            </a:endParaRPr>
          </a:p>
          <a:p>
            <a:pPr marL="0" indent="0">
              <a:buNone/>
            </a:pPr>
            <a:r>
              <a:rPr lang="ko-KR" altLang="en-US" sz="2800" b="1" dirty="0" smtClean="0">
                <a:latin typeface="맑은 고딕" charset="0"/>
                <a:ea typeface="맑은 고딕" charset="0"/>
                <a:cs typeface="+mn-cs"/>
                <a:hlinkClick r:id="rId2"/>
              </a:rPr>
              <a:t>저장소 링크</a:t>
            </a:r>
            <a:endParaRPr lang="en-US" altLang="ko-KR" sz="2800" b="1" dirty="0">
              <a:latin typeface="맑은 고딕" charset="0"/>
              <a:ea typeface="맑은 고딕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808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 b="1" dirty="0"/>
              <a:t>작품 소개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7505" cy="43535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>
              <a:buFontTx/>
              <a:buNone/>
            </a:pPr>
            <a:r>
              <a:rPr lang="ko-KR" altLang="en-US" dirty="0"/>
              <a:t>제가 이번 프로젝트에 만든 작품은</a:t>
            </a:r>
          </a:p>
          <a:p>
            <a:pPr marL="228600" indent="-228600">
              <a:buFontTx/>
              <a:buNone/>
            </a:pPr>
            <a:r>
              <a:rPr lang="ko-KR" altLang="en-US" dirty="0"/>
              <a:t>C# 콘솔 앱 제작을 위한 </a:t>
            </a:r>
            <a:r>
              <a:rPr lang="ko-KR" altLang="en-US" b="1" dirty="0"/>
              <a:t>프레임워크(</a:t>
            </a:r>
            <a:r>
              <a:rPr lang="ko-KR" altLang="en-US" b="1" dirty="0" err="1"/>
              <a:t>Framework</a:t>
            </a:r>
            <a:r>
              <a:rPr lang="ko-KR" altLang="en-US" b="1" dirty="0"/>
              <a:t>)</a:t>
            </a:r>
            <a:r>
              <a:rPr lang="ko-KR" altLang="en-US" dirty="0"/>
              <a:t>입니다.</a:t>
            </a:r>
          </a:p>
          <a:p>
            <a:pPr marL="228600" indent="-228600">
              <a:buFontTx/>
              <a:buNone/>
            </a:pPr>
            <a:r>
              <a:rPr lang="ko-KR" altLang="en-US" dirty="0"/>
              <a:t>*프레임워크란 응용 프로그램 개발을 위한 </a:t>
            </a:r>
            <a:r>
              <a:rPr lang="ko-KR" altLang="en-US" b="1" dirty="0"/>
              <a:t>큰 </a:t>
            </a:r>
            <a:r>
              <a:rPr lang="ko-KR" altLang="en-US" b="1" dirty="0" smtClean="0"/>
              <a:t>틀</a:t>
            </a:r>
            <a:r>
              <a:rPr lang="ko-KR" altLang="en-US" dirty="0" smtClean="0"/>
              <a:t>을 말합니다.</a:t>
            </a:r>
            <a:endParaRPr lang="ko-KR" altLang="en-US" dirty="0"/>
          </a:p>
          <a:p>
            <a:pPr marL="228600" indent="-228600">
              <a:buFontTx/>
              <a:buNone/>
            </a:pPr>
            <a:r>
              <a:rPr lang="ko-KR" altLang="en-US" dirty="0"/>
              <a:t>게임은 실시간 입출력이 중요한 만큼 기존의 비효율적인 </a:t>
            </a:r>
            <a:r>
              <a:rPr lang="ko-KR" altLang="en-US" dirty="0" err="1"/>
              <a:t>Console</a:t>
            </a:r>
            <a:r>
              <a:rPr lang="ko-KR" altLang="en-US" dirty="0"/>
              <a:t> 클래스 사용을 지양하였고, 보다 부드럽고 정확한 입출력을 위해 많은 신경을 썼습니다.</a:t>
            </a:r>
          </a:p>
          <a:p>
            <a:pPr>
              <a:buNone/>
            </a:pPr>
            <a:r>
              <a:rPr lang="ko-KR" altLang="en-US" sz="2800" dirty="0" err="1">
                <a:latin typeface="맑은 고딕" charset="0"/>
                <a:ea typeface="맑은 고딕" charset="0"/>
                <a:cs typeface="+mn-cs"/>
              </a:rPr>
              <a:t>유니티의</a:t>
            </a:r>
            <a:r>
              <a:rPr lang="ko-KR" altLang="en-US" sz="2800" dirty="0">
                <a:latin typeface="맑은 고딕" charset="0"/>
                <a:ea typeface="맑은 고딕" charset="0"/>
                <a:cs typeface="+mn-cs"/>
              </a:rPr>
              <a:t> </a:t>
            </a:r>
            <a:r>
              <a:rPr lang="ko-KR" altLang="en-US" sz="2800" b="1" dirty="0">
                <a:latin typeface="맑은 고딕" charset="0"/>
                <a:ea typeface="맑은 고딕" charset="0"/>
                <a:cs typeface="+mn-cs"/>
              </a:rPr>
              <a:t>생명주기(Life </a:t>
            </a:r>
            <a:r>
              <a:rPr lang="ko-KR" altLang="en-US" sz="2800" b="1" dirty="0" err="1">
                <a:latin typeface="맑은 고딕" charset="0"/>
                <a:ea typeface="맑은 고딕" charset="0"/>
                <a:cs typeface="+mn-cs"/>
              </a:rPr>
              <a:t>Cycle</a:t>
            </a:r>
            <a:r>
              <a:rPr lang="ko-KR" altLang="en-US" sz="2800" b="1" dirty="0">
                <a:latin typeface="맑은 고딕" charset="0"/>
                <a:ea typeface="맑은 고딕" charset="0"/>
                <a:cs typeface="+mn-cs"/>
              </a:rPr>
              <a:t>)</a:t>
            </a:r>
            <a:r>
              <a:rPr lang="ko-KR" altLang="en-US" sz="2800" dirty="0">
                <a:latin typeface="맑은 고딕" charset="0"/>
                <a:ea typeface="맑은 고딕" charset="0"/>
                <a:cs typeface="+mn-cs"/>
              </a:rPr>
              <a:t>와 </a:t>
            </a:r>
            <a:r>
              <a:rPr lang="ko-KR" altLang="en-US" b="1" dirty="0">
                <a:latin typeface="맑은 고딕" charset="0"/>
                <a:ea typeface="맑은 고딕" charset="0"/>
              </a:rPr>
              <a:t>컴포넌트 </a:t>
            </a:r>
            <a:r>
              <a:rPr lang="ko-KR" altLang="en-US" b="1" dirty="0" smtClean="0">
                <a:latin typeface="맑은 고딕" charset="0"/>
                <a:ea typeface="맑은 고딕" charset="0"/>
              </a:rPr>
              <a:t>패턴(</a:t>
            </a:r>
            <a:r>
              <a:rPr lang="ko-KR" altLang="en-US" b="1" dirty="0" err="1" smtClean="0">
                <a:latin typeface="맑은 고딕" charset="0"/>
                <a:ea typeface="맑은 고딕" charset="0"/>
              </a:rPr>
              <a:t>Component</a:t>
            </a:r>
            <a:r>
              <a:rPr lang="ko-KR" altLang="en-US" b="1" dirty="0" smtClean="0">
                <a:latin typeface="맑은 고딕" charset="0"/>
                <a:ea typeface="맑은 고딕" charset="0"/>
              </a:rPr>
              <a:t> </a:t>
            </a:r>
            <a:r>
              <a:rPr lang="en-US" altLang="ko-KR" b="1" dirty="0" smtClean="0">
                <a:latin typeface="맑은 고딕" charset="0"/>
                <a:ea typeface="맑은 고딕" charset="0"/>
              </a:rPr>
              <a:t>Pattern</a:t>
            </a:r>
            <a:r>
              <a:rPr lang="ko-KR" altLang="en-US" b="1" dirty="0" smtClean="0">
                <a:latin typeface="맑은 고딕" charset="0"/>
                <a:ea typeface="맑은 고딕" charset="0"/>
              </a:rPr>
              <a:t>)</a:t>
            </a:r>
            <a:r>
              <a:rPr lang="ko-KR" altLang="en-US" dirty="0" smtClean="0">
                <a:latin typeface="맑은 고딕" charset="0"/>
                <a:ea typeface="맑은 고딕" charset="0"/>
              </a:rPr>
              <a:t>을 </a:t>
            </a:r>
            <a:r>
              <a:rPr lang="ko-KR" altLang="en-US" sz="2800" dirty="0">
                <a:latin typeface="맑은 고딕" charset="0"/>
                <a:ea typeface="맑은 고딕" charset="0"/>
                <a:cs typeface="+mn-cs"/>
              </a:rPr>
              <a:t>모방하여 독립적이고 유연한 객체 설계가 가능하게끔 만들었습니다.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 b="1" dirty="0"/>
              <a:t>시연 영상</a:t>
            </a:r>
          </a:p>
        </p:txBody>
      </p:sp>
      <p:sp>
        <p:nvSpPr>
          <p:cNvPr id="3" name="내용 개체 틀 2">
            <a:hlinkClick r:id="rId2"/>
          </p:cNvPr>
          <p:cNvSpPr txBox="1">
            <a:spLocks noGrp="1"/>
          </p:cNvSpPr>
          <p:nvPr>
            <p:ph idx="1"/>
          </p:nvPr>
        </p:nvSpPr>
        <p:spPr>
          <a:xfrm>
            <a:off x="838200" y="1826260"/>
            <a:ext cx="10516235" cy="43516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>
              <a:buNone/>
            </a:pPr>
            <a:r>
              <a:rPr lang="ko-KR" altLang="en-US" sz="2800" b="1" dirty="0">
                <a:latin typeface="맑은 고딕" charset="0"/>
                <a:ea typeface="맑은 고딕" charset="0"/>
                <a:hlinkClick r:id="rId2"/>
              </a:rPr>
              <a:t>https://</a:t>
            </a:r>
            <a:r>
              <a:rPr lang="ko-KR" altLang="en-US" sz="2800" b="1" dirty="0" smtClean="0">
                <a:latin typeface="맑은 고딕" charset="0"/>
                <a:ea typeface="맑은 고딕" charset="0"/>
                <a:hlinkClick r:id="rId2"/>
              </a:rPr>
              <a:t>youtu.be/5LFqGq7lh2Y</a:t>
            </a:r>
            <a:r>
              <a:rPr lang="en-US" altLang="ko-KR" b="1" dirty="0" smtClean="0">
                <a:latin typeface="맑은 고딕" charset="0"/>
                <a:ea typeface="맑은 고딕" charset="0"/>
              </a:rPr>
              <a:t> </a:t>
            </a:r>
            <a:r>
              <a:rPr lang="en-US" altLang="ko-KR" b="1" dirty="0"/>
              <a:t>(</a:t>
            </a:r>
            <a:r>
              <a:rPr lang="ko-KR" altLang="en-US" b="1" dirty="0" smtClean="0"/>
              <a:t>자막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>
              <a:buFontTx/>
              <a:buNone/>
            </a:pPr>
            <a:r>
              <a:rPr lang="ko-KR" altLang="en-US" b="1" dirty="0"/>
              <a:t>기획 의도와 목표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>
              <a:buFontTx/>
              <a:buNone/>
            </a:pPr>
            <a:r>
              <a:rPr lang="ko-KR" altLang="en-US" dirty="0"/>
              <a:t>처음에는 게임을 편하게 만들기 위한 기능들을 구현하는 것으로 시작했습니다. </a:t>
            </a:r>
            <a:r>
              <a:rPr lang="ko-KR" altLang="en-US" dirty="0" smtClean="0"/>
              <a:t>그러다가 </a:t>
            </a:r>
            <a:r>
              <a:rPr lang="ko-KR" altLang="en-US" dirty="0"/>
              <a:t>하나의 기능을 구현하는데 또 다른 기능이 필요하고, 이런 기능도 있으면 좋을 것 같아서 또 추가하고, 꼬리에 꼬리를 물어 이것저것 만들다 </a:t>
            </a:r>
            <a:r>
              <a:rPr lang="ko-KR" altLang="en-US" dirty="0" smtClean="0"/>
              <a:t>보니 배보다 배꼽이 커져버렸습니다</a:t>
            </a:r>
            <a:r>
              <a:rPr lang="en-US" altLang="ko-KR" dirty="0" smtClean="0"/>
              <a:t>.</a:t>
            </a:r>
          </a:p>
          <a:p>
            <a:pPr marL="228600" indent="-228600">
              <a:buFontTx/>
              <a:buNone/>
            </a:pPr>
            <a:r>
              <a:rPr lang="ko-KR" altLang="en-US" dirty="0" smtClean="0"/>
              <a:t>기왕 이렇게 된 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노선을 틀어서 프레임워크 제작을 목표로 하게 되었고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지금의 결과물이 탄생하게 되었습니다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 b="1" dirty="0"/>
              <a:t>핵심 기술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 fontScale="85000" lnSpcReduction="20000"/>
          </a:bodyPr>
          <a:lstStyle/>
          <a:p>
            <a:r>
              <a:rPr lang="ko-KR" altLang="en-US" b="1" dirty="0"/>
              <a:t>ANSI </a:t>
            </a:r>
            <a:r>
              <a:rPr lang="ko-KR" altLang="en-US" b="1" dirty="0" err="1"/>
              <a:t>Escape</a:t>
            </a:r>
            <a:r>
              <a:rPr lang="ko-KR" altLang="en-US" b="1" dirty="0"/>
              <a:t> </a:t>
            </a:r>
            <a:r>
              <a:rPr lang="ko-KR" altLang="en-US" b="1" dirty="0" err="1" smtClean="0"/>
              <a:t>Code</a:t>
            </a:r>
            <a:endParaRPr lang="en-US" altLang="ko-KR" b="1" dirty="0" smtClean="0"/>
          </a:p>
          <a:p>
            <a:endParaRPr lang="en-US" altLang="ko-KR" b="1" dirty="0"/>
          </a:p>
          <a:p>
            <a:pPr marL="0" indent="0">
              <a:buNone/>
            </a:pPr>
            <a:r>
              <a:rPr lang="en-US" altLang="ko-KR" dirty="0" smtClean="0"/>
              <a:t>ANSI Escape Code </a:t>
            </a:r>
            <a:r>
              <a:rPr lang="ko-KR" altLang="en-US" dirty="0" smtClean="0"/>
              <a:t>문법을 통해 콘솔에서 256</a:t>
            </a:r>
            <a:r>
              <a:rPr lang="ko-KR" altLang="en-US" dirty="0"/>
              <a:t>가지 </a:t>
            </a:r>
            <a:r>
              <a:rPr lang="ko-KR" altLang="en-US" dirty="0" smtClean="0"/>
              <a:t>색상이 </a:t>
            </a:r>
            <a:r>
              <a:rPr lang="ko-KR" altLang="en-US" dirty="0"/>
              <a:t>사용 </a:t>
            </a:r>
            <a:r>
              <a:rPr lang="ko-KR" altLang="en-US" dirty="0" smtClean="0"/>
              <a:t>가능합니다.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예</a:t>
            </a:r>
            <a:r>
              <a:rPr lang="en-US" altLang="ko-KR" dirty="0" smtClean="0"/>
              <a:t>) $＂\</a:t>
            </a:r>
            <a:r>
              <a:rPr lang="en-US" altLang="ko-KR" dirty="0"/>
              <a:t>x1b[48;5;{</a:t>
            </a:r>
            <a:r>
              <a:rPr lang="en-US" altLang="ko-KR" dirty="0" err="1"/>
              <a:t>bgColor</a:t>
            </a:r>
            <a:r>
              <a:rPr lang="en-US" altLang="ko-KR" dirty="0"/>
              <a:t>};38;5;{</a:t>
            </a:r>
            <a:r>
              <a:rPr lang="en-US" altLang="ko-KR" dirty="0" err="1"/>
              <a:t>fgColor</a:t>
            </a:r>
            <a:r>
              <a:rPr lang="en-US" altLang="ko-KR" dirty="0"/>
              <a:t>}m{text} \</a:t>
            </a:r>
            <a:r>
              <a:rPr lang="en-US" altLang="ko-KR" dirty="0" smtClean="0"/>
              <a:t>x1b[0m“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b="1" dirty="0"/>
              <a:t>\x1b</a:t>
            </a:r>
            <a:r>
              <a:rPr lang="en-US" altLang="ko-KR" b="1" dirty="0" smtClean="0"/>
              <a:t>[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ANSI </a:t>
            </a:r>
            <a:r>
              <a:rPr lang="ko-KR" altLang="en-US" dirty="0" smtClean="0"/>
              <a:t>코드 시작</a:t>
            </a:r>
            <a:r>
              <a:rPr lang="en-US" altLang="ko-KR" dirty="0" smtClean="0"/>
              <a:t>, </a:t>
            </a:r>
            <a:r>
              <a:rPr lang="en-US" altLang="ko-KR" b="1" dirty="0"/>
              <a:t>\</a:t>
            </a:r>
            <a:r>
              <a:rPr lang="en-US" altLang="ko-KR" b="1" dirty="0" smtClean="0"/>
              <a:t>x1b[0m</a:t>
            </a:r>
            <a:r>
              <a:rPr lang="ko-KR" altLang="en-US" dirty="0" smtClean="0"/>
              <a:t>는 초기화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b="1" dirty="0"/>
              <a:t>48;5</a:t>
            </a:r>
            <a:r>
              <a:rPr lang="en-US" altLang="ko-KR" b="1" dirty="0" smtClean="0"/>
              <a:t>;</a:t>
            </a:r>
            <a:r>
              <a:rPr lang="ko-KR" altLang="en-US" dirty="0" smtClean="0"/>
              <a:t>는 배경 색 설정</a:t>
            </a:r>
            <a:r>
              <a:rPr lang="en-US" altLang="ko-KR" dirty="0" smtClean="0"/>
              <a:t>, </a:t>
            </a:r>
            <a:r>
              <a:rPr lang="en-US" altLang="ko-KR" b="1" dirty="0"/>
              <a:t>38;5</a:t>
            </a:r>
            <a:r>
              <a:rPr lang="en-US" altLang="ko-KR" b="1" dirty="0" smtClean="0"/>
              <a:t>;</a:t>
            </a:r>
            <a:r>
              <a:rPr lang="ko-KR" altLang="en-US" dirty="0" smtClean="0"/>
              <a:t>는 텍스트 색 설정</a:t>
            </a:r>
            <a:r>
              <a:rPr lang="en-US" altLang="ko-KR" dirty="0" smtClean="0"/>
              <a:t>, </a:t>
            </a:r>
            <a:r>
              <a:rPr lang="en-US" altLang="ko-KR" b="1" dirty="0" smtClean="0"/>
              <a:t>m</a:t>
            </a:r>
            <a:r>
              <a:rPr lang="ko-KR" altLang="en-US" dirty="0" smtClean="0"/>
              <a:t>은 설정 종료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b="1" dirty="0" smtClean="0"/>
              <a:t>{</a:t>
            </a:r>
            <a:r>
              <a:rPr lang="en-US" altLang="ko-KR" b="1" dirty="0" err="1" smtClean="0"/>
              <a:t>bgColor</a:t>
            </a:r>
            <a:r>
              <a:rPr lang="en-US" altLang="ko-KR" b="1" dirty="0" smtClean="0"/>
              <a:t>}</a:t>
            </a:r>
            <a:r>
              <a:rPr lang="en-US" altLang="ko-KR" dirty="0" smtClean="0"/>
              <a:t>, </a:t>
            </a:r>
            <a:r>
              <a:rPr lang="en-US" altLang="ko-KR" b="1" dirty="0" smtClean="0"/>
              <a:t>{</a:t>
            </a:r>
            <a:r>
              <a:rPr lang="en-US" altLang="ko-KR" b="1" dirty="0" err="1" smtClean="0"/>
              <a:t>fgColor</a:t>
            </a:r>
            <a:r>
              <a:rPr lang="en-US" altLang="ko-KR" b="1" dirty="0" smtClean="0"/>
              <a:t>}</a:t>
            </a:r>
            <a:r>
              <a:rPr lang="ko-KR" altLang="en-US" dirty="0" smtClean="0"/>
              <a:t>에 </a:t>
            </a:r>
            <a:r>
              <a:rPr lang="ko-KR" altLang="en-US" b="1" dirty="0" smtClean="0"/>
              <a:t>정수</a:t>
            </a:r>
            <a:r>
              <a:rPr lang="en-US" altLang="ko-KR" b="1" dirty="0" smtClean="0"/>
              <a:t>(0~255)</a:t>
            </a:r>
            <a:r>
              <a:rPr lang="ko-KR" altLang="en-US" dirty="0" smtClean="0"/>
              <a:t>를 넣으면 </a:t>
            </a:r>
            <a:r>
              <a:rPr lang="en-US" altLang="ko-KR" b="1" dirty="0" smtClean="0"/>
              <a:t>{text}</a:t>
            </a:r>
            <a:r>
              <a:rPr lang="ko-KR" altLang="en-US" dirty="0" smtClean="0"/>
              <a:t>에 넣은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텍스트 색이 바뀝니다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816" y="0"/>
            <a:ext cx="8038367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 sz="4400" b="1" dirty="0">
                <a:latin typeface="맑은 고딕" charset="0"/>
                <a:ea typeface="맑은 고딕" charset="0"/>
                <a:cs typeface="+mj-cs"/>
              </a:rPr>
              <a:t>핵심 기술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r>
              <a:rPr lang="ko-KR" altLang="en-US" sz="2800" b="1" dirty="0" err="1" smtClean="0">
                <a:latin typeface="맑은 고딕" charset="0"/>
                <a:ea typeface="맑은 고딕" charset="0"/>
                <a:cs typeface="+mn-cs"/>
              </a:rPr>
              <a:t>버퍼링</a:t>
            </a:r>
            <a:r>
              <a:rPr lang="en-US" altLang="ko-KR" sz="2800" b="1" dirty="0" smtClean="0">
                <a:latin typeface="맑은 고딕" charset="0"/>
                <a:ea typeface="맑은 고딕" charset="0"/>
                <a:cs typeface="+mn-cs"/>
              </a:rPr>
              <a:t>(Buffering)</a:t>
            </a:r>
            <a:r>
              <a:rPr lang="ko-KR" altLang="en-US" sz="2800" b="1" dirty="0" smtClean="0">
                <a:latin typeface="맑은 고딕" charset="0"/>
                <a:ea typeface="맑은 고딕" charset="0"/>
                <a:cs typeface="+mn-cs"/>
              </a:rPr>
              <a:t> 기법</a:t>
            </a:r>
            <a:endParaRPr lang="en-US" altLang="ko-KR" sz="2800" b="1" dirty="0" smtClean="0">
              <a:latin typeface="맑은 고딕" charset="0"/>
              <a:ea typeface="맑은 고딕" charset="0"/>
              <a:cs typeface="+mn-cs"/>
            </a:endParaRPr>
          </a:p>
          <a:p>
            <a:pPr marL="0" indent="0">
              <a:buNone/>
            </a:pPr>
            <a:endParaRPr lang="en-US" altLang="ko-KR" dirty="0" smtClean="0">
              <a:latin typeface="맑은 고딕" charset="0"/>
              <a:ea typeface="맑은 고딕" charset="0"/>
            </a:endParaRPr>
          </a:p>
          <a:p>
            <a:pPr>
              <a:buNone/>
            </a:pPr>
            <a:r>
              <a:rPr lang="ko-KR" altLang="en-US" dirty="0" smtClean="0">
                <a:latin typeface="맑은 고딕" charset="0"/>
                <a:ea typeface="맑은 고딕" charset="0"/>
              </a:rPr>
              <a:t>버퍼에 </a:t>
            </a:r>
            <a:r>
              <a:rPr lang="en-US" altLang="ko-KR" dirty="0" smtClean="0">
                <a:latin typeface="맑은 고딕" charset="0"/>
                <a:ea typeface="맑은 고딕" charset="0"/>
              </a:rPr>
              <a:t>ANSI </a:t>
            </a:r>
            <a:r>
              <a:rPr lang="ko-KR" altLang="en-US" dirty="0" smtClean="0">
                <a:latin typeface="맑은 고딕" charset="0"/>
                <a:ea typeface="맑은 고딕" charset="0"/>
              </a:rPr>
              <a:t>코드를 포함한 모든 문자열을 담은 뒤 한 번에 출력하여 </a:t>
            </a:r>
            <a:r>
              <a:rPr lang="en-US" altLang="ko-KR" dirty="0" err="1" smtClean="0">
                <a:latin typeface="맑은 고딕" charset="0"/>
                <a:ea typeface="맑은 고딕" charset="0"/>
              </a:rPr>
              <a:t>Console.Clear</a:t>
            </a:r>
            <a:r>
              <a:rPr lang="en-US" altLang="ko-KR" dirty="0" smtClean="0">
                <a:latin typeface="맑은 고딕" charset="0"/>
                <a:ea typeface="맑은 고딕" charset="0"/>
              </a:rPr>
              <a:t>()</a:t>
            </a:r>
            <a:r>
              <a:rPr lang="ko-KR" altLang="en-US" dirty="0" smtClean="0">
                <a:latin typeface="맑은 고딕" charset="0"/>
                <a:ea typeface="맑은 고딕" charset="0"/>
              </a:rPr>
              <a:t>를 사용하지 않고 화면을 다시 그리기 때문에 깜빡이 없으며</a:t>
            </a:r>
            <a:r>
              <a:rPr lang="en-US" altLang="ko-KR" dirty="0" smtClean="0">
                <a:latin typeface="맑은 고딕" charset="0"/>
                <a:ea typeface="맑은 고딕" charset="0"/>
              </a:rPr>
              <a:t>, </a:t>
            </a:r>
            <a:r>
              <a:rPr lang="ko-KR" altLang="en-US" dirty="0" smtClean="0">
                <a:latin typeface="맑은 고딕" charset="0"/>
                <a:ea typeface="맑은 고딕" charset="0"/>
              </a:rPr>
              <a:t>비효율적인 </a:t>
            </a:r>
            <a:r>
              <a:rPr lang="en-US" altLang="ko-KR" dirty="0" err="1" smtClean="0">
                <a:latin typeface="맑은 고딕" charset="0"/>
                <a:ea typeface="맑은 고딕" charset="0"/>
              </a:rPr>
              <a:t>Console.SetCursorPosition</a:t>
            </a:r>
            <a:r>
              <a:rPr lang="en-US" altLang="ko-KR" dirty="0" smtClean="0">
                <a:latin typeface="맑은 고딕" charset="0"/>
                <a:ea typeface="맑은 고딕" charset="0"/>
              </a:rPr>
              <a:t>() </a:t>
            </a:r>
            <a:r>
              <a:rPr lang="ko-KR" altLang="en-US" dirty="0" smtClean="0">
                <a:latin typeface="맑은 고딕" charset="0"/>
                <a:ea typeface="맑은 고딕" charset="0"/>
              </a:rPr>
              <a:t>사용을 최소화하여 빠른 화면 출력이 가능합니다</a:t>
            </a:r>
            <a:r>
              <a:rPr lang="en-US" altLang="ko-KR" dirty="0" smtClean="0">
                <a:latin typeface="맑은 고딕" charset="0"/>
                <a:ea typeface="맑은 고딕" charset="0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299</TotalTime>
  <Pages>14</Pages>
  <Words>503</Words>
  <Characters>0</Characters>
  <Application>Microsoft Office PowerPoint</Application>
  <DocSecurity>0</DocSecurity>
  <PresentationFormat>와이드스크린</PresentationFormat>
  <Lines>0</Lines>
  <Paragraphs>75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C# 콘솔 프레임워크 제작</vt:lpstr>
      <vt:lpstr>목차</vt:lpstr>
      <vt:lpstr>작품 소개</vt:lpstr>
      <vt:lpstr>작품 소개</vt:lpstr>
      <vt:lpstr>시연 영상</vt:lpstr>
      <vt:lpstr>기획 의도와 목표</vt:lpstr>
      <vt:lpstr>핵심 기술</vt:lpstr>
      <vt:lpstr>PowerPoint 프레젠테이션</vt:lpstr>
      <vt:lpstr>핵심 기술</vt:lpstr>
      <vt:lpstr>PowerPoint 프레젠테이션</vt:lpstr>
      <vt:lpstr>핵심 기술</vt:lpstr>
      <vt:lpstr>PowerPoint 프레젠테이션</vt:lpstr>
      <vt:lpstr>PowerPoint 프레젠테이션</vt:lpstr>
      <vt:lpstr>PowerPoint 프레젠테이션</vt:lpstr>
      <vt:lpstr>핵심 기술</vt:lpstr>
      <vt:lpstr>PowerPoint 프레젠테이션</vt:lpstr>
      <vt:lpstr>PowerPoint 프레젠테이션</vt:lpstr>
      <vt:lpstr>핵심 기술</vt:lpstr>
      <vt:lpstr>배운 점</vt:lpstr>
      <vt:lpstr>개선할 점</vt:lpstr>
      <vt:lpstr>감사합니다.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KGA</cp:lastModifiedBy>
  <cp:revision>30</cp:revision>
  <dcterms:modified xsi:type="dcterms:W3CDTF">2024-12-30T06:27:04Z</dcterms:modified>
  <cp:version>10.105.234.53029</cp:version>
</cp:coreProperties>
</file>