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440"/>
    <a:srgbClr val="162746"/>
    <a:srgbClr val="4290DA"/>
    <a:srgbClr val="1E1E1E"/>
    <a:srgbClr val="000E2A"/>
    <a:srgbClr val="001746"/>
    <a:srgbClr val="0D1729"/>
    <a:srgbClr val="50D1B8"/>
    <a:srgbClr val="F8F8F8"/>
    <a:srgbClr val="590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7" autoAdjust="0"/>
    <p:restoredTop sz="72242" autoAdjust="0"/>
  </p:normalViewPr>
  <p:slideViewPr>
    <p:cSldViewPr snapToGrid="0">
      <p:cViewPr varScale="1">
        <p:scale>
          <a:sx n="83" d="100"/>
          <a:sy n="83" d="100"/>
        </p:scale>
        <p:origin x="1206" y="1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image" Target="../media/image7.jp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image" Target="../media/image7.jp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C7D0A-1463-4800-878D-919E578BD8CC}" type="doc">
      <dgm:prSet loTypeId="urn:microsoft.com/office/officeart/2005/8/layout/hProcess10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2093240E-4423-4CAE-8379-C92AA919C552}">
      <dgm:prSet phldrT="[텍스트]" custT="1"/>
      <dgm:spPr/>
      <dgm:t>
        <a:bodyPr/>
        <a:lstStyle/>
        <a:p>
          <a:pPr latinLnBrk="1"/>
          <a:r>
            <a:rPr lang="ko-KR" altLang="en-US" sz="1200" b="1" dirty="0" smtClean="0"/>
            <a:t>중고등 이과</a:t>
          </a:r>
          <a:endParaRPr lang="ko-KR" altLang="en-US" sz="1200" b="1" dirty="0"/>
        </a:p>
      </dgm:t>
    </dgm:pt>
    <dgm:pt modelId="{B01E2965-234C-43AF-BD41-841714956E1F}" type="parTrans" cxnId="{8AF32FB6-5E17-4680-B7CF-6008E5977A0A}">
      <dgm:prSet/>
      <dgm:spPr/>
      <dgm:t>
        <a:bodyPr/>
        <a:lstStyle/>
        <a:p>
          <a:pPr latinLnBrk="1"/>
          <a:endParaRPr lang="ko-KR" altLang="en-US"/>
        </a:p>
      </dgm:t>
    </dgm:pt>
    <dgm:pt modelId="{274B1453-101A-46F7-8221-D2905A23F9AA}" type="sibTrans" cxnId="{8AF32FB6-5E17-4680-B7CF-6008E5977A0A}">
      <dgm:prSet/>
      <dgm:spPr/>
      <dgm:t>
        <a:bodyPr/>
        <a:lstStyle/>
        <a:p>
          <a:pPr latinLnBrk="1"/>
          <a:endParaRPr lang="ko-KR" altLang="en-US"/>
        </a:p>
      </dgm:t>
    </dgm:pt>
    <dgm:pt modelId="{5941AD0E-EE93-48A6-A883-FFED105DAA4A}">
      <dgm:prSet phldrT="[텍스트]" custT="1"/>
      <dgm:spPr/>
      <dgm:t>
        <a:bodyPr/>
        <a:lstStyle/>
        <a:p>
          <a:pPr latinLnBrk="1"/>
          <a:r>
            <a:rPr lang="ko-KR" altLang="en-US" sz="1050" dirty="0" smtClean="0"/>
            <a:t> </a:t>
          </a:r>
          <a:r>
            <a:rPr lang="ko-KR" altLang="en-US" sz="1050" dirty="0" smtClean="0">
              <a:solidFill>
                <a:srgbClr val="0070C0"/>
              </a:solidFill>
            </a:rPr>
            <a:t>물리</a:t>
          </a:r>
          <a:endParaRPr lang="ko-KR" altLang="en-US" sz="1050" dirty="0"/>
        </a:p>
      </dgm:t>
    </dgm:pt>
    <dgm:pt modelId="{44500B26-63E5-4735-B6BF-621C44C63D4F}" type="parTrans" cxnId="{CA67FF73-92F1-4A47-9C5E-925D0B3E7066}">
      <dgm:prSet/>
      <dgm:spPr/>
      <dgm:t>
        <a:bodyPr/>
        <a:lstStyle/>
        <a:p>
          <a:pPr latinLnBrk="1"/>
          <a:endParaRPr lang="ko-KR" altLang="en-US"/>
        </a:p>
      </dgm:t>
    </dgm:pt>
    <dgm:pt modelId="{AFD9E992-6879-49C5-9049-46FEA0277539}" type="sibTrans" cxnId="{CA67FF73-92F1-4A47-9C5E-925D0B3E7066}">
      <dgm:prSet/>
      <dgm:spPr/>
      <dgm:t>
        <a:bodyPr/>
        <a:lstStyle/>
        <a:p>
          <a:pPr latinLnBrk="1"/>
          <a:endParaRPr lang="ko-KR" altLang="en-US"/>
        </a:p>
      </dgm:t>
    </dgm:pt>
    <dgm:pt modelId="{92367381-4AC0-4965-B053-3C7A27B67027}">
      <dgm:prSet phldrT="[텍스트]" custT="1"/>
      <dgm:spPr/>
      <dgm:t>
        <a:bodyPr/>
        <a:lstStyle/>
        <a:p>
          <a:pPr latinLnBrk="1"/>
          <a:r>
            <a:rPr lang="ko-KR" altLang="en-US" sz="1050" dirty="0" smtClean="0">
              <a:solidFill>
                <a:schemeClr val="accent1"/>
              </a:solidFill>
            </a:rPr>
            <a:t> 수학</a:t>
          </a:r>
          <a:endParaRPr lang="ko-KR" altLang="en-US" sz="1050" dirty="0">
            <a:solidFill>
              <a:schemeClr val="accent1"/>
            </a:solidFill>
          </a:endParaRPr>
        </a:p>
      </dgm:t>
    </dgm:pt>
    <dgm:pt modelId="{2B04E4CE-5A06-4F4A-A51C-665BB3B8D72B}" type="parTrans" cxnId="{D7343848-F81C-4FB5-9066-FFD18EB639F9}">
      <dgm:prSet/>
      <dgm:spPr/>
      <dgm:t>
        <a:bodyPr/>
        <a:lstStyle/>
        <a:p>
          <a:pPr latinLnBrk="1"/>
          <a:endParaRPr lang="ko-KR" altLang="en-US"/>
        </a:p>
      </dgm:t>
    </dgm:pt>
    <dgm:pt modelId="{1126F391-2764-4EB1-847E-14A6858CC455}" type="sibTrans" cxnId="{D7343848-F81C-4FB5-9066-FFD18EB639F9}">
      <dgm:prSet/>
      <dgm:spPr/>
      <dgm:t>
        <a:bodyPr/>
        <a:lstStyle/>
        <a:p>
          <a:pPr latinLnBrk="1"/>
          <a:endParaRPr lang="ko-KR" altLang="en-US"/>
        </a:p>
      </dgm:t>
    </dgm:pt>
    <dgm:pt modelId="{9F708E92-FAFC-48C5-B1EE-F54C8D80FF96}">
      <dgm:prSet phldrT="[텍스트]" custT="1"/>
      <dgm:spPr/>
      <dgm:t>
        <a:bodyPr/>
        <a:lstStyle/>
        <a:p>
          <a:pPr latinLnBrk="1"/>
          <a:r>
            <a:rPr lang="ko-KR" altLang="en-US" sz="1200" b="1" dirty="0" err="1" smtClean="0"/>
            <a:t>시드니서</a:t>
          </a:r>
          <a:r>
            <a:rPr lang="ko-KR" altLang="en-US" sz="1200" b="1" dirty="0" smtClean="0"/>
            <a:t> </a:t>
          </a:r>
          <a:r>
            <a:rPr lang="ko-KR" altLang="en-US" sz="1200" b="1" dirty="0" err="1" smtClean="0"/>
            <a:t>컴공</a:t>
          </a:r>
          <a:endParaRPr lang="ko-KR" altLang="en-US" sz="1200" b="1" dirty="0"/>
        </a:p>
      </dgm:t>
    </dgm:pt>
    <dgm:pt modelId="{95A0FF59-E669-4EDE-A4FD-A3BE7FBF95DF}" type="parTrans" cxnId="{06A9BE8B-23CA-483E-BE10-63C86293F4C2}">
      <dgm:prSet/>
      <dgm:spPr/>
      <dgm:t>
        <a:bodyPr/>
        <a:lstStyle/>
        <a:p>
          <a:pPr latinLnBrk="1"/>
          <a:endParaRPr lang="ko-KR" altLang="en-US"/>
        </a:p>
      </dgm:t>
    </dgm:pt>
    <dgm:pt modelId="{0A45AAD4-3A1F-4294-8767-5B5490B9BD41}" type="sibTrans" cxnId="{06A9BE8B-23CA-483E-BE10-63C86293F4C2}">
      <dgm:prSet/>
      <dgm:spPr/>
      <dgm:t>
        <a:bodyPr/>
        <a:lstStyle/>
        <a:p>
          <a:pPr latinLnBrk="1"/>
          <a:endParaRPr lang="ko-KR" altLang="en-US"/>
        </a:p>
      </dgm:t>
    </dgm:pt>
    <dgm:pt modelId="{17F3DB35-8A78-4E8D-B42D-C166D04FA351}">
      <dgm:prSet phldrT="[텍스트]" custT="1"/>
      <dgm:spPr/>
      <dgm:t>
        <a:bodyPr/>
        <a:lstStyle/>
        <a:p>
          <a:pPr latinLnBrk="1"/>
          <a:r>
            <a:rPr lang="ko-KR" altLang="en-US" sz="1050" dirty="0" smtClean="0"/>
            <a:t>수평 사회 경험</a:t>
          </a:r>
          <a:r>
            <a:rPr lang="en-US" altLang="ko-KR" sz="1050" dirty="0" smtClean="0"/>
            <a:t> </a:t>
          </a:r>
          <a:endParaRPr lang="ko-KR" altLang="en-US" sz="1050" dirty="0"/>
        </a:p>
      </dgm:t>
    </dgm:pt>
    <dgm:pt modelId="{AE6EEEA8-C20A-4712-9C2C-0730CE047E9A}" type="parTrans" cxnId="{2C676E9B-F26A-4F0B-946B-B4A46ED64146}">
      <dgm:prSet/>
      <dgm:spPr/>
      <dgm:t>
        <a:bodyPr/>
        <a:lstStyle/>
        <a:p>
          <a:pPr latinLnBrk="1"/>
          <a:endParaRPr lang="ko-KR" altLang="en-US"/>
        </a:p>
      </dgm:t>
    </dgm:pt>
    <dgm:pt modelId="{E9BEDBB9-D5D2-41A8-948D-19C391199242}" type="sibTrans" cxnId="{2C676E9B-F26A-4F0B-946B-B4A46ED64146}">
      <dgm:prSet/>
      <dgm:spPr/>
      <dgm:t>
        <a:bodyPr/>
        <a:lstStyle/>
        <a:p>
          <a:pPr latinLnBrk="1"/>
          <a:endParaRPr lang="ko-KR" altLang="en-US"/>
        </a:p>
      </dgm:t>
    </dgm:pt>
    <dgm:pt modelId="{BEBE7CE0-7700-4604-9A5C-6EA42A448D45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 </a:t>
          </a:r>
          <a:r>
            <a:rPr lang="en-US" altLang="ko-KR" sz="1050" dirty="0" smtClean="0">
              <a:solidFill>
                <a:srgbClr val="0070C0"/>
              </a:solidFill>
            </a:rPr>
            <a:t>C/C++</a:t>
          </a:r>
          <a:endParaRPr lang="ko-KR" altLang="en-US" sz="1050" dirty="0">
            <a:solidFill>
              <a:srgbClr val="0070C0"/>
            </a:solidFill>
          </a:endParaRPr>
        </a:p>
      </dgm:t>
    </dgm:pt>
    <dgm:pt modelId="{45F8C496-6713-4F1C-A944-A80E7E91A6D1}" type="parTrans" cxnId="{9F1CFCCC-F6EA-4EEA-97A5-426F45DC0388}">
      <dgm:prSet/>
      <dgm:spPr/>
      <dgm:t>
        <a:bodyPr/>
        <a:lstStyle/>
        <a:p>
          <a:pPr latinLnBrk="1"/>
          <a:endParaRPr lang="ko-KR" altLang="en-US"/>
        </a:p>
      </dgm:t>
    </dgm:pt>
    <dgm:pt modelId="{486A8DB0-1F20-46D6-8C45-4C2CC4996646}" type="sibTrans" cxnId="{9F1CFCCC-F6EA-4EEA-97A5-426F45DC0388}">
      <dgm:prSet/>
      <dgm:spPr/>
      <dgm:t>
        <a:bodyPr/>
        <a:lstStyle/>
        <a:p>
          <a:pPr latinLnBrk="1"/>
          <a:endParaRPr lang="ko-KR" altLang="en-US"/>
        </a:p>
      </dgm:t>
    </dgm:pt>
    <dgm:pt modelId="{2E6A696D-C658-446D-A6F5-F2CD50277DD7}">
      <dgm:prSet phldrT="[텍스트]" custT="1"/>
      <dgm:spPr/>
      <dgm:t>
        <a:bodyPr/>
        <a:lstStyle/>
        <a:p>
          <a:pPr latinLnBrk="1"/>
          <a:r>
            <a:rPr lang="ko-KR" altLang="en-US" sz="1050" dirty="0" smtClean="0"/>
            <a:t> </a:t>
          </a:r>
          <a:r>
            <a:rPr lang="ko-KR" altLang="en-US" sz="1050" dirty="0" smtClean="0">
              <a:solidFill>
                <a:srgbClr val="0070C0"/>
              </a:solidFill>
            </a:rPr>
            <a:t>교육학</a:t>
          </a:r>
          <a:endParaRPr lang="ko-KR" altLang="en-US" sz="1050" dirty="0">
            <a:solidFill>
              <a:srgbClr val="0070C0"/>
            </a:solidFill>
          </a:endParaRPr>
        </a:p>
      </dgm:t>
    </dgm:pt>
    <dgm:pt modelId="{DE0E174E-4946-4941-A964-AB80A8835E33}" type="parTrans" cxnId="{C40657DD-F8A2-456E-888F-96E6CD7BB72C}">
      <dgm:prSet/>
      <dgm:spPr/>
      <dgm:t>
        <a:bodyPr/>
        <a:lstStyle/>
        <a:p>
          <a:pPr latinLnBrk="1"/>
          <a:endParaRPr lang="ko-KR" altLang="en-US"/>
        </a:p>
      </dgm:t>
    </dgm:pt>
    <dgm:pt modelId="{85AEE8CE-FBCC-49AF-9929-1ACC4E28C301}" type="sibTrans" cxnId="{C40657DD-F8A2-456E-888F-96E6CD7BB72C}">
      <dgm:prSet/>
      <dgm:spPr/>
      <dgm:t>
        <a:bodyPr/>
        <a:lstStyle/>
        <a:p>
          <a:pPr latinLnBrk="1"/>
          <a:endParaRPr lang="ko-KR" altLang="en-US"/>
        </a:p>
      </dgm:t>
    </dgm:pt>
    <dgm:pt modelId="{BE631E9B-CC3D-4B8B-BCDD-63709E3EB9BD}">
      <dgm:prSet phldrT="[텍스트]" custT="1"/>
      <dgm:spPr/>
      <dgm:t>
        <a:bodyPr/>
        <a:lstStyle/>
        <a:p>
          <a:pPr latinLnBrk="1"/>
          <a:r>
            <a:rPr lang="en-US" altLang="ko-KR" sz="1200" b="1" dirty="0" smtClean="0"/>
            <a:t>DB</a:t>
          </a:r>
          <a:r>
            <a:rPr lang="ko-KR" altLang="en-US" sz="1200" b="1" dirty="0" smtClean="0"/>
            <a:t>엔지니어</a:t>
          </a:r>
          <a:endParaRPr lang="ko-KR" altLang="en-US" sz="1200" b="1" dirty="0"/>
        </a:p>
      </dgm:t>
    </dgm:pt>
    <dgm:pt modelId="{3BA1A036-6FF8-41FC-A93E-2AC2E38DC5FA}" type="parTrans" cxnId="{D602BBF8-A235-486F-8ABB-D9BF3AF74488}">
      <dgm:prSet/>
      <dgm:spPr/>
      <dgm:t>
        <a:bodyPr/>
        <a:lstStyle/>
        <a:p>
          <a:pPr latinLnBrk="1"/>
          <a:endParaRPr lang="ko-KR" altLang="en-US"/>
        </a:p>
      </dgm:t>
    </dgm:pt>
    <dgm:pt modelId="{B3C964FA-20F7-4277-8BDA-CDDAF3A4A2A5}" type="sibTrans" cxnId="{D602BBF8-A235-486F-8ABB-D9BF3AF74488}">
      <dgm:prSet/>
      <dgm:spPr/>
      <dgm:t>
        <a:bodyPr/>
        <a:lstStyle/>
        <a:p>
          <a:pPr latinLnBrk="1"/>
          <a:endParaRPr lang="ko-KR" altLang="en-US"/>
        </a:p>
      </dgm:t>
    </dgm:pt>
    <dgm:pt modelId="{111B917C-F670-45AC-A181-36E99AEE04A6}">
      <dgm:prSet phldrT="[텍스트]" custT="1"/>
      <dgm:spPr/>
      <dgm:t>
        <a:bodyPr/>
        <a:lstStyle/>
        <a:p>
          <a:pPr latinLnBrk="1"/>
          <a:r>
            <a:rPr lang="ko-KR" altLang="en-US" sz="1050" dirty="0" smtClean="0"/>
            <a:t> </a:t>
          </a:r>
          <a:r>
            <a:rPr lang="ko-KR" altLang="en-US" sz="1050" dirty="0" smtClean="0">
              <a:solidFill>
                <a:srgbClr val="0070C0"/>
              </a:solidFill>
            </a:rPr>
            <a:t>협업</a:t>
          </a:r>
          <a:endParaRPr lang="ko-KR" altLang="en-US" sz="1050" dirty="0">
            <a:solidFill>
              <a:srgbClr val="0070C0"/>
            </a:solidFill>
          </a:endParaRPr>
        </a:p>
      </dgm:t>
    </dgm:pt>
    <dgm:pt modelId="{7335958F-0835-462B-990A-5917B1799947}" type="parTrans" cxnId="{FE58ECFE-8460-42AC-99E9-9BB76521C7B1}">
      <dgm:prSet/>
      <dgm:spPr/>
      <dgm:t>
        <a:bodyPr/>
        <a:lstStyle/>
        <a:p>
          <a:pPr latinLnBrk="1"/>
          <a:endParaRPr lang="ko-KR" altLang="en-US"/>
        </a:p>
      </dgm:t>
    </dgm:pt>
    <dgm:pt modelId="{DC1EC74E-6BA6-417C-8590-F5B1CE706B90}" type="sibTrans" cxnId="{FE58ECFE-8460-42AC-99E9-9BB76521C7B1}">
      <dgm:prSet/>
      <dgm:spPr/>
      <dgm:t>
        <a:bodyPr/>
        <a:lstStyle/>
        <a:p>
          <a:pPr latinLnBrk="1"/>
          <a:endParaRPr lang="ko-KR" altLang="en-US"/>
        </a:p>
      </dgm:t>
    </dgm:pt>
    <dgm:pt modelId="{1BEE9CB9-8077-41AF-9E2E-C5EE803B7A7A}">
      <dgm:prSet phldrT="[텍스트]" custT="1"/>
      <dgm:spPr/>
      <dgm:t>
        <a:bodyPr/>
        <a:lstStyle/>
        <a:p>
          <a:pPr latinLnBrk="1"/>
          <a:r>
            <a:rPr lang="ko-KR" altLang="en-US" sz="1050" dirty="0" smtClean="0">
              <a:solidFill>
                <a:srgbClr val="0070C0"/>
              </a:solidFill>
            </a:rPr>
            <a:t> 실무</a:t>
          </a:r>
          <a:endParaRPr lang="ko-KR" altLang="en-US" sz="1050" dirty="0">
            <a:solidFill>
              <a:srgbClr val="0070C0"/>
            </a:solidFill>
          </a:endParaRPr>
        </a:p>
      </dgm:t>
    </dgm:pt>
    <dgm:pt modelId="{B46DF086-632F-416E-9307-03E759825B22}" type="parTrans" cxnId="{8C2CAB00-F756-45B6-BCAC-F3CD9E57F853}">
      <dgm:prSet/>
      <dgm:spPr/>
      <dgm:t>
        <a:bodyPr/>
        <a:lstStyle/>
        <a:p>
          <a:pPr latinLnBrk="1"/>
          <a:endParaRPr lang="ko-KR" altLang="en-US"/>
        </a:p>
      </dgm:t>
    </dgm:pt>
    <dgm:pt modelId="{1674F294-459B-4F30-AC64-052216F3CFC4}" type="sibTrans" cxnId="{8C2CAB00-F756-45B6-BCAC-F3CD9E57F853}">
      <dgm:prSet/>
      <dgm:spPr/>
      <dgm:t>
        <a:bodyPr/>
        <a:lstStyle/>
        <a:p>
          <a:pPr latinLnBrk="1"/>
          <a:endParaRPr lang="ko-KR" altLang="en-US"/>
        </a:p>
      </dgm:t>
    </dgm:pt>
    <dgm:pt modelId="{95BE6C7F-C2ED-43C4-8B68-B551B36988B8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정보작전병</a:t>
          </a:r>
          <a:endParaRPr lang="ko-KR" altLang="en-US" sz="1400" b="1" dirty="0"/>
        </a:p>
      </dgm:t>
    </dgm:pt>
    <dgm:pt modelId="{EFD578C3-E6B7-4D70-A1CE-F03F57ED4E34}" type="parTrans" cxnId="{F8ED0556-5667-4678-BC47-66FFBEF9D60E}">
      <dgm:prSet/>
      <dgm:spPr/>
      <dgm:t>
        <a:bodyPr/>
        <a:lstStyle/>
        <a:p>
          <a:pPr latinLnBrk="1"/>
          <a:endParaRPr lang="ko-KR" altLang="en-US"/>
        </a:p>
      </dgm:t>
    </dgm:pt>
    <dgm:pt modelId="{1AC1A784-134E-4881-845E-D5987E897659}" type="sibTrans" cxnId="{F8ED0556-5667-4678-BC47-66FFBEF9D60E}">
      <dgm:prSet/>
      <dgm:spPr/>
      <dgm:t>
        <a:bodyPr/>
        <a:lstStyle/>
        <a:p>
          <a:pPr latinLnBrk="1"/>
          <a:endParaRPr lang="ko-KR" altLang="en-US"/>
        </a:p>
      </dgm:t>
    </dgm:pt>
    <dgm:pt modelId="{ADFDC165-24B8-4AAF-91C2-09F040794991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강사</a:t>
          </a:r>
          <a:r>
            <a:rPr lang="en-US" altLang="ko-KR" sz="1400" b="1" dirty="0" smtClean="0"/>
            <a:t>/</a:t>
          </a:r>
          <a:r>
            <a:rPr lang="ko-KR" altLang="en-US" sz="1400" b="1" dirty="0" smtClean="0"/>
            <a:t>과외</a:t>
          </a:r>
          <a:endParaRPr lang="ko-KR" altLang="en-US" sz="1400" b="1" dirty="0"/>
        </a:p>
      </dgm:t>
    </dgm:pt>
    <dgm:pt modelId="{D59C7F71-AD69-4E40-88AF-5529BFFB59CA}" type="parTrans" cxnId="{1816B492-DC1F-480F-9C8E-F89DDC604A12}">
      <dgm:prSet/>
      <dgm:spPr/>
      <dgm:t>
        <a:bodyPr/>
        <a:lstStyle/>
        <a:p>
          <a:pPr latinLnBrk="1"/>
          <a:endParaRPr lang="ko-KR" altLang="en-US"/>
        </a:p>
      </dgm:t>
    </dgm:pt>
    <dgm:pt modelId="{DABC136E-6F3D-4336-9750-8DF78C4A67C4}" type="sibTrans" cxnId="{1816B492-DC1F-480F-9C8E-F89DDC604A12}">
      <dgm:prSet/>
      <dgm:spPr/>
      <dgm:t>
        <a:bodyPr/>
        <a:lstStyle/>
        <a:p>
          <a:pPr latinLnBrk="1"/>
          <a:endParaRPr lang="ko-KR" altLang="en-US"/>
        </a:p>
      </dgm:t>
    </dgm:pt>
    <dgm:pt modelId="{B4F689EC-AAF4-484E-BDD5-8D7A9F6C6629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 수직 </a:t>
          </a:r>
          <a:r>
            <a:rPr lang="ko-KR" altLang="en-US" sz="1000" dirty="0" smtClean="0"/>
            <a:t>사회 경험</a:t>
          </a:r>
          <a:endParaRPr lang="ko-KR" altLang="en-US" sz="1000" dirty="0"/>
        </a:p>
      </dgm:t>
    </dgm:pt>
    <dgm:pt modelId="{EA405532-4D62-487D-A3F4-F5C864DBBE77}" type="parTrans" cxnId="{4BC780E7-5489-43EC-B6CE-72A547EB8D6C}">
      <dgm:prSet/>
      <dgm:spPr/>
      <dgm:t>
        <a:bodyPr/>
        <a:lstStyle/>
        <a:p>
          <a:pPr latinLnBrk="1"/>
          <a:endParaRPr lang="ko-KR" altLang="en-US"/>
        </a:p>
      </dgm:t>
    </dgm:pt>
    <dgm:pt modelId="{53A84CC9-22C5-4ED3-BABF-C5812B434024}" type="sibTrans" cxnId="{4BC780E7-5489-43EC-B6CE-72A547EB8D6C}">
      <dgm:prSet/>
      <dgm:spPr/>
      <dgm:t>
        <a:bodyPr/>
        <a:lstStyle/>
        <a:p>
          <a:pPr latinLnBrk="1"/>
          <a:endParaRPr lang="ko-KR" altLang="en-US"/>
        </a:p>
      </dgm:t>
    </dgm:pt>
    <dgm:pt modelId="{E55991AD-ACD3-4F80-9B44-D221EAE9FB7E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 </a:t>
          </a:r>
          <a:r>
            <a:rPr lang="en-US" altLang="ko-KR" sz="1000" dirty="0" smtClean="0">
              <a:solidFill>
                <a:srgbClr val="0070C0"/>
              </a:solidFill>
            </a:rPr>
            <a:t>IT </a:t>
          </a:r>
          <a:r>
            <a:rPr lang="ko-KR" altLang="en-US" sz="1000" dirty="0" smtClean="0">
              <a:solidFill>
                <a:srgbClr val="0070C0"/>
              </a:solidFill>
            </a:rPr>
            <a:t>자격증</a:t>
          </a:r>
          <a:endParaRPr lang="ko-KR" altLang="en-US" sz="1000" dirty="0">
            <a:solidFill>
              <a:srgbClr val="0070C0"/>
            </a:solidFill>
          </a:endParaRPr>
        </a:p>
      </dgm:t>
    </dgm:pt>
    <dgm:pt modelId="{A02F155E-E407-43EA-9496-7485C265C648}" type="parTrans" cxnId="{0B8518C0-2AAD-476B-AA10-6A695D3C3F46}">
      <dgm:prSet/>
      <dgm:spPr/>
      <dgm:t>
        <a:bodyPr/>
        <a:lstStyle/>
        <a:p>
          <a:pPr latinLnBrk="1"/>
          <a:endParaRPr lang="ko-KR" altLang="en-US"/>
        </a:p>
      </dgm:t>
    </dgm:pt>
    <dgm:pt modelId="{44B1E04C-D7E9-46AD-ACC0-0D15D40FF3A5}" type="sibTrans" cxnId="{0B8518C0-2AAD-476B-AA10-6A695D3C3F46}">
      <dgm:prSet/>
      <dgm:spPr/>
      <dgm:t>
        <a:bodyPr/>
        <a:lstStyle/>
        <a:p>
          <a:pPr latinLnBrk="1"/>
          <a:endParaRPr lang="ko-KR" altLang="en-US"/>
        </a:p>
      </dgm:t>
    </dgm:pt>
    <dgm:pt modelId="{989864B3-85E1-4F70-B084-E9D20BCF5A0A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 </a:t>
          </a:r>
          <a:r>
            <a:rPr lang="ko-KR" altLang="en-US" sz="1000" dirty="0" smtClean="0">
              <a:solidFill>
                <a:srgbClr val="0070C0"/>
              </a:solidFill>
            </a:rPr>
            <a:t>추가 언어</a:t>
          </a:r>
          <a:endParaRPr lang="ko-KR" altLang="en-US" sz="1000" dirty="0">
            <a:solidFill>
              <a:srgbClr val="0070C0"/>
            </a:solidFill>
          </a:endParaRPr>
        </a:p>
      </dgm:t>
    </dgm:pt>
    <dgm:pt modelId="{92E2E2DD-C90B-4AFF-8D07-E596A07C79F8}" type="parTrans" cxnId="{F792B3A7-253D-4A15-B51C-7A932EBA89E1}">
      <dgm:prSet/>
      <dgm:spPr/>
      <dgm:t>
        <a:bodyPr/>
        <a:lstStyle/>
        <a:p>
          <a:pPr latinLnBrk="1"/>
          <a:endParaRPr lang="ko-KR" altLang="en-US"/>
        </a:p>
      </dgm:t>
    </dgm:pt>
    <dgm:pt modelId="{0A57C07A-C80A-4B2B-9315-86987CE12577}" type="sibTrans" cxnId="{F792B3A7-253D-4A15-B51C-7A932EBA89E1}">
      <dgm:prSet/>
      <dgm:spPr/>
      <dgm:t>
        <a:bodyPr/>
        <a:lstStyle/>
        <a:p>
          <a:pPr latinLnBrk="1"/>
          <a:endParaRPr lang="ko-KR" altLang="en-US"/>
        </a:p>
      </dgm:t>
    </dgm:pt>
    <dgm:pt modelId="{5498BC75-A5D7-42FD-A63C-1152AF3F07BD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 </a:t>
          </a:r>
          <a:r>
            <a:rPr lang="ko-KR" altLang="en-US" sz="1000" dirty="0" smtClean="0">
              <a:solidFill>
                <a:srgbClr val="0070C0"/>
              </a:solidFill>
            </a:rPr>
            <a:t>추가 엔진</a:t>
          </a:r>
          <a:endParaRPr lang="ko-KR" altLang="en-US" sz="1000" dirty="0">
            <a:solidFill>
              <a:srgbClr val="0070C0"/>
            </a:solidFill>
          </a:endParaRPr>
        </a:p>
      </dgm:t>
    </dgm:pt>
    <dgm:pt modelId="{0EB1F613-D88F-4991-B294-63CAB8683CED}" type="parTrans" cxnId="{DFAA17A2-2480-46A5-ACCE-A03037CB00D7}">
      <dgm:prSet/>
      <dgm:spPr/>
      <dgm:t>
        <a:bodyPr/>
        <a:lstStyle/>
        <a:p>
          <a:pPr latinLnBrk="1"/>
          <a:endParaRPr lang="ko-KR" altLang="en-US"/>
        </a:p>
      </dgm:t>
    </dgm:pt>
    <dgm:pt modelId="{E6D1E179-8539-4EB9-AA77-83DA0AA1E2D8}" type="sibTrans" cxnId="{DFAA17A2-2480-46A5-ACCE-A03037CB00D7}">
      <dgm:prSet/>
      <dgm:spPr/>
      <dgm:t>
        <a:bodyPr/>
        <a:lstStyle/>
        <a:p>
          <a:pPr latinLnBrk="1"/>
          <a:endParaRPr lang="ko-KR" altLang="en-US"/>
        </a:p>
      </dgm:t>
    </dgm:pt>
    <dgm:pt modelId="{635948C7-4D01-495F-9C24-C12B4D476C42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 학습법 등</a:t>
          </a:r>
          <a:endParaRPr lang="ko-KR" altLang="en-US" sz="1000" dirty="0"/>
        </a:p>
      </dgm:t>
    </dgm:pt>
    <dgm:pt modelId="{F1DF55AE-088E-4054-A705-BC4E32746641}" type="parTrans" cxnId="{FE658526-2D29-4737-B025-1EBF5F50DCD5}">
      <dgm:prSet/>
      <dgm:spPr/>
      <dgm:t>
        <a:bodyPr/>
        <a:lstStyle/>
        <a:p>
          <a:pPr latinLnBrk="1"/>
          <a:endParaRPr lang="ko-KR" altLang="en-US"/>
        </a:p>
      </dgm:t>
    </dgm:pt>
    <dgm:pt modelId="{C1F965BC-2AD2-4C98-A948-1E31A9318822}" type="sibTrans" cxnId="{FE658526-2D29-4737-B025-1EBF5F50DCD5}">
      <dgm:prSet/>
      <dgm:spPr/>
      <dgm:t>
        <a:bodyPr/>
        <a:lstStyle/>
        <a:p>
          <a:pPr latinLnBrk="1"/>
          <a:endParaRPr lang="ko-KR" altLang="en-US"/>
        </a:p>
      </dgm:t>
    </dgm:pt>
    <dgm:pt modelId="{F3FA4831-D9E9-4888-BDE0-43EB34B41DA0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 </a:t>
          </a:r>
          <a:r>
            <a:rPr lang="ko-KR" altLang="en-US" sz="1050" dirty="0" err="1" smtClean="0">
              <a:solidFill>
                <a:srgbClr val="0070C0"/>
              </a:solidFill>
            </a:rPr>
            <a:t>스케쥴링</a:t>
          </a:r>
          <a:endParaRPr lang="ko-KR" altLang="en-US" sz="1050" dirty="0">
            <a:solidFill>
              <a:srgbClr val="0070C0"/>
            </a:solidFill>
          </a:endParaRPr>
        </a:p>
      </dgm:t>
    </dgm:pt>
    <dgm:pt modelId="{B0D06C7E-0C68-49EB-9B5E-E9903FAF17E0}" type="parTrans" cxnId="{327FE48E-1C69-4230-B406-0F0B884A7821}">
      <dgm:prSet/>
      <dgm:spPr/>
      <dgm:t>
        <a:bodyPr/>
        <a:lstStyle/>
        <a:p>
          <a:pPr latinLnBrk="1"/>
          <a:endParaRPr lang="ko-KR" altLang="en-US"/>
        </a:p>
      </dgm:t>
    </dgm:pt>
    <dgm:pt modelId="{A9411C3F-AE50-42D1-BD4E-627DF9E2C5F1}" type="sibTrans" cxnId="{327FE48E-1C69-4230-B406-0F0B884A7821}">
      <dgm:prSet/>
      <dgm:spPr/>
      <dgm:t>
        <a:bodyPr/>
        <a:lstStyle/>
        <a:p>
          <a:pPr latinLnBrk="1"/>
          <a:endParaRPr lang="ko-KR" altLang="en-US"/>
        </a:p>
      </dgm:t>
    </dgm:pt>
    <dgm:pt modelId="{DB130718-03C5-4C53-B3C2-CB9B8075BC7E}">
      <dgm:prSet phldrT="[텍스트]" custT="1"/>
      <dgm:spPr/>
      <dgm:t>
        <a:bodyPr/>
        <a:lstStyle/>
        <a:p>
          <a:pPr latinLnBrk="1"/>
          <a:r>
            <a:rPr lang="ko-KR" altLang="en-US" sz="1000" dirty="0" smtClean="0">
              <a:solidFill>
                <a:srgbClr val="0070C0"/>
              </a:solidFill>
            </a:rPr>
            <a:t> 정훈</a:t>
          </a:r>
          <a:endParaRPr lang="ko-KR" altLang="en-US" sz="1000" dirty="0">
            <a:solidFill>
              <a:srgbClr val="0070C0"/>
            </a:solidFill>
          </a:endParaRPr>
        </a:p>
      </dgm:t>
    </dgm:pt>
    <dgm:pt modelId="{02975D4E-AEC2-490D-A0EC-4DCDE9DA3575}" type="parTrans" cxnId="{F04D2622-AE3C-46E8-BCE2-D8FDDF436254}">
      <dgm:prSet/>
      <dgm:spPr/>
      <dgm:t>
        <a:bodyPr/>
        <a:lstStyle/>
        <a:p>
          <a:pPr latinLnBrk="1"/>
          <a:endParaRPr lang="ko-KR" altLang="en-US"/>
        </a:p>
      </dgm:t>
    </dgm:pt>
    <dgm:pt modelId="{BACBFFF7-CDB6-407A-8105-123E92BEC658}" type="sibTrans" cxnId="{F04D2622-AE3C-46E8-BCE2-D8FDDF436254}">
      <dgm:prSet/>
      <dgm:spPr/>
      <dgm:t>
        <a:bodyPr/>
        <a:lstStyle/>
        <a:p>
          <a:pPr latinLnBrk="1"/>
          <a:endParaRPr lang="ko-KR" altLang="en-US"/>
        </a:p>
      </dgm:t>
    </dgm:pt>
    <dgm:pt modelId="{A777BAC0-1407-41B9-B40E-68F79AF51F3C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 </a:t>
          </a:r>
          <a:r>
            <a:rPr lang="ko-KR" altLang="en-US" sz="1050" dirty="0" smtClean="0"/>
            <a:t>한국 문화</a:t>
          </a:r>
          <a:endParaRPr lang="ko-KR" altLang="en-US" sz="1050" dirty="0"/>
        </a:p>
      </dgm:t>
    </dgm:pt>
    <dgm:pt modelId="{130380D0-80FF-4056-800F-0DB601362252}" type="parTrans" cxnId="{D21AE5F6-619B-44A8-9C98-016809547AF4}">
      <dgm:prSet/>
      <dgm:spPr/>
      <dgm:t>
        <a:bodyPr/>
        <a:lstStyle/>
        <a:p>
          <a:pPr latinLnBrk="1"/>
          <a:endParaRPr lang="ko-KR" altLang="en-US"/>
        </a:p>
      </dgm:t>
    </dgm:pt>
    <dgm:pt modelId="{21FF13FD-059E-490A-8BA0-4BD05D9CB991}" type="sibTrans" cxnId="{D21AE5F6-619B-44A8-9C98-016809547AF4}">
      <dgm:prSet/>
      <dgm:spPr/>
      <dgm:t>
        <a:bodyPr/>
        <a:lstStyle/>
        <a:p>
          <a:pPr latinLnBrk="1"/>
          <a:endParaRPr lang="ko-KR" altLang="en-US"/>
        </a:p>
      </dgm:t>
    </dgm:pt>
    <dgm:pt modelId="{1D0B6716-6D51-474F-A003-3ACF58810D8A}">
      <dgm:prSet phldrT="[텍스트]" custT="1"/>
      <dgm:spPr/>
      <dgm:t>
        <a:bodyPr/>
        <a:lstStyle/>
        <a:p>
          <a:pPr latinLnBrk="1"/>
          <a:r>
            <a:rPr lang="en-US" altLang="ko-KR" sz="1050" dirty="0" smtClean="0">
              <a:solidFill>
                <a:srgbClr val="0070C0"/>
              </a:solidFill>
            </a:rPr>
            <a:t>Java</a:t>
          </a:r>
          <a:r>
            <a:rPr lang="en-US" altLang="ko-KR" sz="1050" dirty="0" smtClean="0"/>
            <a:t>, SQL</a:t>
          </a:r>
          <a:endParaRPr lang="ko-KR" altLang="en-US" sz="1050" dirty="0"/>
        </a:p>
      </dgm:t>
    </dgm:pt>
    <dgm:pt modelId="{65561C29-C0AF-4443-94F0-9E63DBADA998}" type="parTrans" cxnId="{10C22E82-C79D-448D-B4D3-D7ECB3F031C5}">
      <dgm:prSet/>
      <dgm:spPr/>
    </dgm:pt>
    <dgm:pt modelId="{161C0460-3A25-4343-BDD7-4F23B0D69534}" type="sibTrans" cxnId="{10C22E82-C79D-448D-B4D3-D7ECB3F031C5}">
      <dgm:prSet/>
      <dgm:spPr/>
    </dgm:pt>
    <dgm:pt modelId="{9F10713E-BA15-4F66-8C16-66404E78244D}" type="pres">
      <dgm:prSet presAssocID="{43AC7D0A-1463-4800-878D-919E578BD8C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0EC1CC-7E8D-4B7C-AA19-805CE871BA24}" type="pres">
      <dgm:prSet presAssocID="{2093240E-4423-4CAE-8379-C92AA919C552}" presName="composite" presStyleCnt="0"/>
      <dgm:spPr/>
    </dgm:pt>
    <dgm:pt modelId="{7542F7BE-95AA-41C1-8626-CBDE1A3ACED4}" type="pres">
      <dgm:prSet presAssocID="{2093240E-4423-4CAE-8379-C92AA919C552}" presName="imagSh" presStyleLbl="bgImgPlace1" presStyleIdx="0" presStyleCnt="5" custScaleX="120013" custScaleY="106810" custLinFactNeighborX="-3798" custLinFactNeighborY="-418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BBF281F7-02E3-4A73-AE01-7D8F88CBDA6C}" type="pres">
      <dgm:prSet presAssocID="{2093240E-4423-4CAE-8379-C92AA919C552}" presName="txNode" presStyleLbl="node1" presStyleIdx="0" presStyleCnt="5" custScaleX="105232" custScaleY="131815" custLinFactNeighborX="-542" custLinFactNeighborY="20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66E018-3627-4B6F-91C9-85E48E5BCE84}" type="pres">
      <dgm:prSet presAssocID="{274B1453-101A-46F7-8221-D2905A23F9AA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7177DC3-B70B-41A3-897D-0D43BFAA0DAE}" type="pres">
      <dgm:prSet presAssocID="{274B1453-101A-46F7-8221-D2905A23F9AA}" presName="connTx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D08D148-D3CB-4A8F-9E73-E74898B752EB}" type="pres">
      <dgm:prSet presAssocID="{9F708E92-FAFC-48C5-B1EE-F54C8D80FF96}" presName="composite" presStyleCnt="0"/>
      <dgm:spPr/>
    </dgm:pt>
    <dgm:pt modelId="{2935769B-54AD-40B2-8866-8784FB89D5FA}" type="pres">
      <dgm:prSet presAssocID="{9F708E92-FAFC-48C5-B1EE-F54C8D80FF96}" presName="imagSh" presStyleLbl="bgImgPlace1" presStyleIdx="1" presStyleCnt="5" custScaleX="125574" custScaleY="104327" custLinFactNeighborX="-14143" custLinFactNeighborY="-4141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D7CB4B2-C813-4DFF-8FB0-472D8F0FCDE9}" type="pres">
      <dgm:prSet presAssocID="{9F708E92-FAFC-48C5-B1EE-F54C8D80FF96}" presName="txNode" presStyleLbl="node1" presStyleIdx="1" presStyleCnt="5" custScaleX="104217" custScaleY="134470" custLinFactNeighborX="-10336" custLinFactNeighborY="42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11750B-BCC9-46AB-8CFB-0B50F584352B}" type="pres">
      <dgm:prSet presAssocID="{0A45AAD4-3A1F-4294-8767-5B5490B9BD41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0F62BF5-9FE3-446B-B09F-2040DEF28272}" type="pres">
      <dgm:prSet presAssocID="{0A45AAD4-3A1F-4294-8767-5B5490B9BD41}" presName="connTx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75337D7-35A3-415D-8E57-3A8126E48416}" type="pres">
      <dgm:prSet presAssocID="{95BE6C7F-C2ED-43C4-8B68-B551B36988B8}" presName="composite" presStyleCnt="0"/>
      <dgm:spPr/>
    </dgm:pt>
    <dgm:pt modelId="{05AA7655-15E8-42F1-A7F6-7EE2235B4734}" type="pres">
      <dgm:prSet presAssocID="{95BE6C7F-C2ED-43C4-8B68-B551B36988B8}" presName="imagSh" presStyleLbl="bgImgPlace1" presStyleIdx="2" presStyleCnt="5" custScaleX="113816" custScaleY="107372" custLinFactNeighborX="2140" custLinFactNeighborY="-386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E1553AE3-01E3-4375-A8EA-478A3C0F96A6}" type="pres">
      <dgm:prSet presAssocID="{95BE6C7F-C2ED-43C4-8B68-B551B36988B8}" presName="txNode" presStyleLbl="node1" presStyleIdx="2" presStyleCnt="5" custScaleX="106121" custScaleY="136956" custLinFactNeighborX="2108" custLinFactNeighborY="632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351A87-EDF1-4F5D-8BAA-A01F953D749F}" type="pres">
      <dgm:prSet presAssocID="{1AC1A784-134E-4881-845E-D5987E897659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DBC3116-3D74-426B-B830-95C2D8069758}" type="pres">
      <dgm:prSet presAssocID="{1AC1A784-134E-4881-845E-D5987E897659}" presName="connTx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34EFAF9-B5B6-4EF5-8396-3BA6EFC399D8}" type="pres">
      <dgm:prSet presAssocID="{BE631E9B-CC3D-4B8B-BCDD-63709E3EB9BD}" presName="composite" presStyleCnt="0"/>
      <dgm:spPr/>
    </dgm:pt>
    <dgm:pt modelId="{DBD12A13-1CCB-476D-94EB-FEFB4181A9DB}" type="pres">
      <dgm:prSet presAssocID="{BE631E9B-CC3D-4B8B-BCDD-63709E3EB9BD}" presName="imagSh" presStyleLbl="bgImgPlace1" presStyleIdx="3" presStyleCnt="5" custScaleX="126296" custScaleY="107112" custLinFactNeighborX="-8186" custLinFactNeighborY="-3990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EEC34B58-A783-46E2-9270-DAF61B22C42E}" type="pres">
      <dgm:prSet presAssocID="{BE631E9B-CC3D-4B8B-BCDD-63709E3EB9BD}" presName="txNode" presStyleLbl="node1" presStyleIdx="3" presStyleCnt="5" custScaleX="104358" custScaleY="141219" custLinFactNeighborX="-5381" custLinFactNeighborY="789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E54AAA-0E2C-4776-A149-9D020F0B9820}" type="pres">
      <dgm:prSet presAssocID="{B3C964FA-20F7-4277-8BDA-CDDAF3A4A2A5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15BE43-9833-4A03-AB7E-A519AD846E73}" type="pres">
      <dgm:prSet presAssocID="{B3C964FA-20F7-4277-8BDA-CDDAF3A4A2A5}" presName="connTx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9FCBE0F-21D7-4890-BA32-20820D41025B}" type="pres">
      <dgm:prSet presAssocID="{ADFDC165-24B8-4AAF-91C2-09F040794991}" presName="composite" presStyleCnt="0"/>
      <dgm:spPr/>
    </dgm:pt>
    <dgm:pt modelId="{688B8E55-6084-4594-82E1-F42A4F231CD3}" type="pres">
      <dgm:prSet presAssocID="{ADFDC165-24B8-4AAF-91C2-09F040794991}" presName="imagSh" presStyleLbl="bgImgPlace1" presStyleIdx="4" presStyleCnt="5" custScaleX="106796" custScaleY="120318" custLinFactNeighborX="4117" custLinFactNeighborY="-384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B07F5CC-A3D6-4124-8321-C72993360B2F}" type="pres">
      <dgm:prSet presAssocID="{ADFDC165-24B8-4AAF-91C2-09F040794991}" presName="txNode" presStyleLbl="node1" presStyleIdx="4" presStyleCnt="5" custScaleY="139171" custLinFactNeighborX="-1583" custLinFactNeighborY="32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30F4F7C-9D9F-4333-959F-78FDCCF943E8}" type="presOf" srcId="{17F3DB35-8A78-4E8D-B42D-C166D04FA351}" destId="{9D7CB4B2-C813-4DFF-8FB0-472D8F0FCDE9}" srcOrd="0" destOrd="1" presId="urn:microsoft.com/office/officeart/2005/8/layout/hProcess10"/>
    <dgm:cxn modelId="{7530BC5A-9C0E-417E-BFCC-EAE40C307CDB}" type="presOf" srcId="{274B1453-101A-46F7-8221-D2905A23F9AA}" destId="{17177DC3-B70B-41A3-897D-0D43BFAA0DAE}" srcOrd="1" destOrd="0" presId="urn:microsoft.com/office/officeart/2005/8/layout/hProcess10"/>
    <dgm:cxn modelId="{8C2CAB00-F756-45B6-BCAC-F3CD9E57F853}" srcId="{BE631E9B-CC3D-4B8B-BCDD-63709E3EB9BD}" destId="{1BEE9CB9-8077-41AF-9E2E-C5EE803B7A7A}" srcOrd="1" destOrd="0" parTransId="{B46DF086-632F-416E-9307-03E759825B22}" sibTransId="{1674F294-459B-4F30-AC64-052216F3CFC4}"/>
    <dgm:cxn modelId="{FE658526-2D29-4737-B025-1EBF5F50DCD5}" srcId="{ADFDC165-24B8-4AAF-91C2-09F040794991}" destId="{635948C7-4D01-495F-9C24-C12B4D476C42}" srcOrd="2" destOrd="0" parTransId="{F1DF55AE-088E-4054-A705-BC4E32746641}" sibTransId="{C1F965BC-2AD2-4C98-A948-1E31A9318822}"/>
    <dgm:cxn modelId="{327FE48E-1C69-4230-B406-0F0B884A7821}" srcId="{BE631E9B-CC3D-4B8B-BCDD-63709E3EB9BD}" destId="{F3FA4831-D9E9-4888-BDE0-43EB34B41DA0}" srcOrd="2" destOrd="0" parTransId="{B0D06C7E-0C68-49EB-9B5E-E9903FAF17E0}" sibTransId="{A9411C3F-AE50-42D1-BD4E-627DF9E2C5F1}"/>
    <dgm:cxn modelId="{D0EA2EC1-FCFD-4FB2-8966-99335DCC51D5}" type="presOf" srcId="{ADFDC165-24B8-4AAF-91C2-09F040794991}" destId="{1B07F5CC-A3D6-4124-8321-C72993360B2F}" srcOrd="0" destOrd="0" presId="urn:microsoft.com/office/officeart/2005/8/layout/hProcess10"/>
    <dgm:cxn modelId="{10C22E82-C79D-448D-B4D3-D7ECB3F031C5}" srcId="{9F708E92-FAFC-48C5-B1EE-F54C8D80FF96}" destId="{1D0B6716-6D51-474F-A003-3ACF58810D8A}" srcOrd="1" destOrd="0" parTransId="{65561C29-C0AF-4443-94F0-9E63DBADA998}" sibTransId="{161C0460-3A25-4343-BDD7-4F23B0D69534}"/>
    <dgm:cxn modelId="{8B526AA5-2286-4D9A-A87E-BE26A6C7AEF7}" type="presOf" srcId="{2E6A696D-C658-446D-A6F5-F2CD50277DD7}" destId="{9D7CB4B2-C813-4DFF-8FB0-472D8F0FCDE9}" srcOrd="0" destOrd="4" presId="urn:microsoft.com/office/officeart/2005/8/layout/hProcess10"/>
    <dgm:cxn modelId="{D21AE5F6-619B-44A8-9C98-016809547AF4}" srcId="{2093240E-4423-4CAE-8379-C92AA919C552}" destId="{A777BAC0-1407-41B9-B40E-68F79AF51F3C}" srcOrd="2" destOrd="0" parTransId="{130380D0-80FF-4056-800F-0DB601362252}" sibTransId="{21FF13FD-059E-490A-8BA0-4BD05D9CB991}"/>
    <dgm:cxn modelId="{100F828D-BCDD-4FB1-9470-E88917542D0C}" type="presOf" srcId="{9F708E92-FAFC-48C5-B1EE-F54C8D80FF96}" destId="{9D7CB4B2-C813-4DFF-8FB0-472D8F0FCDE9}" srcOrd="0" destOrd="0" presId="urn:microsoft.com/office/officeart/2005/8/layout/hProcess10"/>
    <dgm:cxn modelId="{FE58ECFE-8460-42AC-99E9-9BB76521C7B1}" srcId="{BE631E9B-CC3D-4B8B-BCDD-63709E3EB9BD}" destId="{111B917C-F670-45AC-A181-36E99AEE04A6}" srcOrd="0" destOrd="0" parTransId="{7335958F-0835-462B-990A-5917B1799947}" sibTransId="{DC1EC74E-6BA6-417C-8590-F5B1CE706B90}"/>
    <dgm:cxn modelId="{856EAF97-7BE1-44C9-B2E1-2E8529C720F8}" type="presOf" srcId="{2093240E-4423-4CAE-8379-C92AA919C552}" destId="{BBF281F7-02E3-4A73-AE01-7D8F88CBDA6C}" srcOrd="0" destOrd="0" presId="urn:microsoft.com/office/officeart/2005/8/layout/hProcess10"/>
    <dgm:cxn modelId="{FC8604CF-42FB-4026-8CFD-D184309602A0}" type="presOf" srcId="{111B917C-F670-45AC-A181-36E99AEE04A6}" destId="{EEC34B58-A783-46E2-9270-DAF61B22C42E}" srcOrd="0" destOrd="1" presId="urn:microsoft.com/office/officeart/2005/8/layout/hProcess10"/>
    <dgm:cxn modelId="{4A0E9D2A-5A52-4D5D-ACB7-92575D61982F}" type="presOf" srcId="{B4F689EC-AAF4-484E-BDD5-8D7A9F6C6629}" destId="{E1553AE3-01E3-4375-A8EA-478A3C0F96A6}" srcOrd="0" destOrd="1" presId="urn:microsoft.com/office/officeart/2005/8/layout/hProcess10"/>
    <dgm:cxn modelId="{FDC3EC58-CDCE-496E-BE1D-89B724BC84D7}" type="presOf" srcId="{BEBE7CE0-7700-4604-9A5C-6EA42A448D45}" destId="{9D7CB4B2-C813-4DFF-8FB0-472D8F0FCDE9}" srcOrd="0" destOrd="3" presId="urn:microsoft.com/office/officeart/2005/8/layout/hProcess10"/>
    <dgm:cxn modelId="{BC22F735-5359-46F8-B8FA-D7DF0C0D14A9}" type="presOf" srcId="{92367381-4AC0-4965-B053-3C7A27B67027}" destId="{BBF281F7-02E3-4A73-AE01-7D8F88CBDA6C}" srcOrd="0" destOrd="2" presId="urn:microsoft.com/office/officeart/2005/8/layout/hProcess10"/>
    <dgm:cxn modelId="{4DB20DD8-77C5-4F86-A984-21C098201E11}" type="presOf" srcId="{A777BAC0-1407-41B9-B40E-68F79AF51F3C}" destId="{BBF281F7-02E3-4A73-AE01-7D8F88CBDA6C}" srcOrd="0" destOrd="3" presId="urn:microsoft.com/office/officeart/2005/8/layout/hProcess10"/>
    <dgm:cxn modelId="{CA67FF73-92F1-4A47-9C5E-925D0B3E7066}" srcId="{2093240E-4423-4CAE-8379-C92AA919C552}" destId="{5941AD0E-EE93-48A6-A883-FFED105DAA4A}" srcOrd="0" destOrd="0" parTransId="{44500B26-63E5-4735-B6BF-621C44C63D4F}" sibTransId="{AFD9E992-6879-49C5-9049-46FEA0277539}"/>
    <dgm:cxn modelId="{D7343848-F81C-4FB5-9066-FFD18EB639F9}" srcId="{2093240E-4423-4CAE-8379-C92AA919C552}" destId="{92367381-4AC0-4965-B053-3C7A27B67027}" srcOrd="1" destOrd="0" parTransId="{2B04E4CE-5A06-4F4A-A51C-665BB3B8D72B}" sibTransId="{1126F391-2764-4EB1-847E-14A6858CC455}"/>
    <dgm:cxn modelId="{F04D2622-AE3C-46E8-BCE2-D8FDDF436254}" srcId="{95BE6C7F-C2ED-43C4-8B68-B551B36988B8}" destId="{DB130718-03C5-4C53-B3C2-CB9B8075BC7E}" srcOrd="2" destOrd="0" parTransId="{02975D4E-AEC2-490D-A0EC-4DCDE9DA3575}" sibTransId="{BACBFFF7-CDB6-407A-8105-123E92BEC658}"/>
    <dgm:cxn modelId="{F792B3A7-253D-4A15-B51C-7A932EBA89E1}" srcId="{ADFDC165-24B8-4AAF-91C2-09F040794991}" destId="{989864B3-85E1-4F70-B084-E9D20BCF5A0A}" srcOrd="0" destOrd="0" parTransId="{92E2E2DD-C90B-4AFF-8D07-E596A07C79F8}" sibTransId="{0A57C07A-C80A-4B2B-9315-86987CE12577}"/>
    <dgm:cxn modelId="{0B8518C0-2AAD-476B-AA10-6A695D3C3F46}" srcId="{95BE6C7F-C2ED-43C4-8B68-B551B36988B8}" destId="{E55991AD-ACD3-4F80-9B44-D221EAE9FB7E}" srcOrd="1" destOrd="0" parTransId="{A02F155E-E407-43EA-9496-7485C265C648}" sibTransId="{44B1E04C-D7E9-46AD-ACC0-0D15D40FF3A5}"/>
    <dgm:cxn modelId="{1A85A309-558D-44FA-AA24-DCC4F255B6DD}" type="presOf" srcId="{0A45AAD4-3A1F-4294-8767-5B5490B9BD41}" destId="{6911750B-BCC9-46AB-8CFB-0B50F584352B}" srcOrd="0" destOrd="0" presId="urn:microsoft.com/office/officeart/2005/8/layout/hProcess10"/>
    <dgm:cxn modelId="{1747F7A1-A563-47EE-88AC-9C8EFC326C1B}" type="presOf" srcId="{5498BC75-A5D7-42FD-A63C-1152AF3F07BD}" destId="{1B07F5CC-A3D6-4124-8321-C72993360B2F}" srcOrd="0" destOrd="2" presId="urn:microsoft.com/office/officeart/2005/8/layout/hProcess10"/>
    <dgm:cxn modelId="{43CA979D-B1AD-4570-AB4B-810D400CF002}" type="presOf" srcId="{0A45AAD4-3A1F-4294-8767-5B5490B9BD41}" destId="{60F62BF5-9FE3-446B-B09F-2040DEF28272}" srcOrd="1" destOrd="0" presId="urn:microsoft.com/office/officeart/2005/8/layout/hProcess10"/>
    <dgm:cxn modelId="{06A9BE8B-23CA-483E-BE10-63C86293F4C2}" srcId="{43AC7D0A-1463-4800-878D-919E578BD8CC}" destId="{9F708E92-FAFC-48C5-B1EE-F54C8D80FF96}" srcOrd="1" destOrd="0" parTransId="{95A0FF59-E669-4EDE-A4FD-A3BE7FBF95DF}" sibTransId="{0A45AAD4-3A1F-4294-8767-5B5490B9BD41}"/>
    <dgm:cxn modelId="{051E8472-C04E-48D2-A78A-7A335AB6AE9A}" type="presOf" srcId="{989864B3-85E1-4F70-B084-E9D20BCF5A0A}" destId="{1B07F5CC-A3D6-4124-8321-C72993360B2F}" srcOrd="0" destOrd="1" presId="urn:microsoft.com/office/officeart/2005/8/layout/hProcess10"/>
    <dgm:cxn modelId="{5A011DB1-EE59-46AF-845A-B9C6CACD20E7}" type="presOf" srcId="{1D0B6716-6D51-474F-A003-3ACF58810D8A}" destId="{9D7CB4B2-C813-4DFF-8FB0-472D8F0FCDE9}" srcOrd="0" destOrd="2" presId="urn:microsoft.com/office/officeart/2005/8/layout/hProcess10"/>
    <dgm:cxn modelId="{A4CC7499-19CA-4174-8424-C95A76F83D11}" type="presOf" srcId="{BE631E9B-CC3D-4B8B-BCDD-63709E3EB9BD}" destId="{EEC34B58-A783-46E2-9270-DAF61B22C42E}" srcOrd="0" destOrd="0" presId="urn:microsoft.com/office/officeart/2005/8/layout/hProcess10"/>
    <dgm:cxn modelId="{4D74DB3A-2858-4BAF-BF37-EBBE200DA07B}" type="presOf" srcId="{B3C964FA-20F7-4277-8BDA-CDDAF3A4A2A5}" destId="{91E54AAA-0E2C-4776-A149-9D020F0B9820}" srcOrd="0" destOrd="0" presId="urn:microsoft.com/office/officeart/2005/8/layout/hProcess10"/>
    <dgm:cxn modelId="{1816B492-DC1F-480F-9C8E-F89DDC604A12}" srcId="{43AC7D0A-1463-4800-878D-919E578BD8CC}" destId="{ADFDC165-24B8-4AAF-91C2-09F040794991}" srcOrd="4" destOrd="0" parTransId="{D59C7F71-AD69-4E40-88AF-5529BFFB59CA}" sibTransId="{DABC136E-6F3D-4336-9750-8DF78C4A67C4}"/>
    <dgm:cxn modelId="{6EE7C413-D3E0-469F-B4AD-DE0A5AF653CB}" type="presOf" srcId="{F3FA4831-D9E9-4888-BDE0-43EB34B41DA0}" destId="{EEC34B58-A783-46E2-9270-DAF61B22C42E}" srcOrd="0" destOrd="3" presId="urn:microsoft.com/office/officeart/2005/8/layout/hProcess10"/>
    <dgm:cxn modelId="{D602BBF8-A235-486F-8ABB-D9BF3AF74488}" srcId="{43AC7D0A-1463-4800-878D-919E578BD8CC}" destId="{BE631E9B-CC3D-4B8B-BCDD-63709E3EB9BD}" srcOrd="3" destOrd="0" parTransId="{3BA1A036-6FF8-41FC-A93E-2AC2E38DC5FA}" sibTransId="{B3C964FA-20F7-4277-8BDA-CDDAF3A4A2A5}"/>
    <dgm:cxn modelId="{B04E4F97-8B2E-494B-973C-D3D40BC5C4C2}" type="presOf" srcId="{635948C7-4D01-495F-9C24-C12B4D476C42}" destId="{1B07F5CC-A3D6-4124-8321-C72993360B2F}" srcOrd="0" destOrd="3" presId="urn:microsoft.com/office/officeart/2005/8/layout/hProcess10"/>
    <dgm:cxn modelId="{C40657DD-F8A2-456E-888F-96E6CD7BB72C}" srcId="{9F708E92-FAFC-48C5-B1EE-F54C8D80FF96}" destId="{2E6A696D-C658-446D-A6F5-F2CD50277DD7}" srcOrd="3" destOrd="0" parTransId="{DE0E174E-4946-4941-A964-AB80A8835E33}" sibTransId="{85AEE8CE-FBCC-49AF-9929-1ACC4E28C301}"/>
    <dgm:cxn modelId="{68E3E694-E36C-40C3-86B4-5720072E66F7}" type="presOf" srcId="{5941AD0E-EE93-48A6-A883-FFED105DAA4A}" destId="{BBF281F7-02E3-4A73-AE01-7D8F88CBDA6C}" srcOrd="0" destOrd="1" presId="urn:microsoft.com/office/officeart/2005/8/layout/hProcess10"/>
    <dgm:cxn modelId="{60F80053-E5D2-4EEA-B4EA-C24F59243EF6}" type="presOf" srcId="{1AC1A784-134E-4881-845E-D5987E897659}" destId="{35351A87-EDF1-4F5D-8BAA-A01F953D749F}" srcOrd="0" destOrd="0" presId="urn:microsoft.com/office/officeart/2005/8/layout/hProcess10"/>
    <dgm:cxn modelId="{2C676E9B-F26A-4F0B-946B-B4A46ED64146}" srcId="{9F708E92-FAFC-48C5-B1EE-F54C8D80FF96}" destId="{17F3DB35-8A78-4E8D-B42D-C166D04FA351}" srcOrd="0" destOrd="0" parTransId="{AE6EEEA8-C20A-4712-9C2C-0730CE047E9A}" sibTransId="{E9BEDBB9-D5D2-41A8-948D-19C391199242}"/>
    <dgm:cxn modelId="{9F1CFCCC-F6EA-4EEA-97A5-426F45DC0388}" srcId="{9F708E92-FAFC-48C5-B1EE-F54C8D80FF96}" destId="{BEBE7CE0-7700-4604-9A5C-6EA42A448D45}" srcOrd="2" destOrd="0" parTransId="{45F8C496-6713-4F1C-A944-A80E7E91A6D1}" sibTransId="{486A8DB0-1F20-46D6-8C45-4C2CC4996646}"/>
    <dgm:cxn modelId="{0ABCFEB0-C27C-43B1-8BF2-8B66118F56E1}" type="presOf" srcId="{DB130718-03C5-4C53-B3C2-CB9B8075BC7E}" destId="{E1553AE3-01E3-4375-A8EA-478A3C0F96A6}" srcOrd="0" destOrd="3" presId="urn:microsoft.com/office/officeart/2005/8/layout/hProcess10"/>
    <dgm:cxn modelId="{3E9DB930-B8E3-4EFC-9E18-49DC19E0B0FD}" type="presOf" srcId="{95BE6C7F-C2ED-43C4-8B68-B551B36988B8}" destId="{E1553AE3-01E3-4375-A8EA-478A3C0F96A6}" srcOrd="0" destOrd="0" presId="urn:microsoft.com/office/officeart/2005/8/layout/hProcess10"/>
    <dgm:cxn modelId="{DFAA17A2-2480-46A5-ACCE-A03037CB00D7}" srcId="{ADFDC165-24B8-4AAF-91C2-09F040794991}" destId="{5498BC75-A5D7-42FD-A63C-1152AF3F07BD}" srcOrd="1" destOrd="0" parTransId="{0EB1F613-D88F-4991-B294-63CAB8683CED}" sibTransId="{E6D1E179-8539-4EB9-AA77-83DA0AA1E2D8}"/>
    <dgm:cxn modelId="{CA56D603-5191-4EE2-BA76-75C25ABC8E2D}" type="presOf" srcId="{1BEE9CB9-8077-41AF-9E2E-C5EE803B7A7A}" destId="{EEC34B58-A783-46E2-9270-DAF61B22C42E}" srcOrd="0" destOrd="2" presId="urn:microsoft.com/office/officeart/2005/8/layout/hProcess10"/>
    <dgm:cxn modelId="{3AC465E6-6C69-4F73-96E9-B9104A5A6A5D}" type="presOf" srcId="{E55991AD-ACD3-4F80-9B44-D221EAE9FB7E}" destId="{E1553AE3-01E3-4375-A8EA-478A3C0F96A6}" srcOrd="0" destOrd="2" presId="urn:microsoft.com/office/officeart/2005/8/layout/hProcess10"/>
    <dgm:cxn modelId="{3EFCCD32-AF80-4992-8B51-01DDFEDC891F}" type="presOf" srcId="{274B1453-101A-46F7-8221-D2905A23F9AA}" destId="{8B66E018-3627-4B6F-91C9-85E48E5BCE84}" srcOrd="0" destOrd="0" presId="urn:microsoft.com/office/officeart/2005/8/layout/hProcess10"/>
    <dgm:cxn modelId="{4B166CD4-2614-48B1-9742-148E385E8D32}" type="presOf" srcId="{B3C964FA-20F7-4277-8BDA-CDDAF3A4A2A5}" destId="{1C15BE43-9833-4A03-AB7E-A519AD846E73}" srcOrd="1" destOrd="0" presId="urn:microsoft.com/office/officeart/2005/8/layout/hProcess10"/>
    <dgm:cxn modelId="{3E11FE31-4E94-4CD1-9CC8-B75E103F1E8D}" type="presOf" srcId="{1AC1A784-134E-4881-845E-D5987E897659}" destId="{1DBC3116-3D74-426B-B830-95C2D8069758}" srcOrd="1" destOrd="0" presId="urn:microsoft.com/office/officeart/2005/8/layout/hProcess10"/>
    <dgm:cxn modelId="{F8ED0556-5667-4678-BC47-66FFBEF9D60E}" srcId="{43AC7D0A-1463-4800-878D-919E578BD8CC}" destId="{95BE6C7F-C2ED-43C4-8B68-B551B36988B8}" srcOrd="2" destOrd="0" parTransId="{EFD578C3-E6B7-4D70-A1CE-F03F57ED4E34}" sibTransId="{1AC1A784-134E-4881-845E-D5987E897659}"/>
    <dgm:cxn modelId="{4BC780E7-5489-43EC-B6CE-72A547EB8D6C}" srcId="{95BE6C7F-C2ED-43C4-8B68-B551B36988B8}" destId="{B4F689EC-AAF4-484E-BDD5-8D7A9F6C6629}" srcOrd="0" destOrd="0" parTransId="{EA405532-4D62-487D-A3F4-F5C864DBBE77}" sibTransId="{53A84CC9-22C5-4ED3-BABF-C5812B434024}"/>
    <dgm:cxn modelId="{4279CD3B-D526-4165-A2D8-EB4BCCFD65BE}" type="presOf" srcId="{43AC7D0A-1463-4800-878D-919E578BD8CC}" destId="{9F10713E-BA15-4F66-8C16-66404E78244D}" srcOrd="0" destOrd="0" presId="urn:microsoft.com/office/officeart/2005/8/layout/hProcess10"/>
    <dgm:cxn modelId="{8AF32FB6-5E17-4680-B7CF-6008E5977A0A}" srcId="{43AC7D0A-1463-4800-878D-919E578BD8CC}" destId="{2093240E-4423-4CAE-8379-C92AA919C552}" srcOrd="0" destOrd="0" parTransId="{B01E2965-234C-43AF-BD41-841714956E1F}" sibTransId="{274B1453-101A-46F7-8221-D2905A23F9AA}"/>
    <dgm:cxn modelId="{EAED8987-34BD-44E5-999E-DC03D0D89579}" type="presParOf" srcId="{9F10713E-BA15-4F66-8C16-66404E78244D}" destId="{9F0EC1CC-7E8D-4B7C-AA19-805CE871BA24}" srcOrd="0" destOrd="0" presId="urn:microsoft.com/office/officeart/2005/8/layout/hProcess10"/>
    <dgm:cxn modelId="{B6EF772B-7081-4B71-A17E-F92EBDF48FEA}" type="presParOf" srcId="{9F0EC1CC-7E8D-4B7C-AA19-805CE871BA24}" destId="{7542F7BE-95AA-41C1-8626-CBDE1A3ACED4}" srcOrd="0" destOrd="0" presId="urn:microsoft.com/office/officeart/2005/8/layout/hProcess10"/>
    <dgm:cxn modelId="{6E5F7213-BB15-4EEF-99D3-1ADE638E621F}" type="presParOf" srcId="{9F0EC1CC-7E8D-4B7C-AA19-805CE871BA24}" destId="{BBF281F7-02E3-4A73-AE01-7D8F88CBDA6C}" srcOrd="1" destOrd="0" presId="urn:microsoft.com/office/officeart/2005/8/layout/hProcess10"/>
    <dgm:cxn modelId="{4257B221-3447-4E3F-B50F-7FB1DC819CB6}" type="presParOf" srcId="{9F10713E-BA15-4F66-8C16-66404E78244D}" destId="{8B66E018-3627-4B6F-91C9-85E48E5BCE84}" srcOrd="1" destOrd="0" presId="urn:microsoft.com/office/officeart/2005/8/layout/hProcess10"/>
    <dgm:cxn modelId="{9330796E-86FA-4235-B8D3-DD088C5E573B}" type="presParOf" srcId="{8B66E018-3627-4B6F-91C9-85E48E5BCE84}" destId="{17177DC3-B70B-41A3-897D-0D43BFAA0DAE}" srcOrd="0" destOrd="0" presId="urn:microsoft.com/office/officeart/2005/8/layout/hProcess10"/>
    <dgm:cxn modelId="{B33A63B7-3353-43EE-8659-31654EBE8969}" type="presParOf" srcId="{9F10713E-BA15-4F66-8C16-66404E78244D}" destId="{9D08D148-D3CB-4A8F-9E73-E74898B752EB}" srcOrd="2" destOrd="0" presId="urn:microsoft.com/office/officeart/2005/8/layout/hProcess10"/>
    <dgm:cxn modelId="{AC73B42B-A8B2-48DE-89C5-990E0A9B1D81}" type="presParOf" srcId="{9D08D148-D3CB-4A8F-9E73-E74898B752EB}" destId="{2935769B-54AD-40B2-8866-8784FB89D5FA}" srcOrd="0" destOrd="0" presId="urn:microsoft.com/office/officeart/2005/8/layout/hProcess10"/>
    <dgm:cxn modelId="{CE5833C6-A10F-4B83-8E6C-AB8E7C7693D9}" type="presParOf" srcId="{9D08D148-D3CB-4A8F-9E73-E74898B752EB}" destId="{9D7CB4B2-C813-4DFF-8FB0-472D8F0FCDE9}" srcOrd="1" destOrd="0" presId="urn:microsoft.com/office/officeart/2005/8/layout/hProcess10"/>
    <dgm:cxn modelId="{EE476B33-912E-417A-BAF2-DA3D3F708579}" type="presParOf" srcId="{9F10713E-BA15-4F66-8C16-66404E78244D}" destId="{6911750B-BCC9-46AB-8CFB-0B50F584352B}" srcOrd="3" destOrd="0" presId="urn:microsoft.com/office/officeart/2005/8/layout/hProcess10"/>
    <dgm:cxn modelId="{3962C9B4-E839-4B59-A849-FC1A52F62234}" type="presParOf" srcId="{6911750B-BCC9-46AB-8CFB-0B50F584352B}" destId="{60F62BF5-9FE3-446B-B09F-2040DEF28272}" srcOrd="0" destOrd="0" presId="urn:microsoft.com/office/officeart/2005/8/layout/hProcess10"/>
    <dgm:cxn modelId="{6120A78C-4256-4498-8CD2-2748B9645227}" type="presParOf" srcId="{9F10713E-BA15-4F66-8C16-66404E78244D}" destId="{C75337D7-35A3-415D-8E57-3A8126E48416}" srcOrd="4" destOrd="0" presId="urn:microsoft.com/office/officeart/2005/8/layout/hProcess10"/>
    <dgm:cxn modelId="{974F2D11-446E-4F0D-A4DF-43824A450962}" type="presParOf" srcId="{C75337D7-35A3-415D-8E57-3A8126E48416}" destId="{05AA7655-15E8-42F1-A7F6-7EE2235B4734}" srcOrd="0" destOrd="0" presId="urn:microsoft.com/office/officeart/2005/8/layout/hProcess10"/>
    <dgm:cxn modelId="{7C977440-0B42-47C3-84F1-E02E727D0700}" type="presParOf" srcId="{C75337D7-35A3-415D-8E57-3A8126E48416}" destId="{E1553AE3-01E3-4375-A8EA-478A3C0F96A6}" srcOrd="1" destOrd="0" presId="urn:microsoft.com/office/officeart/2005/8/layout/hProcess10"/>
    <dgm:cxn modelId="{FC4EFDB7-5415-45CB-A4D9-D11E42E91FA3}" type="presParOf" srcId="{9F10713E-BA15-4F66-8C16-66404E78244D}" destId="{35351A87-EDF1-4F5D-8BAA-A01F953D749F}" srcOrd="5" destOrd="0" presId="urn:microsoft.com/office/officeart/2005/8/layout/hProcess10"/>
    <dgm:cxn modelId="{2B817E76-C83D-420B-88B1-5E6A940731A5}" type="presParOf" srcId="{35351A87-EDF1-4F5D-8BAA-A01F953D749F}" destId="{1DBC3116-3D74-426B-B830-95C2D8069758}" srcOrd="0" destOrd="0" presId="urn:microsoft.com/office/officeart/2005/8/layout/hProcess10"/>
    <dgm:cxn modelId="{A2D18ED8-2D01-4C02-9A01-3954F52ED136}" type="presParOf" srcId="{9F10713E-BA15-4F66-8C16-66404E78244D}" destId="{034EFAF9-B5B6-4EF5-8396-3BA6EFC399D8}" srcOrd="6" destOrd="0" presId="urn:microsoft.com/office/officeart/2005/8/layout/hProcess10"/>
    <dgm:cxn modelId="{6B36BCC3-ACB8-49F4-A9C2-90D3B9FA39B0}" type="presParOf" srcId="{034EFAF9-B5B6-4EF5-8396-3BA6EFC399D8}" destId="{DBD12A13-1CCB-476D-94EB-FEFB4181A9DB}" srcOrd="0" destOrd="0" presId="urn:microsoft.com/office/officeart/2005/8/layout/hProcess10"/>
    <dgm:cxn modelId="{751FA57E-F13E-448B-9BB2-4656530A18AA}" type="presParOf" srcId="{034EFAF9-B5B6-4EF5-8396-3BA6EFC399D8}" destId="{EEC34B58-A783-46E2-9270-DAF61B22C42E}" srcOrd="1" destOrd="0" presId="urn:microsoft.com/office/officeart/2005/8/layout/hProcess10"/>
    <dgm:cxn modelId="{84EF7A28-1BEF-48B6-A866-6CCEE6B60801}" type="presParOf" srcId="{9F10713E-BA15-4F66-8C16-66404E78244D}" destId="{91E54AAA-0E2C-4776-A149-9D020F0B9820}" srcOrd="7" destOrd="0" presId="urn:microsoft.com/office/officeart/2005/8/layout/hProcess10"/>
    <dgm:cxn modelId="{2DAAA26B-039A-4DF2-9656-FBC03444E437}" type="presParOf" srcId="{91E54AAA-0E2C-4776-A149-9D020F0B9820}" destId="{1C15BE43-9833-4A03-AB7E-A519AD846E73}" srcOrd="0" destOrd="0" presId="urn:microsoft.com/office/officeart/2005/8/layout/hProcess10"/>
    <dgm:cxn modelId="{8D0C0BDF-AFB8-4A75-BC42-47E9AD79037F}" type="presParOf" srcId="{9F10713E-BA15-4F66-8C16-66404E78244D}" destId="{39FCBE0F-21D7-4890-BA32-20820D41025B}" srcOrd="8" destOrd="0" presId="urn:microsoft.com/office/officeart/2005/8/layout/hProcess10"/>
    <dgm:cxn modelId="{8C396973-ACEC-4FCB-86F2-F47D9846C613}" type="presParOf" srcId="{39FCBE0F-21D7-4890-BA32-20820D41025B}" destId="{688B8E55-6084-4594-82E1-F42A4F231CD3}" srcOrd="0" destOrd="0" presId="urn:microsoft.com/office/officeart/2005/8/layout/hProcess10"/>
    <dgm:cxn modelId="{63B22F5B-FF00-4014-B0DF-AF6C2176F8CC}" type="presParOf" srcId="{39FCBE0F-21D7-4890-BA32-20820D41025B}" destId="{1B07F5CC-A3D6-4124-8321-C72993360B2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2F7BE-95AA-41C1-8626-CBDE1A3ACED4}">
      <dsp:nvSpPr>
        <dsp:cNvPr id="0" name=""/>
        <dsp:cNvSpPr/>
      </dsp:nvSpPr>
      <dsp:spPr>
        <a:xfrm>
          <a:off x="0" y="0"/>
          <a:ext cx="1524415" cy="13567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281F7-02E3-4A73-AE01-7D8F88CBDA6C}">
      <dsp:nvSpPr>
        <dsp:cNvPr id="0" name=""/>
        <dsp:cNvSpPr/>
      </dsp:nvSpPr>
      <dsp:spPr>
        <a:xfrm>
          <a:off x="301188" y="1009491"/>
          <a:ext cx="1336665" cy="1674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중고등 이과</a:t>
          </a:r>
          <a:endParaRPr lang="ko-KR" altLang="en-US" sz="120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 smtClean="0"/>
            <a:t> </a:t>
          </a:r>
          <a:r>
            <a:rPr lang="ko-KR" altLang="en-US" sz="1050" kern="1200" dirty="0" smtClean="0">
              <a:solidFill>
                <a:srgbClr val="0070C0"/>
              </a:solidFill>
            </a:rPr>
            <a:t>물리</a:t>
          </a:r>
          <a:endParaRPr lang="ko-KR" altLang="en-US" sz="1050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 smtClean="0">
              <a:solidFill>
                <a:schemeClr val="accent1"/>
              </a:solidFill>
            </a:rPr>
            <a:t> 수학</a:t>
          </a:r>
          <a:endParaRPr lang="ko-KR" altLang="en-US" sz="1050" kern="1200" dirty="0">
            <a:solidFill>
              <a:schemeClr val="accent1"/>
            </a:solidFill>
          </a:endParaRP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50" kern="1200" dirty="0" smtClean="0"/>
            <a:t> </a:t>
          </a:r>
          <a:r>
            <a:rPr lang="ko-KR" altLang="en-US" sz="1050" kern="1200" dirty="0" smtClean="0"/>
            <a:t>한국 문화</a:t>
          </a:r>
          <a:endParaRPr lang="ko-KR" altLang="en-US" sz="1050" kern="1200" dirty="0"/>
        </a:p>
      </dsp:txBody>
      <dsp:txXfrm>
        <a:off x="340338" y="1048641"/>
        <a:ext cx="1258365" cy="1596025"/>
      </dsp:txXfrm>
    </dsp:sp>
    <dsp:sp modelId="{8B66E018-3627-4B6F-91C9-85E48E5BCE84}">
      <dsp:nvSpPr>
        <dsp:cNvPr id="0" name=""/>
        <dsp:cNvSpPr/>
      </dsp:nvSpPr>
      <dsp:spPr>
        <a:xfrm rot="21572795">
          <a:off x="1675948" y="517917"/>
          <a:ext cx="151539" cy="30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675949" y="579140"/>
        <a:ext cx="106077" cy="183127"/>
      </dsp:txXfrm>
    </dsp:sp>
    <dsp:sp modelId="{2935769B-54AD-40B2-8866-8784FB89D5FA}">
      <dsp:nvSpPr>
        <dsp:cNvPr id="0" name=""/>
        <dsp:cNvSpPr/>
      </dsp:nvSpPr>
      <dsp:spPr>
        <a:xfrm>
          <a:off x="1957372" y="0"/>
          <a:ext cx="1595051" cy="13251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CB4B2-C813-4DFF-8FB0-472D8F0FCDE9}">
      <dsp:nvSpPr>
        <dsp:cNvPr id="0" name=""/>
        <dsp:cNvSpPr/>
      </dsp:nvSpPr>
      <dsp:spPr>
        <a:xfrm>
          <a:off x="2348147" y="1004474"/>
          <a:ext cx="1323773" cy="17080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err="1" smtClean="0"/>
            <a:t>시드니서</a:t>
          </a:r>
          <a:r>
            <a:rPr lang="ko-KR" altLang="en-US" sz="1200" b="1" kern="1200" dirty="0" smtClean="0"/>
            <a:t> </a:t>
          </a:r>
          <a:r>
            <a:rPr lang="ko-KR" altLang="en-US" sz="1200" b="1" kern="1200" dirty="0" err="1" smtClean="0"/>
            <a:t>컴공</a:t>
          </a:r>
          <a:endParaRPr lang="ko-KR" altLang="en-US" sz="120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 smtClean="0"/>
            <a:t>수평 사회 경험</a:t>
          </a:r>
          <a:r>
            <a:rPr lang="en-US" altLang="ko-KR" sz="1050" kern="1200" dirty="0" smtClean="0"/>
            <a:t> </a:t>
          </a:r>
          <a:endParaRPr lang="ko-KR" altLang="en-US" sz="1050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50" kern="1200" dirty="0" smtClean="0">
              <a:solidFill>
                <a:srgbClr val="0070C0"/>
              </a:solidFill>
            </a:rPr>
            <a:t>Java</a:t>
          </a:r>
          <a:r>
            <a:rPr lang="en-US" altLang="ko-KR" sz="1050" kern="1200" dirty="0" smtClean="0"/>
            <a:t>, SQL</a:t>
          </a:r>
          <a:endParaRPr lang="ko-KR" altLang="en-US" sz="1050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50" kern="1200" dirty="0" smtClean="0"/>
            <a:t> </a:t>
          </a:r>
          <a:r>
            <a:rPr lang="en-US" altLang="ko-KR" sz="1050" kern="1200" dirty="0" smtClean="0">
              <a:solidFill>
                <a:srgbClr val="0070C0"/>
              </a:solidFill>
            </a:rPr>
            <a:t>C/C++</a:t>
          </a:r>
          <a:endParaRPr lang="ko-KR" altLang="en-US" sz="1050" kern="1200" dirty="0">
            <a:solidFill>
              <a:srgbClr val="0070C0"/>
            </a:solidFill>
          </a:endParaRP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 smtClean="0"/>
            <a:t> </a:t>
          </a:r>
          <a:r>
            <a:rPr lang="ko-KR" altLang="en-US" sz="1050" kern="1200" dirty="0" smtClean="0">
              <a:solidFill>
                <a:srgbClr val="0070C0"/>
              </a:solidFill>
            </a:rPr>
            <a:t>교육학</a:t>
          </a:r>
          <a:endParaRPr lang="ko-KR" altLang="en-US" sz="1050" kern="1200" dirty="0">
            <a:solidFill>
              <a:srgbClr val="0070C0"/>
            </a:solidFill>
          </a:endParaRPr>
        </a:p>
      </dsp:txBody>
      <dsp:txXfrm>
        <a:off x="2386919" y="1043246"/>
        <a:ext cx="1246229" cy="1630505"/>
      </dsp:txXfrm>
    </dsp:sp>
    <dsp:sp modelId="{6911750B-BCC9-46AB-8CFB-0B50F584352B}">
      <dsp:nvSpPr>
        <dsp:cNvPr id="0" name=""/>
        <dsp:cNvSpPr/>
      </dsp:nvSpPr>
      <dsp:spPr>
        <a:xfrm rot="29023">
          <a:off x="3822005" y="520125"/>
          <a:ext cx="269595" cy="30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822006" y="580827"/>
        <a:ext cx="188717" cy="183127"/>
      </dsp:txXfrm>
    </dsp:sp>
    <dsp:sp modelId="{05AA7655-15E8-42F1-A7F6-7EE2235B4734}">
      <dsp:nvSpPr>
        <dsp:cNvPr id="0" name=""/>
        <dsp:cNvSpPr/>
      </dsp:nvSpPr>
      <dsp:spPr>
        <a:xfrm>
          <a:off x="4322671" y="0"/>
          <a:ext cx="1445700" cy="13638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53AE3-01E3-4375-A8EA-478A3C0F96A6}">
      <dsp:nvSpPr>
        <dsp:cNvPr id="0" name=""/>
        <dsp:cNvSpPr/>
      </dsp:nvSpPr>
      <dsp:spPr>
        <a:xfrm>
          <a:off x="4577913" y="1017097"/>
          <a:ext cx="1347957" cy="17396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정보작전병</a:t>
          </a:r>
          <a:endParaRPr lang="ko-KR" altLang="en-US" sz="1400" b="1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 수직 </a:t>
          </a:r>
          <a:r>
            <a:rPr lang="ko-KR" altLang="en-US" sz="1000" kern="1200" dirty="0" smtClean="0"/>
            <a:t>사회 경험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/>
            <a:t> </a:t>
          </a:r>
          <a:r>
            <a:rPr lang="en-US" altLang="ko-KR" sz="1000" kern="1200" dirty="0" smtClean="0">
              <a:solidFill>
                <a:srgbClr val="0070C0"/>
              </a:solidFill>
            </a:rPr>
            <a:t>IT </a:t>
          </a:r>
          <a:r>
            <a:rPr lang="ko-KR" altLang="en-US" sz="1000" kern="1200" dirty="0" smtClean="0">
              <a:solidFill>
                <a:srgbClr val="0070C0"/>
              </a:solidFill>
            </a:rPr>
            <a:t>자격증</a:t>
          </a:r>
          <a:endParaRPr lang="ko-KR" altLang="en-US" sz="1000" kern="1200" dirty="0">
            <a:solidFill>
              <a:srgbClr val="0070C0"/>
            </a:solidFill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>
              <a:solidFill>
                <a:srgbClr val="0070C0"/>
              </a:solidFill>
            </a:rPr>
            <a:t> 정훈</a:t>
          </a:r>
          <a:endParaRPr lang="ko-KR" altLang="en-US" sz="1000" kern="1200" dirty="0">
            <a:solidFill>
              <a:srgbClr val="0070C0"/>
            </a:solidFill>
          </a:endParaRPr>
        </a:p>
      </dsp:txBody>
      <dsp:txXfrm>
        <a:off x="4617393" y="1056577"/>
        <a:ext cx="1268997" cy="1660666"/>
      </dsp:txXfrm>
    </dsp:sp>
    <dsp:sp modelId="{35351A87-EDF1-4F5D-8BAA-A01F953D749F}">
      <dsp:nvSpPr>
        <dsp:cNvPr id="0" name=""/>
        <dsp:cNvSpPr/>
      </dsp:nvSpPr>
      <dsp:spPr>
        <a:xfrm rot="21597223">
          <a:off x="5950030" y="528513"/>
          <a:ext cx="181658" cy="30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5950030" y="589578"/>
        <a:ext cx="127161" cy="183127"/>
      </dsp:txXfrm>
    </dsp:sp>
    <dsp:sp modelId="{DBD12A13-1CCB-476D-94EB-FEFB4181A9DB}">
      <dsp:nvSpPr>
        <dsp:cNvPr id="0" name=""/>
        <dsp:cNvSpPr/>
      </dsp:nvSpPr>
      <dsp:spPr>
        <a:xfrm>
          <a:off x="6287396" y="0"/>
          <a:ext cx="1604222" cy="13605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34B58-A783-46E2-9270-DAF61B22C42E}">
      <dsp:nvSpPr>
        <dsp:cNvPr id="0" name=""/>
        <dsp:cNvSpPr/>
      </dsp:nvSpPr>
      <dsp:spPr>
        <a:xfrm>
          <a:off x="6669132" y="995601"/>
          <a:ext cx="1325564" cy="1793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DB</a:t>
          </a:r>
          <a:r>
            <a:rPr lang="ko-KR" altLang="en-US" sz="1200" b="1" kern="1200" dirty="0" smtClean="0"/>
            <a:t>엔지니어</a:t>
          </a:r>
          <a:endParaRPr lang="ko-KR" altLang="en-US" sz="120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 smtClean="0"/>
            <a:t> </a:t>
          </a:r>
          <a:r>
            <a:rPr lang="ko-KR" altLang="en-US" sz="1050" kern="1200" dirty="0" smtClean="0">
              <a:solidFill>
                <a:srgbClr val="0070C0"/>
              </a:solidFill>
            </a:rPr>
            <a:t>협업</a:t>
          </a:r>
          <a:endParaRPr lang="ko-KR" altLang="en-US" sz="1050" kern="1200" dirty="0">
            <a:solidFill>
              <a:srgbClr val="0070C0"/>
            </a:solidFill>
          </a:endParaRP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 smtClean="0">
              <a:solidFill>
                <a:srgbClr val="0070C0"/>
              </a:solidFill>
            </a:rPr>
            <a:t> 실무</a:t>
          </a:r>
          <a:endParaRPr lang="ko-KR" altLang="en-US" sz="1050" kern="1200" dirty="0">
            <a:solidFill>
              <a:srgbClr val="0070C0"/>
            </a:solidFill>
          </a:endParaRP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50" kern="1200" dirty="0" smtClean="0"/>
            <a:t> </a:t>
          </a:r>
          <a:r>
            <a:rPr lang="ko-KR" altLang="en-US" sz="1050" kern="1200" dirty="0" err="1" smtClean="0">
              <a:solidFill>
                <a:srgbClr val="0070C0"/>
              </a:solidFill>
            </a:rPr>
            <a:t>스케쥴링</a:t>
          </a:r>
          <a:endParaRPr lang="ko-KR" altLang="en-US" sz="1050" kern="1200" dirty="0">
            <a:solidFill>
              <a:srgbClr val="0070C0"/>
            </a:solidFill>
          </a:endParaRPr>
        </a:p>
      </dsp:txBody>
      <dsp:txXfrm>
        <a:off x="6707956" y="1034425"/>
        <a:ext cx="1247916" cy="1716127"/>
      </dsp:txXfrm>
    </dsp:sp>
    <dsp:sp modelId="{91E54AAA-0E2C-4776-A149-9D020F0B9820}">
      <dsp:nvSpPr>
        <dsp:cNvPr id="0" name=""/>
        <dsp:cNvSpPr/>
      </dsp:nvSpPr>
      <dsp:spPr>
        <a:xfrm rot="131211">
          <a:off x="8142128" y="572650"/>
          <a:ext cx="250783" cy="30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8142155" y="632258"/>
        <a:ext cx="175548" cy="183127"/>
      </dsp:txXfrm>
    </dsp:sp>
    <dsp:sp modelId="{688B8E55-6084-4594-82E1-F42A4F231CD3}">
      <dsp:nvSpPr>
        <dsp:cNvPr id="0" name=""/>
        <dsp:cNvSpPr/>
      </dsp:nvSpPr>
      <dsp:spPr>
        <a:xfrm>
          <a:off x="8607621" y="0"/>
          <a:ext cx="1356531" cy="15282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7F5CC-A3D6-4124-8321-C72993360B2F}">
      <dsp:nvSpPr>
        <dsp:cNvPr id="0" name=""/>
        <dsp:cNvSpPr/>
      </dsp:nvSpPr>
      <dsp:spPr>
        <a:xfrm>
          <a:off x="8785158" y="998097"/>
          <a:ext cx="1270208" cy="1767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강사</a:t>
          </a:r>
          <a:r>
            <a:rPr lang="en-US" altLang="ko-KR" sz="1400" b="1" kern="1200" dirty="0" smtClean="0"/>
            <a:t>/</a:t>
          </a:r>
          <a:r>
            <a:rPr lang="ko-KR" altLang="en-US" sz="1400" b="1" kern="1200" dirty="0" smtClean="0"/>
            <a:t>과외</a:t>
          </a:r>
          <a:endParaRPr lang="ko-KR" altLang="en-US" sz="1400" b="1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 </a:t>
          </a:r>
          <a:r>
            <a:rPr lang="ko-KR" altLang="en-US" sz="1000" kern="1200" dirty="0" smtClean="0">
              <a:solidFill>
                <a:srgbClr val="0070C0"/>
              </a:solidFill>
            </a:rPr>
            <a:t>추가 언어</a:t>
          </a:r>
          <a:endParaRPr lang="ko-KR" altLang="en-US" sz="1000" kern="1200" dirty="0">
            <a:solidFill>
              <a:srgbClr val="0070C0"/>
            </a:solidFill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 </a:t>
          </a:r>
          <a:r>
            <a:rPr lang="ko-KR" altLang="en-US" sz="1000" kern="1200" dirty="0" smtClean="0">
              <a:solidFill>
                <a:srgbClr val="0070C0"/>
              </a:solidFill>
            </a:rPr>
            <a:t>추가 엔진</a:t>
          </a:r>
          <a:endParaRPr lang="ko-KR" altLang="en-US" sz="1000" kern="1200" dirty="0">
            <a:solidFill>
              <a:srgbClr val="0070C0"/>
            </a:solidFill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 smtClean="0"/>
            <a:t> 학습법 등</a:t>
          </a:r>
          <a:endParaRPr lang="ko-KR" altLang="en-US" sz="1000" kern="1200" dirty="0"/>
        </a:p>
      </dsp:txBody>
      <dsp:txXfrm>
        <a:off x="8822361" y="1035300"/>
        <a:ext cx="1195802" cy="1693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8E0AE-BC25-4D4C-8D81-BFA261DF8BB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AB886-64A8-4B22-8145-F5911BEC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9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AB886-64A8-4B22-8145-F5911BEC68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5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표지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ED59FC-2047-71D8-FA61-7A2EEC041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4968"/>
            <a:ext cx="9144000" cy="1008063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35" y="-404038"/>
            <a:ext cx="2612065" cy="14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8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0E75-1A8E-D382-9A10-7D78E50F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DF6F5-8D31-1CFD-A635-385D417D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46340A-7429-A503-3111-F16AD3025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A8B0EB-6912-619A-CA2A-D09C02590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9818EC-BFE3-661E-E68D-26C3E55B5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2F59F-D01D-B6F8-4FCE-DC987D3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AE460F-B121-FBF3-C1B6-DF5FE98A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93CE5-20CF-2068-35AE-677B3E16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9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3D165-A5BA-4425-A851-01950442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C0C2C-E497-6E5B-5CCB-B94687A9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F953BE-5E34-1EF7-0C9C-F4D8FB00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679A1-CC23-EB82-94E9-5133709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3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474807-F417-7F89-0BB3-B97C86E6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1E779-99D2-2146-663A-8D308F27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B23FF-D2F4-F9FC-3363-414C8CAD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49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6CC9C-8A69-8C0C-9DAE-A877B804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DE444-692C-3AF5-7E13-D38873D4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A310-B46C-3112-B71D-2325B8D32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12836-5FD2-6C89-0125-D6864E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4221-E87C-588B-B772-5D3A2383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4CA7C-9340-7623-BF3F-268D1AA3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8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434AF-A91C-AE71-C760-EDF07476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B7781E-9891-0518-F87F-C70BE463A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2AB91-F6DB-8A5E-8BC3-F047EEEE2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81A98-60D7-8BF8-DCEE-F7D15BD6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A224C-AE24-99E5-5A43-DE6DB2CA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A92C8-E3B6-113C-0C4D-E24388A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0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A420-5816-3640-E9B4-4619DB93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BD282-3BAE-D7FB-C625-471F6C506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8096C-02C4-6ECD-4998-8EDB9402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E8A84-486F-6A9F-6EA7-FD25F395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CA1C6-B357-FDA0-8E63-6A166BC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11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7E457E-FBFF-B3CF-70E8-56AF6F768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01CA03-610A-B835-FBEE-5294ECA52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7F876-69E4-E211-7B4D-244D013D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B71ED-D599-1887-80A4-0DD3074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471A1-0083-FF3D-2BBD-659E3F8A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페이지01">
    <p:bg>
      <p:bgPr>
        <a:gradFill>
          <a:gsLst>
            <a:gs pos="9000">
              <a:srgbClr val="DCE3EF">
                <a:lumMod val="0"/>
                <a:lumOff val="100000"/>
              </a:srgbClr>
            </a:gs>
            <a:gs pos="8000">
              <a:srgbClr val="002060"/>
            </a:gs>
            <a:gs pos="0">
              <a:srgbClr val="000E2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D387-8302-0F45-6F69-8DC92D04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9798050" cy="62523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48" y="-313143"/>
            <a:ext cx="2224918" cy="12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6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페이지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D1BFF9-3C18-7E1F-2D76-DD6FCE04E922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2001" cy="625231"/>
          </a:xfrm>
          <a:prstGeom prst="rect">
            <a:avLst/>
          </a:prstGeom>
          <a:solidFill>
            <a:srgbClr val="162746"/>
          </a:solidFill>
        </p:spPr>
        <p:txBody>
          <a:bodyPr vert="horz" wrap="none" lIns="91440" tIns="0" rIns="9144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ko-KR" altLang="en-US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EBD387-8302-0F45-6F69-8DC92D04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9798050" cy="62523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48" y="-313143"/>
            <a:ext cx="2224918" cy="12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1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페이지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D1BFF9-3C18-7E1F-2D76-DD6FCE04E922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2001" cy="625231"/>
          </a:xfrm>
          <a:prstGeom prst="rect">
            <a:avLst/>
          </a:prstGeom>
          <a:solidFill>
            <a:srgbClr val="590359"/>
          </a:solidFill>
        </p:spPr>
        <p:txBody>
          <a:bodyPr vert="horz" wrap="none" lIns="91440" tIns="0" rIns="9144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ko-KR" altLang="en-US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EBD387-8302-0F45-6F69-8DC92D04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9798050" cy="62523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텍스트, 클립아트, 접시, 식탁용기구이(가) 표시된 사진&#10;&#10;자동 생성된 설명">
            <a:extLst>
              <a:ext uri="{FF2B5EF4-FFF2-40B4-BE49-F238E27FC236}">
                <a16:creationId xmlns:a16="http://schemas.microsoft.com/office/drawing/2014/main" id="{64A47889-2E00-BE71-0930-37DDD463D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143797"/>
            <a:ext cx="965200" cy="33763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57C8DA1-33F4-473B-AD55-5A87362F200B}"/>
              </a:ext>
            </a:extLst>
          </p:cNvPr>
          <p:cNvSpPr/>
          <p:nvPr userDrawn="1"/>
        </p:nvSpPr>
        <p:spPr>
          <a:xfrm>
            <a:off x="308832" y="833525"/>
            <a:ext cx="123018" cy="298645"/>
          </a:xfrm>
          <a:prstGeom prst="roundRect">
            <a:avLst>
              <a:gd name="adj" fmla="val 20883"/>
            </a:avLst>
          </a:prstGeom>
          <a:solidFill>
            <a:srgbClr val="800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08000" bIns="25200" rtlCol="0" anchor="ctr" anchorCtr="1">
            <a:noAutofit/>
          </a:bodyPr>
          <a:lstStyle/>
          <a:p>
            <a:pPr>
              <a:lnSpc>
                <a:spcPct val="120000"/>
              </a:lnSpc>
            </a:pPr>
            <a:endParaRPr lang="ko-KR" altLang="en-US" sz="1400" dirty="0">
              <a:solidFill>
                <a:srgbClr val="D67F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D6077D8-ACE0-84AE-1424-264255272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50" y="727444"/>
            <a:ext cx="11658600" cy="5108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20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D1BFF9-3C18-7E1F-2D76-DD6FCE04E922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2001" cy="625231"/>
          </a:xfrm>
          <a:prstGeom prst="rect">
            <a:avLst/>
          </a:prstGeom>
          <a:solidFill>
            <a:srgbClr val="590359"/>
          </a:solidFill>
        </p:spPr>
        <p:txBody>
          <a:bodyPr vert="horz" wrap="none" lIns="91440" tIns="0" rIns="9144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ko-KR" altLang="en-US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EBD387-8302-0F45-6F69-8DC92D04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9798050" cy="62523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텍스트, 클립아트, 접시, 식탁용기구이(가) 표시된 사진&#10;&#10;자동 생성된 설명">
            <a:extLst>
              <a:ext uri="{FF2B5EF4-FFF2-40B4-BE49-F238E27FC236}">
                <a16:creationId xmlns:a16="http://schemas.microsoft.com/office/drawing/2014/main" id="{64A47889-2E00-BE71-0930-37DDD463D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143797"/>
            <a:ext cx="965200" cy="33763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57C8DA1-33F4-473B-AD55-5A87362F200B}"/>
              </a:ext>
            </a:extLst>
          </p:cNvPr>
          <p:cNvSpPr/>
          <p:nvPr userDrawn="1"/>
        </p:nvSpPr>
        <p:spPr>
          <a:xfrm>
            <a:off x="308832" y="833525"/>
            <a:ext cx="123018" cy="298645"/>
          </a:xfrm>
          <a:prstGeom prst="roundRect">
            <a:avLst>
              <a:gd name="adj" fmla="val 20883"/>
            </a:avLst>
          </a:prstGeom>
          <a:solidFill>
            <a:srgbClr val="800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08000" bIns="25200" rtlCol="0" anchor="ctr" anchorCtr="1">
            <a:noAutofit/>
          </a:bodyPr>
          <a:lstStyle/>
          <a:p>
            <a:pPr>
              <a:lnSpc>
                <a:spcPct val="120000"/>
              </a:lnSpc>
            </a:pPr>
            <a:endParaRPr lang="ko-KR" altLang="en-US" sz="1400" dirty="0">
              <a:solidFill>
                <a:srgbClr val="D67F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0958C6-47AA-852A-2D1C-38CA60B3D00D}"/>
              </a:ext>
            </a:extLst>
          </p:cNvPr>
          <p:cNvSpPr/>
          <p:nvPr userDrawn="1"/>
        </p:nvSpPr>
        <p:spPr>
          <a:xfrm>
            <a:off x="0" y="1406944"/>
            <a:ext cx="12191998" cy="655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15">
            <a:extLst>
              <a:ext uri="{FF2B5EF4-FFF2-40B4-BE49-F238E27FC236}">
                <a16:creationId xmlns:a16="http://schemas.microsoft.com/office/drawing/2014/main" id="{E369E286-7B6E-2539-C262-3571F0439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50" y="727444"/>
            <a:ext cx="11658600" cy="5108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369181F5-7FC0-02A1-E714-BCAB05F46F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700" y="1479206"/>
            <a:ext cx="11918950" cy="51080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9475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본페이지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D1BFF9-3C18-7E1F-2D76-DD6FCE04E922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2001" cy="625231"/>
          </a:xfrm>
          <a:prstGeom prst="rect">
            <a:avLst/>
          </a:prstGeom>
          <a:solidFill>
            <a:srgbClr val="590359"/>
          </a:solidFill>
        </p:spPr>
        <p:txBody>
          <a:bodyPr vert="horz" wrap="none" lIns="91440" tIns="0" rIns="9144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ko-KR" altLang="en-US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EBD387-8302-0F45-6F69-8DC92D04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9798050" cy="62523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텍스트, 클립아트, 접시, 식탁용기구이(가) 표시된 사진&#10;&#10;자동 생성된 설명">
            <a:extLst>
              <a:ext uri="{FF2B5EF4-FFF2-40B4-BE49-F238E27FC236}">
                <a16:creationId xmlns:a16="http://schemas.microsoft.com/office/drawing/2014/main" id="{64A47889-2E00-BE71-0930-37DDD463D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143797"/>
            <a:ext cx="965200" cy="3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D387-8302-0F45-6F69-8DC92D04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BFA4B-F480-DEAC-D610-36836570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8142-6A42-BBAD-40B3-1062753B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58E49-E3AA-35CE-2DEE-EDB74403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51B97-0144-5B0B-DDC9-13E6EBF1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7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3805A-6DC4-FB93-D0A3-DF4C06B6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CD9E6-C613-8D80-2732-C428B5AA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00384-FEBF-6893-10C0-80763F35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AF825-FFCF-B965-BFF1-623407AB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F37C3-E2D1-EFE7-4213-ABD23BBA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47EFA-D75D-4810-A6A3-A3505870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A045E-85FF-CEE8-6169-49C4704AB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0D3A8-CA39-2F9D-2237-D8B3EFDD5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69D76-86E0-3040-4297-96089BA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080CC-9AD2-F131-90C1-C40AE08B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C0480-D3A6-AEC6-9B8D-09653EFB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2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C63499-6002-5262-EF2A-513989BF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089DD-80C8-06A9-D113-94F7BF4B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FA5B2-8982-A75A-BF61-C5502FD1E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9DCD-6D05-4AAA-ACFD-F329FE95705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24C0E-19DD-E8E5-E77F-D85A4A80C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46CA0-0986-6EBC-26B2-4FF3671B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C157-61A7-4A6D-8773-8CC29C070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3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5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커리큘럼 및 진행자 소개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671" t="1783" r="2465" b="1698"/>
          <a:stretch/>
        </p:blipFill>
        <p:spPr>
          <a:xfrm>
            <a:off x="190500" y="625233"/>
            <a:ext cx="1546614" cy="2869082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065036694"/>
              </p:ext>
            </p:extLst>
          </p:nvPr>
        </p:nvGraphicFramePr>
        <p:xfrm>
          <a:off x="1989362" y="673100"/>
          <a:ext cx="10082895" cy="3038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0" y="37120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396" y="4015370"/>
            <a:ext cx="2547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</a:t>
            </a:r>
            <a:r>
              <a:rPr lang="en-US" altLang="ko-KR" dirty="0" smtClean="0"/>
              <a:t>ntroversion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차분한 분위기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경청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문서에 강점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988550" y="4015370"/>
            <a:ext cx="1995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J</a:t>
            </a:r>
            <a:r>
              <a:rPr lang="en-US" altLang="ko-KR" dirty="0" smtClean="0"/>
              <a:t>udging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계획적 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명확한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돌발 예측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54469" y="4015370"/>
            <a:ext cx="2469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F</a:t>
            </a:r>
            <a:r>
              <a:rPr lang="en-US" altLang="ko-KR" dirty="0" smtClean="0"/>
              <a:t>eeling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여러분의 입장에서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언제든 질문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편안한 대화 목표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3682316" y="4015370"/>
            <a:ext cx="2600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sz="3600" dirty="0" err="1" smtClean="0"/>
              <a:t>N</a:t>
            </a:r>
            <a:r>
              <a:rPr lang="en-US" altLang="ko-KR" dirty="0" err="1" smtClean="0"/>
              <a:t>tuition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나무보단 숲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다양한 비유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학습의 </a:t>
            </a:r>
            <a:r>
              <a:rPr lang="ko-KR" altLang="en-US" dirty="0" err="1" smtClean="0"/>
              <a:t>실전성</a:t>
            </a:r>
            <a:r>
              <a:rPr lang="ko-KR" altLang="en-US" dirty="0" smtClean="0"/>
              <a:t> 고려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6324" y="3502479"/>
            <a:ext cx="3457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7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91</Words>
  <Application>Microsoft Office PowerPoint</Application>
  <PresentationFormat>와이드스크린</PresentationFormat>
  <Paragraphs>51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나눔스퀘어_ac Bold</vt:lpstr>
      <vt:lpstr>나눔스퀘어_ac ExtraBold</vt:lpstr>
      <vt:lpstr>맑은 고딕</vt:lpstr>
      <vt:lpstr>Arial</vt:lpstr>
      <vt:lpstr>Office 테마</vt:lpstr>
      <vt:lpstr>커리큘럼 및 진행자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재연</dc:creator>
  <cp:lastModifiedBy>OnlineTeam_SHY</cp:lastModifiedBy>
  <cp:revision>426</cp:revision>
  <dcterms:created xsi:type="dcterms:W3CDTF">2023-03-08T01:05:18Z</dcterms:created>
  <dcterms:modified xsi:type="dcterms:W3CDTF">2024-11-18T07:18:40Z</dcterms:modified>
</cp:coreProperties>
</file>