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3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0" r:id="rId21"/>
    <p:sldId id="257" r:id="rId22"/>
    <p:sldId id="261" r:id="rId23"/>
    <p:sldId id="258" r:id="rId24"/>
    <p:sldId id="262" r:id="rId25"/>
    <p:sldId id="267" r:id="rId26"/>
    <p:sldId id="263" r:id="rId27"/>
    <p:sldId id="264" r:id="rId28"/>
    <p:sldId id="268" r:id="rId29"/>
    <p:sldId id="265" r:id="rId30"/>
    <p:sldId id="269" r:id="rId31"/>
    <p:sldId id="266" r:id="rId32"/>
    <p:sldId id="27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47691368467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01351446334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youtu.be/5LFqGq7lh2Y" TargetMode="External"></Relationship><Relationship Id="rId3" Type="http://schemas.openxmlformats.org/officeDocument/2006/relationships/hyperlink" Target="https://youtu.be/5LFqGq7lh2Y" TargetMode="Externa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97213141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hyperlink" Target="https://docs.unity3d.com/kr/2019.4/Manual/ExecutionOrder.html" TargetMode="Externa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52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C</a:t>
            </a:r>
            <a:r>
              <a:rPr lang="ko-KR" altLang="en-US"/>
              <a:t># </a:t>
            </a:r>
            <a:r>
              <a:rPr lang="ko-KR" altLang="en-US"/>
              <a:t>콘솔 </a:t>
            </a:r>
            <a:r>
              <a:rPr lang="ko-KR" altLang="en-US"/>
              <a:t>프레임워</a:t>
            </a:r>
            <a:r>
              <a:rPr lang="ko-KR" altLang="en-US"/>
              <a:t>크 제작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endParaRPr lang="ko-KR" altLang="en-US"/>
          </a:p>
          <a:p>
            <a:pPr marL="0" indent="0">
              <a:buFontTx/>
              <a:buNone/>
            </a:pPr>
            <a:r>
              <a:rPr lang="ko-KR" altLang="en-US"/>
              <a:t>경일 메타버스 </a:t>
            </a:r>
            <a:r>
              <a:rPr lang="ko-KR" altLang="en-US"/>
              <a:t>개발</a:t>
            </a:r>
            <a:r>
              <a:rPr lang="ko-KR" altLang="en-US"/>
              <a:t>자 9기 이시온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" descr="C:/Users/ZION/AppData/Roaming/PolarisOffice/ETemp/12108_13502232/fImage6476913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505" y="0"/>
            <a:ext cx="11987530" cy="68567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핵심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기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술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컴포넌트(C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omponent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)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패턴으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로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유연한 객체 설계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가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가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능.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C:/Users/ZION/AppData/Roaming/PolarisOffice/ETemp/12108_13502232/fImage14013514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80415"/>
            <a:ext cx="12192635" cy="52971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핵심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기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술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Transform, Camera 등 핵심 구성 요소 구현.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0" y="0"/>
            <a:ext cx="12189460" cy="685736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>
              <a:buFontTx/>
              <a:buNone/>
              <a:defRPr lang="en-GB" altLang="en-US" sz="6000"/>
            </a:lvl1pPr>
          </a:lstStyle>
          <a:p>
            <a:pPr marL="0" indent="0" algn="ctr">
              <a:buFontTx/>
              <a:buNone/>
            </a:pPr>
            <a:r>
              <a:rPr lang="ko-KR" altLang="en-US"/>
              <a:t>감사합니다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>
            <a:off x="838200" y="1825625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작품 소개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/>
              <a:t>시연 영상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/>
              <a:t>기획 의도와 목표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/>
              <a:t>핵심 기술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작품 소개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/>
              <a:t>제가 이번 프로젝트에 만든 작품은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C# 콘솔 앱 제작을 위한 </a:t>
            </a:r>
            <a:r>
              <a:rPr lang="ko-KR" altLang="en-US" b="1"/>
              <a:t>프레임워크(Framework)</a:t>
            </a:r>
            <a:r>
              <a:rPr lang="ko-KR" altLang="en-US"/>
              <a:t>입니다.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*프레임워크란 응용 </a:t>
            </a:r>
            <a:r>
              <a:rPr lang="ko-KR" altLang="en-US"/>
              <a:t>프로그램</a:t>
            </a:r>
            <a:r>
              <a:rPr lang="ko-KR" altLang="en-US"/>
              <a:t> </a:t>
            </a:r>
            <a:r>
              <a:rPr lang="ko-KR" altLang="en-US"/>
              <a:t>개발</a:t>
            </a:r>
            <a:r>
              <a:rPr lang="ko-KR" altLang="en-US"/>
              <a:t>을 위한 큰 </a:t>
            </a:r>
            <a:r>
              <a:rPr lang="ko-KR" altLang="en-US"/>
              <a:t>틀</a:t>
            </a:r>
            <a:r>
              <a:rPr lang="ko-KR" altLang="en-US"/>
              <a:t>입니다.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게임은 실시간 입출력이 중요한 만큼 기존의 비효율적인 Console 클래스 사용을 지양하였고, 보다 부드럽고 정확한 입출력을 위해 많은 신경을 썼습니다.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유니티의 생명주기(Life Cycle)와 컴포넌트(Component) 패턴을 모방하여 독립적이고 유연한 객체 설계가 가능하게끔 만들었습니다.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시연 </a:t>
            </a:r>
            <a:r>
              <a:rPr lang="ko-KR" altLang="en-US"/>
              <a:t>영</a:t>
            </a:r>
            <a:r>
              <a:rPr lang="ko-KR" altLang="en-US"/>
              <a:t>상</a:t>
            </a:r>
            <a:endParaRPr lang="ko-KR" altLang="en-US"/>
          </a:p>
        </p:txBody>
      </p:sp>
      <p:sp>
        <p:nvSpPr>
          <p:cNvPr id="3" name="내용 개체 틀 2">
            <a:hlinkClick r:id="rId3"/>
          </p:cNvPr>
          <p:cNvSpPr txBox="1">
            <a:spLocks noGrp="1"/>
          </p:cNvSpPr>
          <p:nvPr>
            <p:ph type="obj" idx="1"/>
          </p:nvPr>
        </p:nvSpPr>
        <p:spPr>
          <a:xfrm rot="0">
            <a:off x="838200" y="1826260"/>
            <a:ext cx="10516235" cy="43516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https://youtu.be/5LFqGq7lh2Y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/>
              <a:t>기획 </a:t>
            </a:r>
            <a:r>
              <a:rPr lang="ko-KR" altLang="en-US"/>
              <a:t>의</a:t>
            </a:r>
            <a:r>
              <a:rPr lang="ko-KR" altLang="en-US"/>
              <a:t>도</a:t>
            </a:r>
            <a:r>
              <a:rPr lang="ko-KR" altLang="en-US"/>
              <a:t>와 목표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/>
              <a:t>처음에는 게임을 편하게 만들기 위한 기능들을 구현하는 것으로 시작했습니다. </a:t>
            </a:r>
            <a:r>
              <a:rPr lang="ko-KR" altLang="en-US"/>
              <a:t>그러다 </a:t>
            </a:r>
            <a:r>
              <a:rPr lang="ko-KR" altLang="en-US"/>
              <a:t>하나의 기능을 구현하는데 또 다른 기능이 필요하고, 이런 기능도 있으면 좋을 것 같아서 또 추가하고, 꼬리에 꼬리를 물어 이것저것 만들다 보니 이러한 결과물이 나오게 되었습니다.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기왕 이렇게 된 거 노선을 틀어서 지금까지 제작된 </a:t>
            </a:r>
            <a:r>
              <a:rPr lang="ko-KR" altLang="en-US"/>
              <a:t>결과물</a:t>
            </a:r>
            <a:r>
              <a:rPr lang="ko-KR" altLang="en-US"/>
              <a:t>을 첫 작품으로 발표하고, 추가적인 개발과 리팩터링을 거쳐 해당 </a:t>
            </a:r>
            <a:r>
              <a:rPr lang="ko-KR" altLang="en-US"/>
              <a:t>프레임워크를</a:t>
            </a:r>
            <a:r>
              <a:rPr lang="ko-KR" altLang="en-US"/>
              <a:t> 이용하여 게임을 만드는 것이 목표입니다.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핵심 </a:t>
            </a:r>
            <a:r>
              <a:rPr lang="ko-KR" altLang="en-US"/>
              <a:t>기</a:t>
            </a:r>
            <a:r>
              <a:rPr lang="ko-KR" altLang="en-US"/>
              <a:t>술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/>
              <a:t>A</a:t>
            </a:r>
            <a:r>
              <a:rPr lang="ko-KR" altLang="en-US"/>
              <a:t>NSI </a:t>
            </a:r>
            <a:r>
              <a:rPr lang="ko-KR" altLang="en-US"/>
              <a:t>E</a:t>
            </a:r>
            <a:r>
              <a:rPr lang="ko-KR" altLang="en-US"/>
              <a:t>scape </a:t>
            </a:r>
            <a:r>
              <a:rPr lang="ko-KR" altLang="en-US"/>
              <a:t>C</a:t>
            </a:r>
            <a:r>
              <a:rPr lang="ko-KR" altLang="en-US"/>
              <a:t>ode</a:t>
            </a:r>
            <a:r>
              <a:rPr lang="ko-KR" altLang="en-US"/>
              <a:t>를 </a:t>
            </a:r>
            <a:r>
              <a:rPr lang="ko-KR" altLang="en-US"/>
              <a:t>이용</a:t>
            </a:r>
            <a:r>
              <a:rPr lang="ko-KR" altLang="en-US"/>
              <a:t>한 2</a:t>
            </a:r>
            <a:r>
              <a:rPr lang="ko-KR" altLang="en-US"/>
              <a:t>5</a:t>
            </a:r>
            <a:r>
              <a:rPr lang="ko-KR" altLang="en-US"/>
              <a:t>6가지 </a:t>
            </a:r>
            <a:r>
              <a:rPr lang="ko-KR" altLang="en-US"/>
              <a:t>색</a:t>
            </a:r>
            <a:r>
              <a:rPr lang="ko-KR" altLang="en-US"/>
              <a:t>상 사용 </a:t>
            </a:r>
            <a:r>
              <a:rPr lang="ko-KR" altLang="en-US"/>
              <a:t>가</a:t>
            </a:r>
            <a:r>
              <a:rPr lang="ko-KR" altLang="en-US"/>
              <a:t>능.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" descr="C:/Users/ZION/AppData/Roaming/PolarisOffice/ETemp/12108_13502232/fImage3897213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837180" y="0"/>
            <a:ext cx="6530340" cy="68567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핵심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기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술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버퍼링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기법으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로 빠르고 깜빡임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없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는 화면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출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력.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핵심 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기</a:t>
            </a: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술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Scene과 생명주기(Life Cycle) 구현.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유니티의 생명주기를 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모방하였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음.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이벤트 함수의 실행 순서 - Unity 매뉴얼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warmth.giver</cp:lastModifiedBy>
  <dc:title>PowerPoint 프레젠테이션</dc:title>
  <cp:version>10.105.234.53029</cp:version>
</cp:coreProperties>
</file>