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ca88e644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ca88e64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Industry G represents the largest market potential and sales, but the gap suggests there’s room to improve sales performance further. The "Others" category has high market potential, second only to Industry G, but there remains a notable gap between potential and sales.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ca88e644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ca88e644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High market potential is clustered around low discounts, suggesting that offering smaller discounts correlates with better market opportunities.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ca88e644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ca88e64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Categories E and F have the highest market potential. However, Category F has a significant gap between sales and market potential, highlighting a need for strategies to increase sales in this category. Investigate why sales are lagging behind market potential and implement strategies to capture more of the market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Caterpillar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a:t>Exploratory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Market Overview</a:t>
            </a:r>
            <a:endParaRPr/>
          </a:p>
        </p:txBody>
      </p:sp>
      <p:pic>
        <p:nvPicPr>
          <p:cNvPr id="61" name="Google Shape;61;p14"/>
          <p:cNvPicPr preferRelativeResize="0"/>
          <p:nvPr/>
        </p:nvPicPr>
        <p:blipFill>
          <a:blip r:embed="rId3">
            <a:alphaModFix/>
          </a:blip>
          <a:stretch>
            <a:fillRect/>
          </a:stretch>
        </p:blipFill>
        <p:spPr>
          <a:xfrm>
            <a:off x="1363275" y="1017725"/>
            <a:ext cx="6417441"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Lost Opportunities Analysis</a:t>
            </a:r>
            <a:endParaRPr/>
          </a:p>
        </p:txBody>
      </p:sp>
      <p:pic>
        <p:nvPicPr>
          <p:cNvPr id="67" name="Google Shape;67;p15"/>
          <p:cNvPicPr preferRelativeResize="0"/>
          <p:nvPr/>
        </p:nvPicPr>
        <p:blipFill>
          <a:blip r:embed="rId3">
            <a:alphaModFix/>
          </a:blip>
          <a:stretch>
            <a:fillRect/>
          </a:stretch>
        </p:blipFill>
        <p:spPr>
          <a:xfrm>
            <a:off x="1415113" y="1135400"/>
            <a:ext cx="6313768"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Parts Category Performance</a:t>
            </a:r>
            <a:endParaRPr/>
          </a:p>
        </p:txBody>
      </p:sp>
      <p:pic>
        <p:nvPicPr>
          <p:cNvPr id="73" name="Google Shape;73;p16"/>
          <p:cNvPicPr preferRelativeResize="0"/>
          <p:nvPr/>
        </p:nvPicPr>
        <p:blipFill>
          <a:blip r:embed="rId3">
            <a:alphaModFix/>
          </a:blip>
          <a:stretch>
            <a:fillRect/>
          </a:stretch>
        </p:blipFill>
        <p:spPr>
          <a:xfrm>
            <a:off x="1352963" y="1100675"/>
            <a:ext cx="6438081" cy="3820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