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January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January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afletjs.com/" TargetMode="External"/><Relationship Id="rId2" Type="http://schemas.openxmlformats.org/officeDocument/2006/relationships/hyperlink" Target="https://we.tl/wHbxK58fL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apipagesjaunes.fr/pros/find?what=plombier&amp;where=rennes&amp;app_id=d140a6f6&amp;app_key=26452728b034374bccb462e880bfb0e5&amp;return_urls=true" TargetMode="External"/><Relationship Id="rId2" Type="http://schemas.openxmlformats.org/officeDocument/2006/relationships/hyperlink" Target="https://dev.apipagesjaunes.fr/api-pro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836712"/>
            <a:ext cx="8784976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ci-dessous </a:t>
            </a:r>
            <a:r>
              <a:rPr lang="fr-FR" dirty="0">
                <a:solidFill>
                  <a:schemeClr val="tx1"/>
                </a:solidFill>
              </a:rPr>
              <a:t>le lien pour télécharger le package API </a:t>
            </a:r>
            <a:r>
              <a:rPr lang="fr-FR" dirty="0" err="1">
                <a:solidFill>
                  <a:schemeClr val="tx1"/>
                </a:solidFill>
              </a:rPr>
              <a:t>Mappy</a:t>
            </a:r>
            <a:r>
              <a:rPr lang="fr-FR" dirty="0">
                <a:solidFill>
                  <a:schemeClr val="tx1"/>
                </a:solidFill>
              </a:rPr>
              <a:t> 5.4.1., comprenant la documentation :</a:t>
            </a:r>
          </a:p>
          <a:p>
            <a:r>
              <a:rPr lang="fr-FR" dirty="0">
                <a:solidFill>
                  <a:schemeClr val="tx1"/>
                </a:solidFill>
                <a:hlinkClick r:id="rId2"/>
              </a:rPr>
              <a:t>https://we.tl/wHbxK58fLG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L’API </a:t>
            </a:r>
            <a:r>
              <a:rPr lang="fr-FR" dirty="0" err="1">
                <a:solidFill>
                  <a:schemeClr val="tx1"/>
                </a:solidFill>
              </a:rPr>
              <a:t>Mappy</a:t>
            </a:r>
            <a:r>
              <a:rPr lang="fr-FR" dirty="0">
                <a:solidFill>
                  <a:schemeClr val="tx1"/>
                </a:solidFill>
              </a:rPr>
              <a:t> étant basée sur </a:t>
            </a:r>
            <a:r>
              <a:rPr lang="fr-FR" dirty="0" err="1">
                <a:solidFill>
                  <a:schemeClr val="tx1"/>
                </a:solidFill>
              </a:rPr>
              <a:t>Leaflet</a:t>
            </a:r>
            <a:r>
              <a:rPr lang="fr-FR" dirty="0">
                <a:solidFill>
                  <a:schemeClr val="tx1"/>
                </a:solidFill>
              </a:rPr>
              <a:t>, vous avez également à disposition les autres fonctionnalités non spécifiques </a:t>
            </a:r>
            <a:r>
              <a:rPr lang="fr-FR" dirty="0" err="1">
                <a:solidFill>
                  <a:schemeClr val="tx1"/>
                </a:solidFill>
              </a:rPr>
              <a:t>Mappy</a:t>
            </a:r>
            <a:r>
              <a:rPr lang="fr-FR" dirty="0">
                <a:solidFill>
                  <a:schemeClr val="tx1"/>
                </a:solidFill>
              </a:rPr>
              <a:t>. (cf. </a:t>
            </a:r>
            <a:r>
              <a:rPr lang="fr-FR" u="sng" dirty="0">
                <a:solidFill>
                  <a:schemeClr val="tx1"/>
                </a:solidFill>
                <a:hlinkClick r:id="rId3"/>
              </a:rPr>
              <a:t>http://leafletjs.com</a:t>
            </a:r>
            <a:r>
              <a:rPr lang="fr-FR" dirty="0">
                <a:solidFill>
                  <a:schemeClr val="tx1"/>
                </a:solidFill>
              </a:rPr>
              <a:t> )</a:t>
            </a:r>
          </a:p>
          <a:p>
            <a:r>
              <a:rPr lang="fr-FR" dirty="0">
                <a:solidFill>
                  <a:schemeClr val="tx1"/>
                </a:solidFill>
              </a:rPr>
              <a:t> </a:t>
            </a:r>
          </a:p>
          <a:p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clientID</a:t>
            </a:r>
            <a:r>
              <a:rPr lang="fr-FR" dirty="0">
                <a:solidFill>
                  <a:schemeClr val="tx1"/>
                </a:solidFill>
              </a:rPr>
              <a:t> à utiliser est : </a:t>
            </a:r>
            <a:r>
              <a:rPr lang="fr-FR" b="1" i="1" dirty="0">
                <a:solidFill>
                  <a:schemeClr val="tx1"/>
                </a:solidFill>
              </a:rPr>
              <a:t>dri_24hducode</a:t>
            </a:r>
            <a:r>
              <a:rPr lang="fr-FR" b="1" dirty="0">
                <a:solidFill>
                  <a:schemeClr val="tx1"/>
                </a:solidFill>
              </a:rPr>
              <a:t>  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Tous les participants doivent utiliser ce même identifiant (il sert à initialiser l’API).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836712"/>
            <a:ext cx="8784976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Accès API « Pros » (Liste Réponse) : </a:t>
            </a:r>
            <a:endParaRPr lang="fr-FR" dirty="0">
              <a:solidFill>
                <a:schemeClr val="tx1"/>
              </a:solidFill>
            </a:endParaRPr>
          </a:p>
          <a:p>
            <a:pPr lvl="0"/>
            <a:r>
              <a:rPr lang="fr-FR" dirty="0">
                <a:solidFill>
                  <a:schemeClr val="tx1"/>
                </a:solidFill>
              </a:rPr>
              <a:t>Application ID : d140a6f6</a:t>
            </a:r>
          </a:p>
          <a:p>
            <a:pPr lvl="0"/>
            <a:r>
              <a:rPr lang="fr-FR" dirty="0">
                <a:solidFill>
                  <a:schemeClr val="tx1"/>
                </a:solidFill>
              </a:rPr>
              <a:t>Application Key : 26452728b034374bccb462e880bfb0e5</a:t>
            </a:r>
          </a:p>
          <a:p>
            <a:r>
              <a:rPr lang="fr-FR" dirty="0">
                <a:solidFill>
                  <a:schemeClr val="tx1"/>
                </a:solidFill>
              </a:rPr>
              <a:t> </a:t>
            </a:r>
          </a:p>
          <a:p>
            <a:r>
              <a:rPr lang="fr-FR" b="1" dirty="0">
                <a:solidFill>
                  <a:schemeClr val="tx1"/>
                </a:solidFill>
              </a:rPr>
              <a:t>Documentation 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u="sng" dirty="0">
                <a:solidFill>
                  <a:schemeClr val="tx1"/>
                </a:solidFill>
                <a:hlinkClick r:id="rId2"/>
              </a:rPr>
              <a:t>https://dev.apipagesjaunes.fr/api-pros</a:t>
            </a:r>
            <a:endParaRPr lang="fr-FR" dirty="0">
              <a:solidFill>
                <a:schemeClr val="tx1"/>
              </a:solidFill>
            </a:endParaRPr>
          </a:p>
          <a:p>
            <a:pPr lvl="0"/>
            <a:r>
              <a:rPr lang="fr-FR" dirty="0">
                <a:solidFill>
                  <a:schemeClr val="tx1"/>
                </a:solidFill>
              </a:rPr>
              <a:t>Code accès :  f6c8d2cd1f</a:t>
            </a:r>
          </a:p>
          <a:p>
            <a:r>
              <a:rPr lang="fr-FR" dirty="0">
                <a:solidFill>
                  <a:schemeClr val="tx1"/>
                </a:solidFill>
              </a:rPr>
              <a:t> </a:t>
            </a:r>
          </a:p>
          <a:p>
            <a:r>
              <a:rPr lang="fr-FR" dirty="0">
                <a:solidFill>
                  <a:schemeClr val="tx1"/>
                </a:solidFill>
              </a:rPr>
              <a:t>Exemple de recherche « Plombier » à « Rennes » : </a:t>
            </a:r>
            <a:r>
              <a:rPr lang="fr-FR" u="sng" dirty="0">
                <a:solidFill>
                  <a:schemeClr val="tx1"/>
                </a:solidFill>
                <a:hlinkClick r:id="rId3"/>
              </a:rPr>
              <a:t>https://api.apipagesjaunes.fr/pros/find?what=plombier&amp;where=rennes&amp;app_id=d140a6f6&amp;app_key=26452728b034374bccb462e880bfb0e5&amp;return_urls=true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 </a:t>
            </a:r>
          </a:p>
          <a:p>
            <a:r>
              <a:rPr lang="fr-FR" dirty="0">
                <a:solidFill>
                  <a:schemeClr val="tx1"/>
                </a:solidFill>
              </a:rPr>
              <a:t>Note : Par mesure de sécurité, le nombre d’appels à l’API a été limité à </a:t>
            </a:r>
            <a:r>
              <a:rPr lang="fr-FR" u="sng" dirty="0">
                <a:solidFill>
                  <a:schemeClr val="tx1"/>
                </a:solidFill>
              </a:rPr>
              <a:t>120 appels / minute.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19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43</Words>
  <Application>Microsoft Office PowerPoint</Application>
  <PresentationFormat>Affichage à l'écran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Default Theme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</dc:creator>
  <cp:lastModifiedBy>Microsoft</cp:lastModifiedBy>
  <cp:revision>1</cp:revision>
  <dcterms:created xsi:type="dcterms:W3CDTF">2017-01-21T09:37:39Z</dcterms:created>
  <dcterms:modified xsi:type="dcterms:W3CDTF">2017-01-21T09:40:30Z</dcterms:modified>
</cp:coreProperties>
</file>