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21"/>
  </p:notesMasterIdLst>
  <p:handoutMasterIdLst>
    <p:handoutMasterId r:id="rId22"/>
  </p:handoutMasterIdLst>
  <p:sldIdLst>
    <p:sldId id="281" r:id="rId3"/>
    <p:sldId id="331" r:id="rId4"/>
    <p:sldId id="351" r:id="rId5"/>
    <p:sldId id="352" r:id="rId6"/>
    <p:sldId id="353" r:id="rId7"/>
    <p:sldId id="354" r:id="rId8"/>
    <p:sldId id="355" r:id="rId9"/>
    <p:sldId id="356" r:id="rId10"/>
    <p:sldId id="290" r:id="rId11"/>
    <p:sldId id="358" r:id="rId12"/>
    <p:sldId id="359" r:id="rId13"/>
    <p:sldId id="360" r:id="rId14"/>
    <p:sldId id="361" r:id="rId15"/>
    <p:sldId id="362" r:id="rId16"/>
    <p:sldId id="302" r:id="rId17"/>
    <p:sldId id="363" r:id="rId18"/>
    <p:sldId id="364" r:id="rId19"/>
    <p:sldId id="29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3AA"/>
    <a:srgbClr val="294B8C"/>
    <a:srgbClr val="4472C4"/>
    <a:srgbClr val="7929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autoAdjust="0"/>
    <p:restoredTop sz="94884" autoAdjust="0"/>
  </p:normalViewPr>
  <p:slideViewPr>
    <p:cSldViewPr snapToGrid="0">
      <p:cViewPr varScale="1">
        <p:scale>
          <a:sx n="81" d="100"/>
          <a:sy n="81" d="100"/>
        </p:scale>
        <p:origin x="15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2947A1-4C98-43E9-AD58-7CDB44F12DB4}" type="datetimeFigureOut">
              <a:rPr lang="zh-CN" altLang="en-US" smtClean="0"/>
              <a:t>2020/6/23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260FE4-EF06-42A7-B564-872FCF7C1508}"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D0264-2DAD-4A54-B790-A776C9888C2B}" type="datetimeFigureOut">
              <a:rPr lang="zh-CN" altLang="en-US" smtClean="0"/>
              <a:t>2020/6/23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AC583D-2A9B-4A50-8531-DCE375D26E71}"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18" Type="http://schemas.openxmlformats.org/officeDocument/2006/relationships/tags" Target="../tags/tag24.xml"/><Relationship Id="rId3" Type="http://schemas.openxmlformats.org/officeDocument/2006/relationships/tags" Target="../tags/tag9.xml"/><Relationship Id="rId21" Type="http://schemas.openxmlformats.org/officeDocument/2006/relationships/tags" Target="../tags/tag27.xml"/><Relationship Id="rId7" Type="http://schemas.openxmlformats.org/officeDocument/2006/relationships/tags" Target="../tags/tag13.xml"/><Relationship Id="rId12" Type="http://schemas.openxmlformats.org/officeDocument/2006/relationships/tags" Target="../tags/tag18.xml"/><Relationship Id="rId17" Type="http://schemas.openxmlformats.org/officeDocument/2006/relationships/tags" Target="../tags/tag23.xml"/><Relationship Id="rId2" Type="http://schemas.openxmlformats.org/officeDocument/2006/relationships/tags" Target="../tags/tag8.xml"/><Relationship Id="rId16" Type="http://schemas.openxmlformats.org/officeDocument/2006/relationships/tags" Target="../tags/tag22.xml"/><Relationship Id="rId20" Type="http://schemas.openxmlformats.org/officeDocument/2006/relationships/tags" Target="../tags/tag26.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slideMaster" Target="../slideMasters/slideMaster1.xml"/><Relationship Id="rId10" Type="http://schemas.openxmlformats.org/officeDocument/2006/relationships/tags" Target="../tags/tag16.xml"/><Relationship Id="rId19" Type="http://schemas.openxmlformats.org/officeDocument/2006/relationships/tags" Target="../tags/tag25.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slideMaster" Target="../slideMasters/slideMaster1.xml"/><Relationship Id="rId4" Type="http://schemas.openxmlformats.org/officeDocument/2006/relationships/tags" Target="../tags/tag10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tags" Target="../tags/tag114.xml"/><Relationship Id="rId18" Type="http://schemas.openxmlformats.org/officeDocument/2006/relationships/tags" Target="../tags/tag119.xml"/><Relationship Id="rId3" Type="http://schemas.openxmlformats.org/officeDocument/2006/relationships/tags" Target="../tags/tag104.xml"/><Relationship Id="rId21" Type="http://schemas.openxmlformats.org/officeDocument/2006/relationships/tags" Target="../tags/tag122.xml"/><Relationship Id="rId7" Type="http://schemas.openxmlformats.org/officeDocument/2006/relationships/tags" Target="../tags/tag108.xml"/><Relationship Id="rId12" Type="http://schemas.openxmlformats.org/officeDocument/2006/relationships/tags" Target="../tags/tag113.xml"/><Relationship Id="rId17" Type="http://schemas.openxmlformats.org/officeDocument/2006/relationships/tags" Target="../tags/tag118.xml"/><Relationship Id="rId2" Type="http://schemas.openxmlformats.org/officeDocument/2006/relationships/tags" Target="../tags/tag103.xml"/><Relationship Id="rId16" Type="http://schemas.openxmlformats.org/officeDocument/2006/relationships/tags" Target="../tags/tag117.xml"/><Relationship Id="rId20" Type="http://schemas.openxmlformats.org/officeDocument/2006/relationships/tags" Target="../tags/tag121.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tags" Target="../tags/tag116.xml"/><Relationship Id="rId23" Type="http://schemas.openxmlformats.org/officeDocument/2006/relationships/slideMaster" Target="../slideMasters/slideMaster1.xml"/><Relationship Id="rId10" Type="http://schemas.openxmlformats.org/officeDocument/2006/relationships/tags" Target="../tags/tag111.xml"/><Relationship Id="rId19" Type="http://schemas.openxmlformats.org/officeDocument/2006/relationships/tags" Target="../tags/tag120.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 Id="rId22" Type="http://schemas.openxmlformats.org/officeDocument/2006/relationships/tags" Target="../tags/tag123.xml"/></Relationships>
</file>

<file path=ppt/slideLayouts/_rels/slideLayout1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6.xml"/><Relationship Id="rId7" Type="http://schemas.openxmlformats.org/officeDocument/2006/relationships/tags" Target="../tags/tag13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tags" Target="../tags/tag143.xml"/><Relationship Id="rId3" Type="http://schemas.openxmlformats.org/officeDocument/2006/relationships/tags" Target="../tags/tag133.xml"/><Relationship Id="rId7" Type="http://schemas.openxmlformats.org/officeDocument/2006/relationships/tags" Target="../tags/tag137.xml"/><Relationship Id="rId12" Type="http://schemas.openxmlformats.org/officeDocument/2006/relationships/tags" Target="../tags/tag142.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tags" Target="../tags/tag141.xml"/><Relationship Id="rId5" Type="http://schemas.openxmlformats.org/officeDocument/2006/relationships/tags" Target="../tags/tag135.xml"/><Relationship Id="rId15" Type="http://schemas.openxmlformats.org/officeDocument/2006/relationships/slideMaster" Target="../slideMasters/slideMaster1.xml"/><Relationship Id="rId10" Type="http://schemas.openxmlformats.org/officeDocument/2006/relationships/tags" Target="../tags/tag140.xml"/><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tags" Target="../tags/tag14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52.xml"/><Relationship Id="rId3" Type="http://schemas.openxmlformats.org/officeDocument/2006/relationships/tags" Target="../tags/tag147.xml"/><Relationship Id="rId7" Type="http://schemas.openxmlformats.org/officeDocument/2006/relationships/tags" Target="../tags/tag151.xml"/><Relationship Id="rId12" Type="http://schemas.openxmlformats.org/officeDocument/2006/relationships/slideMaster" Target="../slideMasters/slideMaster1.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tags" Target="../tags/tag155.xml"/><Relationship Id="rId5" Type="http://schemas.openxmlformats.org/officeDocument/2006/relationships/tags" Target="../tags/tag149.xml"/><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63.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11" Type="http://schemas.openxmlformats.org/officeDocument/2006/relationships/slideMaster" Target="../slideMasters/slideMaster1.xml"/><Relationship Id="rId5" Type="http://schemas.openxmlformats.org/officeDocument/2006/relationships/tags" Target="../tags/tag160.xml"/><Relationship Id="rId10" Type="http://schemas.openxmlformats.org/officeDocument/2006/relationships/tags" Target="../tags/tag165.xml"/><Relationship Id="rId4" Type="http://schemas.openxmlformats.org/officeDocument/2006/relationships/tags" Target="../tags/tag159.xml"/><Relationship Id="rId9" Type="http://schemas.openxmlformats.org/officeDocument/2006/relationships/tags" Target="../tags/tag164.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73.xml"/><Relationship Id="rId3" Type="http://schemas.openxmlformats.org/officeDocument/2006/relationships/tags" Target="../tags/tag168.xml"/><Relationship Id="rId7" Type="http://schemas.openxmlformats.org/officeDocument/2006/relationships/tags" Target="../tags/tag172.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tags" Target="../tags/tag171.xml"/><Relationship Id="rId11" Type="http://schemas.openxmlformats.org/officeDocument/2006/relationships/slideMaster" Target="../slideMasters/slideMaster1.xml"/><Relationship Id="rId5" Type="http://schemas.openxmlformats.org/officeDocument/2006/relationships/tags" Target="../tags/tag170.xml"/><Relationship Id="rId10" Type="http://schemas.openxmlformats.org/officeDocument/2006/relationships/tags" Target="../tags/tag175.xml"/><Relationship Id="rId4" Type="http://schemas.openxmlformats.org/officeDocument/2006/relationships/tags" Target="../tags/tag169.xml"/><Relationship Id="rId9" Type="http://schemas.openxmlformats.org/officeDocument/2006/relationships/tags" Target="../tags/tag174.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tags" Target="../tags/tag188.xml"/><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tags" Target="../tags/tag187.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5" Type="http://schemas.openxmlformats.org/officeDocument/2006/relationships/slideMaster" Target="../slideMasters/slideMaster1.xml"/><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 Id="rId14" Type="http://schemas.openxmlformats.org/officeDocument/2006/relationships/tags" Target="../tags/tag189.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3" Type="http://schemas.openxmlformats.org/officeDocument/2006/relationships/tags" Target="../tags/tag192.xml"/><Relationship Id="rId7" Type="http://schemas.openxmlformats.org/officeDocument/2006/relationships/tags" Target="../tags/tag196.xml"/><Relationship Id="rId12" Type="http://schemas.openxmlformats.org/officeDocument/2006/relationships/tags" Target="../tags/tag201.xml"/><Relationship Id="rId2" Type="http://schemas.openxmlformats.org/officeDocument/2006/relationships/tags" Target="../tags/tag191.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tags" Target="../tags/tag200.xml"/><Relationship Id="rId5" Type="http://schemas.openxmlformats.org/officeDocument/2006/relationships/tags" Target="../tags/tag194.xml"/><Relationship Id="rId15" Type="http://schemas.openxmlformats.org/officeDocument/2006/relationships/slideMaster" Target="../slideMasters/slideMaster1.xml"/><Relationship Id="rId10" Type="http://schemas.openxmlformats.org/officeDocument/2006/relationships/tags" Target="../tags/tag199.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217.xml"/><Relationship Id="rId13" Type="http://schemas.openxmlformats.org/officeDocument/2006/relationships/tags" Target="../tags/tag222.xml"/><Relationship Id="rId18" Type="http://schemas.openxmlformats.org/officeDocument/2006/relationships/tags" Target="../tags/tag227.xml"/><Relationship Id="rId3" Type="http://schemas.openxmlformats.org/officeDocument/2006/relationships/tags" Target="../tags/tag212.xml"/><Relationship Id="rId21" Type="http://schemas.openxmlformats.org/officeDocument/2006/relationships/tags" Target="../tags/tag230.xml"/><Relationship Id="rId7" Type="http://schemas.openxmlformats.org/officeDocument/2006/relationships/tags" Target="../tags/tag216.xml"/><Relationship Id="rId12" Type="http://schemas.openxmlformats.org/officeDocument/2006/relationships/tags" Target="../tags/tag221.xml"/><Relationship Id="rId17" Type="http://schemas.openxmlformats.org/officeDocument/2006/relationships/tags" Target="../tags/tag226.xml"/><Relationship Id="rId2" Type="http://schemas.openxmlformats.org/officeDocument/2006/relationships/tags" Target="../tags/tag211.xml"/><Relationship Id="rId16" Type="http://schemas.openxmlformats.org/officeDocument/2006/relationships/tags" Target="../tags/tag225.xml"/><Relationship Id="rId20" Type="http://schemas.openxmlformats.org/officeDocument/2006/relationships/tags" Target="../tags/tag229.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tags" Target="../tags/tag220.xml"/><Relationship Id="rId5" Type="http://schemas.openxmlformats.org/officeDocument/2006/relationships/tags" Target="../tags/tag214.xml"/><Relationship Id="rId15" Type="http://schemas.openxmlformats.org/officeDocument/2006/relationships/tags" Target="../tags/tag224.xml"/><Relationship Id="rId23" Type="http://schemas.openxmlformats.org/officeDocument/2006/relationships/slideMaster" Target="../slideMasters/slideMaster2.xml"/><Relationship Id="rId10" Type="http://schemas.openxmlformats.org/officeDocument/2006/relationships/tags" Target="../tags/tag219.xml"/><Relationship Id="rId19" Type="http://schemas.openxmlformats.org/officeDocument/2006/relationships/tags" Target="../tags/tag228.xml"/><Relationship Id="rId4" Type="http://schemas.openxmlformats.org/officeDocument/2006/relationships/tags" Target="../tags/tag213.xml"/><Relationship Id="rId9" Type="http://schemas.openxmlformats.org/officeDocument/2006/relationships/tags" Target="../tags/tag218.xml"/><Relationship Id="rId14" Type="http://schemas.openxmlformats.org/officeDocument/2006/relationships/tags" Target="../tags/tag223.xml"/><Relationship Id="rId22" Type="http://schemas.openxmlformats.org/officeDocument/2006/relationships/tags" Target="../tags/tag23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slideMaster" Target="../slideMasters/slideMaster1.xml"/><Relationship Id="rId5" Type="http://schemas.openxmlformats.org/officeDocument/2006/relationships/tags" Target="../tags/tag33.xml"/><Relationship Id="rId4" Type="http://schemas.openxmlformats.org/officeDocument/2006/relationships/tags" Target="../tags/tag32.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23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slideMaster" Target="../slideMasters/slideMaster2.xml"/><Relationship Id="rId5" Type="http://schemas.openxmlformats.org/officeDocument/2006/relationships/tags" Target="../tags/tag236.xml"/><Relationship Id="rId4" Type="http://schemas.openxmlformats.org/officeDocument/2006/relationships/tags" Target="../tags/tag235.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tags" Target="../tags/tag249.xml"/><Relationship Id="rId18" Type="http://schemas.openxmlformats.org/officeDocument/2006/relationships/tags" Target="../tags/tag254.xml"/><Relationship Id="rId3" Type="http://schemas.openxmlformats.org/officeDocument/2006/relationships/tags" Target="../tags/tag239.xml"/><Relationship Id="rId21" Type="http://schemas.openxmlformats.org/officeDocument/2006/relationships/tags" Target="../tags/tag257.xml"/><Relationship Id="rId7" Type="http://schemas.openxmlformats.org/officeDocument/2006/relationships/tags" Target="../tags/tag243.xml"/><Relationship Id="rId12" Type="http://schemas.openxmlformats.org/officeDocument/2006/relationships/tags" Target="../tags/tag248.xml"/><Relationship Id="rId17" Type="http://schemas.openxmlformats.org/officeDocument/2006/relationships/tags" Target="../tags/tag253.xml"/><Relationship Id="rId25" Type="http://schemas.openxmlformats.org/officeDocument/2006/relationships/slideMaster" Target="../slideMasters/slideMaster2.xml"/><Relationship Id="rId2" Type="http://schemas.openxmlformats.org/officeDocument/2006/relationships/tags" Target="../tags/tag238.xml"/><Relationship Id="rId16" Type="http://schemas.openxmlformats.org/officeDocument/2006/relationships/tags" Target="../tags/tag252.xml"/><Relationship Id="rId20" Type="http://schemas.openxmlformats.org/officeDocument/2006/relationships/tags" Target="../tags/tag256.xml"/><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24" Type="http://schemas.openxmlformats.org/officeDocument/2006/relationships/tags" Target="../tags/tag260.xml"/><Relationship Id="rId5" Type="http://schemas.openxmlformats.org/officeDocument/2006/relationships/tags" Target="../tags/tag241.xml"/><Relationship Id="rId15" Type="http://schemas.openxmlformats.org/officeDocument/2006/relationships/tags" Target="../tags/tag251.xml"/><Relationship Id="rId23" Type="http://schemas.openxmlformats.org/officeDocument/2006/relationships/tags" Target="../tags/tag259.xml"/><Relationship Id="rId10" Type="http://schemas.openxmlformats.org/officeDocument/2006/relationships/tags" Target="../tags/tag246.xml"/><Relationship Id="rId19" Type="http://schemas.openxmlformats.org/officeDocument/2006/relationships/tags" Target="../tags/tag255.xml"/><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tags" Target="../tags/tag250.xml"/><Relationship Id="rId22" Type="http://schemas.openxmlformats.org/officeDocument/2006/relationships/tags" Target="../tags/tag258.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263.xml"/><Relationship Id="rId7" Type="http://schemas.openxmlformats.org/officeDocument/2006/relationships/slideMaster" Target="../slideMasters/slideMaster2.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5" Type="http://schemas.openxmlformats.org/officeDocument/2006/relationships/tags" Target="../tags/tag271.xml"/><Relationship Id="rId4" Type="http://schemas.openxmlformats.org/officeDocument/2006/relationships/tags" Target="../tags/tag270.xml"/><Relationship Id="rId9"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282.xml"/><Relationship Id="rId13" Type="http://schemas.openxmlformats.org/officeDocument/2006/relationships/slideMaster" Target="../slideMasters/slideMaster2.xml"/><Relationship Id="rId3" Type="http://schemas.openxmlformats.org/officeDocument/2006/relationships/tags" Target="../tags/tag277.xml"/><Relationship Id="rId7" Type="http://schemas.openxmlformats.org/officeDocument/2006/relationships/tags" Target="../tags/tag281.xml"/><Relationship Id="rId12" Type="http://schemas.openxmlformats.org/officeDocument/2006/relationships/tags" Target="../tags/tag286.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11" Type="http://schemas.openxmlformats.org/officeDocument/2006/relationships/tags" Target="../tags/tag285.xml"/><Relationship Id="rId5" Type="http://schemas.openxmlformats.org/officeDocument/2006/relationships/tags" Target="../tags/tag279.xml"/><Relationship Id="rId10" Type="http://schemas.openxmlformats.org/officeDocument/2006/relationships/tags" Target="../tags/tag284.xml"/><Relationship Id="rId4" Type="http://schemas.openxmlformats.org/officeDocument/2006/relationships/tags" Target="../tags/tag278.xml"/><Relationship Id="rId9" Type="http://schemas.openxmlformats.org/officeDocument/2006/relationships/tags" Target="../tags/tag283.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4"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292.xml"/><Relationship Id="rId7" Type="http://schemas.openxmlformats.org/officeDocument/2006/relationships/slideMaster" Target="../slideMasters/slideMaster2.xml"/><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slideMaster" Target="../slideMasters/slideMaster2.xml"/><Relationship Id="rId5" Type="http://schemas.openxmlformats.org/officeDocument/2006/relationships/tags" Target="../tags/tag300.xml"/><Relationship Id="rId4" Type="http://schemas.openxmlformats.org/officeDocument/2006/relationships/tags" Target="../tags/tag299.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 Id="rId5" Type="http://schemas.openxmlformats.org/officeDocument/2006/relationships/slideMaster" Target="../slideMasters/slideMaster2.xml"/><Relationship Id="rId4" Type="http://schemas.openxmlformats.org/officeDocument/2006/relationships/tags" Target="../tags/tag304.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312.xml"/><Relationship Id="rId13" Type="http://schemas.openxmlformats.org/officeDocument/2006/relationships/tags" Target="../tags/tag317.xml"/><Relationship Id="rId18" Type="http://schemas.openxmlformats.org/officeDocument/2006/relationships/tags" Target="../tags/tag322.xml"/><Relationship Id="rId3" Type="http://schemas.openxmlformats.org/officeDocument/2006/relationships/tags" Target="../tags/tag307.xml"/><Relationship Id="rId21" Type="http://schemas.openxmlformats.org/officeDocument/2006/relationships/tags" Target="../tags/tag325.xml"/><Relationship Id="rId7" Type="http://schemas.openxmlformats.org/officeDocument/2006/relationships/tags" Target="../tags/tag311.xml"/><Relationship Id="rId12" Type="http://schemas.openxmlformats.org/officeDocument/2006/relationships/tags" Target="../tags/tag316.xml"/><Relationship Id="rId17" Type="http://schemas.openxmlformats.org/officeDocument/2006/relationships/tags" Target="../tags/tag321.xml"/><Relationship Id="rId2" Type="http://schemas.openxmlformats.org/officeDocument/2006/relationships/tags" Target="../tags/tag306.xml"/><Relationship Id="rId16" Type="http://schemas.openxmlformats.org/officeDocument/2006/relationships/tags" Target="../tags/tag320.xml"/><Relationship Id="rId20" Type="http://schemas.openxmlformats.org/officeDocument/2006/relationships/tags" Target="../tags/tag324.xml"/><Relationship Id="rId1" Type="http://schemas.openxmlformats.org/officeDocument/2006/relationships/tags" Target="../tags/tag305.xml"/><Relationship Id="rId6" Type="http://schemas.openxmlformats.org/officeDocument/2006/relationships/tags" Target="../tags/tag310.xml"/><Relationship Id="rId11" Type="http://schemas.openxmlformats.org/officeDocument/2006/relationships/tags" Target="../tags/tag315.xml"/><Relationship Id="rId5" Type="http://schemas.openxmlformats.org/officeDocument/2006/relationships/tags" Target="../tags/tag309.xml"/><Relationship Id="rId15" Type="http://schemas.openxmlformats.org/officeDocument/2006/relationships/tags" Target="../tags/tag319.xml"/><Relationship Id="rId23" Type="http://schemas.openxmlformats.org/officeDocument/2006/relationships/slideMaster" Target="../slideMasters/slideMaster2.xml"/><Relationship Id="rId10" Type="http://schemas.openxmlformats.org/officeDocument/2006/relationships/tags" Target="../tags/tag314.xml"/><Relationship Id="rId19" Type="http://schemas.openxmlformats.org/officeDocument/2006/relationships/tags" Target="../tags/tag323.xml"/><Relationship Id="rId4" Type="http://schemas.openxmlformats.org/officeDocument/2006/relationships/tags" Target="../tags/tag308.xml"/><Relationship Id="rId9" Type="http://schemas.openxmlformats.org/officeDocument/2006/relationships/tags" Target="../tags/tag313.xml"/><Relationship Id="rId14" Type="http://schemas.openxmlformats.org/officeDocument/2006/relationships/tags" Target="../tags/tag318.xml"/><Relationship Id="rId22" Type="http://schemas.openxmlformats.org/officeDocument/2006/relationships/tags" Target="../tags/tag326.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tags" Target="../tags/tag51.xml"/><Relationship Id="rId3" Type="http://schemas.openxmlformats.org/officeDocument/2006/relationships/tags" Target="../tags/tag36.xml"/><Relationship Id="rId21" Type="http://schemas.openxmlformats.org/officeDocument/2006/relationships/tags" Target="../tags/tag54.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tags" Target="../tags/tag50.xml"/><Relationship Id="rId25" Type="http://schemas.openxmlformats.org/officeDocument/2006/relationships/slideMaster" Target="../slideMasters/slideMaster1.xml"/><Relationship Id="rId2" Type="http://schemas.openxmlformats.org/officeDocument/2006/relationships/tags" Target="../tags/tag35.xml"/><Relationship Id="rId16" Type="http://schemas.openxmlformats.org/officeDocument/2006/relationships/tags" Target="../tags/tag49.xml"/><Relationship Id="rId20" Type="http://schemas.openxmlformats.org/officeDocument/2006/relationships/tags" Target="../tags/tag53.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24" Type="http://schemas.openxmlformats.org/officeDocument/2006/relationships/tags" Target="../tags/tag57.xml"/><Relationship Id="rId5" Type="http://schemas.openxmlformats.org/officeDocument/2006/relationships/tags" Target="../tags/tag38.xml"/><Relationship Id="rId15" Type="http://schemas.openxmlformats.org/officeDocument/2006/relationships/tags" Target="../tags/tag48.xml"/><Relationship Id="rId23" Type="http://schemas.openxmlformats.org/officeDocument/2006/relationships/tags" Target="../tags/tag56.xml"/><Relationship Id="rId10" Type="http://schemas.openxmlformats.org/officeDocument/2006/relationships/tags" Target="../tags/tag43.xml"/><Relationship Id="rId19" Type="http://schemas.openxmlformats.org/officeDocument/2006/relationships/tags" Target="../tags/tag52.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 Id="rId22" Type="http://schemas.openxmlformats.org/officeDocument/2006/relationships/tags" Target="../tags/tag55.xml"/></Relationships>
</file>

<file path=ppt/slideLayouts/_rels/slideLayout30.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29.xml"/><Relationship Id="rId7" Type="http://schemas.openxmlformats.org/officeDocument/2006/relationships/tags" Target="../tags/tag333.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341.xml"/><Relationship Id="rId13" Type="http://schemas.openxmlformats.org/officeDocument/2006/relationships/tags" Target="../tags/tag346.xml"/><Relationship Id="rId3" Type="http://schemas.openxmlformats.org/officeDocument/2006/relationships/tags" Target="../tags/tag336.xml"/><Relationship Id="rId7" Type="http://schemas.openxmlformats.org/officeDocument/2006/relationships/tags" Target="../tags/tag340.xml"/><Relationship Id="rId12" Type="http://schemas.openxmlformats.org/officeDocument/2006/relationships/tags" Target="../tags/tag345.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tags" Target="../tags/tag339.xml"/><Relationship Id="rId11" Type="http://schemas.openxmlformats.org/officeDocument/2006/relationships/tags" Target="../tags/tag344.xml"/><Relationship Id="rId5" Type="http://schemas.openxmlformats.org/officeDocument/2006/relationships/tags" Target="../tags/tag338.xml"/><Relationship Id="rId15" Type="http://schemas.openxmlformats.org/officeDocument/2006/relationships/slideMaster" Target="../slideMasters/slideMaster2.xml"/><Relationship Id="rId10" Type="http://schemas.openxmlformats.org/officeDocument/2006/relationships/tags" Target="../tags/tag343.xml"/><Relationship Id="rId4" Type="http://schemas.openxmlformats.org/officeDocument/2006/relationships/tags" Target="../tags/tag337.xml"/><Relationship Id="rId9" Type="http://schemas.openxmlformats.org/officeDocument/2006/relationships/tags" Target="../tags/tag342.xml"/><Relationship Id="rId14" Type="http://schemas.openxmlformats.org/officeDocument/2006/relationships/tags" Target="../tags/tag347.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355.xml"/><Relationship Id="rId3" Type="http://schemas.openxmlformats.org/officeDocument/2006/relationships/tags" Target="../tags/tag350.xml"/><Relationship Id="rId7" Type="http://schemas.openxmlformats.org/officeDocument/2006/relationships/tags" Target="../tags/tag354.xml"/><Relationship Id="rId12" Type="http://schemas.openxmlformats.org/officeDocument/2006/relationships/slideMaster" Target="../slideMasters/slideMaster2.xml"/><Relationship Id="rId2" Type="http://schemas.openxmlformats.org/officeDocument/2006/relationships/tags" Target="../tags/tag349.xml"/><Relationship Id="rId1" Type="http://schemas.openxmlformats.org/officeDocument/2006/relationships/tags" Target="../tags/tag348.xml"/><Relationship Id="rId6" Type="http://schemas.openxmlformats.org/officeDocument/2006/relationships/tags" Target="../tags/tag353.xml"/><Relationship Id="rId11" Type="http://schemas.openxmlformats.org/officeDocument/2006/relationships/tags" Target="../tags/tag358.xml"/><Relationship Id="rId5" Type="http://schemas.openxmlformats.org/officeDocument/2006/relationships/tags" Target="../tags/tag352.xml"/><Relationship Id="rId10" Type="http://schemas.openxmlformats.org/officeDocument/2006/relationships/tags" Target="../tags/tag357.xml"/><Relationship Id="rId4" Type="http://schemas.openxmlformats.org/officeDocument/2006/relationships/tags" Target="../tags/tag351.xml"/><Relationship Id="rId9" Type="http://schemas.openxmlformats.org/officeDocument/2006/relationships/tags" Target="../tags/tag356.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366.xml"/><Relationship Id="rId3" Type="http://schemas.openxmlformats.org/officeDocument/2006/relationships/tags" Target="../tags/tag361.xml"/><Relationship Id="rId7" Type="http://schemas.openxmlformats.org/officeDocument/2006/relationships/tags" Target="../tags/tag365.xml"/><Relationship Id="rId2" Type="http://schemas.openxmlformats.org/officeDocument/2006/relationships/tags" Target="../tags/tag360.xml"/><Relationship Id="rId1" Type="http://schemas.openxmlformats.org/officeDocument/2006/relationships/tags" Target="../tags/tag359.xml"/><Relationship Id="rId6" Type="http://schemas.openxmlformats.org/officeDocument/2006/relationships/tags" Target="../tags/tag364.xml"/><Relationship Id="rId11" Type="http://schemas.openxmlformats.org/officeDocument/2006/relationships/slideMaster" Target="../slideMasters/slideMaster2.xml"/><Relationship Id="rId5" Type="http://schemas.openxmlformats.org/officeDocument/2006/relationships/tags" Target="../tags/tag363.xml"/><Relationship Id="rId10" Type="http://schemas.openxmlformats.org/officeDocument/2006/relationships/tags" Target="../tags/tag368.xml"/><Relationship Id="rId4" Type="http://schemas.openxmlformats.org/officeDocument/2006/relationships/tags" Target="../tags/tag362.xml"/><Relationship Id="rId9" Type="http://schemas.openxmlformats.org/officeDocument/2006/relationships/tags" Target="../tags/tag367.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376.xml"/><Relationship Id="rId3" Type="http://schemas.openxmlformats.org/officeDocument/2006/relationships/tags" Target="../tags/tag371.xml"/><Relationship Id="rId7" Type="http://schemas.openxmlformats.org/officeDocument/2006/relationships/tags" Target="../tags/tag375.xml"/><Relationship Id="rId2" Type="http://schemas.openxmlformats.org/officeDocument/2006/relationships/tags" Target="../tags/tag370.xml"/><Relationship Id="rId1" Type="http://schemas.openxmlformats.org/officeDocument/2006/relationships/tags" Target="../tags/tag369.xml"/><Relationship Id="rId6" Type="http://schemas.openxmlformats.org/officeDocument/2006/relationships/tags" Target="../tags/tag374.xml"/><Relationship Id="rId11" Type="http://schemas.openxmlformats.org/officeDocument/2006/relationships/slideMaster" Target="../slideMasters/slideMaster2.xml"/><Relationship Id="rId5" Type="http://schemas.openxmlformats.org/officeDocument/2006/relationships/tags" Target="../tags/tag373.xml"/><Relationship Id="rId10" Type="http://schemas.openxmlformats.org/officeDocument/2006/relationships/tags" Target="../tags/tag378.xml"/><Relationship Id="rId4" Type="http://schemas.openxmlformats.org/officeDocument/2006/relationships/tags" Target="../tags/tag372.xml"/><Relationship Id="rId9" Type="http://schemas.openxmlformats.org/officeDocument/2006/relationships/tags" Target="../tags/tag377.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386.xml"/><Relationship Id="rId13" Type="http://schemas.openxmlformats.org/officeDocument/2006/relationships/tags" Target="../tags/tag391.xml"/><Relationship Id="rId3" Type="http://schemas.openxmlformats.org/officeDocument/2006/relationships/tags" Target="../tags/tag381.xml"/><Relationship Id="rId7" Type="http://schemas.openxmlformats.org/officeDocument/2006/relationships/tags" Target="../tags/tag385.xml"/><Relationship Id="rId12" Type="http://schemas.openxmlformats.org/officeDocument/2006/relationships/tags" Target="../tags/tag390.xml"/><Relationship Id="rId2" Type="http://schemas.openxmlformats.org/officeDocument/2006/relationships/tags" Target="../tags/tag380.xml"/><Relationship Id="rId1" Type="http://schemas.openxmlformats.org/officeDocument/2006/relationships/tags" Target="../tags/tag379.xml"/><Relationship Id="rId6" Type="http://schemas.openxmlformats.org/officeDocument/2006/relationships/tags" Target="../tags/tag384.xml"/><Relationship Id="rId11" Type="http://schemas.openxmlformats.org/officeDocument/2006/relationships/tags" Target="../tags/tag389.xml"/><Relationship Id="rId5" Type="http://schemas.openxmlformats.org/officeDocument/2006/relationships/tags" Target="../tags/tag383.xml"/><Relationship Id="rId15" Type="http://schemas.openxmlformats.org/officeDocument/2006/relationships/slideMaster" Target="../slideMasters/slideMaster2.xml"/><Relationship Id="rId10" Type="http://schemas.openxmlformats.org/officeDocument/2006/relationships/tags" Target="../tags/tag388.xml"/><Relationship Id="rId4" Type="http://schemas.openxmlformats.org/officeDocument/2006/relationships/tags" Target="../tags/tag382.xml"/><Relationship Id="rId9" Type="http://schemas.openxmlformats.org/officeDocument/2006/relationships/tags" Target="../tags/tag387.xml"/><Relationship Id="rId14" Type="http://schemas.openxmlformats.org/officeDocument/2006/relationships/tags" Target="../tags/tag392.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400.xml"/><Relationship Id="rId13" Type="http://schemas.openxmlformats.org/officeDocument/2006/relationships/tags" Target="../tags/tag405.xml"/><Relationship Id="rId3" Type="http://schemas.openxmlformats.org/officeDocument/2006/relationships/tags" Target="../tags/tag395.xml"/><Relationship Id="rId7" Type="http://schemas.openxmlformats.org/officeDocument/2006/relationships/tags" Target="../tags/tag399.xml"/><Relationship Id="rId12" Type="http://schemas.openxmlformats.org/officeDocument/2006/relationships/tags" Target="../tags/tag404.xml"/><Relationship Id="rId2" Type="http://schemas.openxmlformats.org/officeDocument/2006/relationships/tags" Target="../tags/tag394.xml"/><Relationship Id="rId1" Type="http://schemas.openxmlformats.org/officeDocument/2006/relationships/tags" Target="../tags/tag393.xml"/><Relationship Id="rId6" Type="http://schemas.openxmlformats.org/officeDocument/2006/relationships/tags" Target="../tags/tag398.xml"/><Relationship Id="rId11" Type="http://schemas.openxmlformats.org/officeDocument/2006/relationships/tags" Target="../tags/tag403.xml"/><Relationship Id="rId5" Type="http://schemas.openxmlformats.org/officeDocument/2006/relationships/tags" Target="../tags/tag397.xml"/><Relationship Id="rId15" Type="http://schemas.openxmlformats.org/officeDocument/2006/relationships/slideMaster" Target="../slideMasters/slideMaster2.xml"/><Relationship Id="rId10" Type="http://schemas.openxmlformats.org/officeDocument/2006/relationships/tags" Target="../tags/tag402.xml"/><Relationship Id="rId4" Type="http://schemas.openxmlformats.org/officeDocument/2006/relationships/tags" Target="../tags/tag396.xml"/><Relationship Id="rId9" Type="http://schemas.openxmlformats.org/officeDocument/2006/relationships/tags" Target="../tags/tag401.xml"/><Relationship Id="rId14" Type="http://schemas.openxmlformats.org/officeDocument/2006/relationships/tags" Target="../tags/tag406.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71.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slideMaster" Target="../slideMasters/slideMaster1.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tags" Target="../tags/tag83.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0" Type="http://schemas.openxmlformats.org/officeDocument/2006/relationships/tags" Target="../tags/tag81.xml"/><Relationship Id="rId4" Type="http://schemas.openxmlformats.org/officeDocument/2006/relationships/tags" Target="../tags/tag75.xml"/><Relationship Id="rId9" Type="http://schemas.openxmlformats.org/officeDocument/2006/relationships/tags" Target="../tags/tag8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89.xml"/><Relationship Id="rId7"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slideMaster" Target="../slideMasters/slideMaster1.xml"/><Relationship Id="rId5" Type="http://schemas.openxmlformats.org/officeDocument/2006/relationships/tags" Target="../tags/tag97.xml"/><Relationship Id="rId4" Type="http://schemas.openxmlformats.org/officeDocument/2006/relationships/tags" Target="../tags/tag9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35" name="直线连接符 21"/>
          <p:cNvCxnSpPr/>
          <p:nvPr>
            <p:custDataLst>
              <p:tags r:id="rId1"/>
            </p:custDataLst>
          </p:nvPr>
        </p:nvCxnSpPr>
        <p:spPr>
          <a:xfrm>
            <a:off x="830279" y="4787784"/>
            <a:ext cx="3857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p:custDataLst>
              <p:tags r:id="rId2"/>
            </p:custDataLst>
          </p:nvPr>
        </p:nvGrpSpPr>
        <p:grpSpPr>
          <a:xfrm>
            <a:off x="1025527" y="985556"/>
            <a:ext cx="286465" cy="373344"/>
            <a:chOff x="1100668" y="795868"/>
            <a:chExt cx="269602" cy="263525"/>
          </a:xfrm>
          <a:solidFill>
            <a:schemeClr val="accent1"/>
          </a:solidFill>
        </p:grpSpPr>
        <p:sp>
          <p:nvSpPr>
            <p:cNvPr id="39" name="矩形 38"/>
            <p:cNvSpPr/>
            <p:nvPr>
              <p:custDataLst>
                <p:tags r:id="rId19"/>
              </p:custDataLst>
            </p:nvPr>
          </p:nvSpPr>
          <p:spPr>
            <a:xfrm>
              <a:off x="1100668"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矩形 39"/>
            <p:cNvSpPr/>
            <p:nvPr>
              <p:custDataLst>
                <p:tags r:id="rId20"/>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矩形 40"/>
            <p:cNvSpPr/>
            <p:nvPr>
              <p:custDataLst>
                <p:tags r:id="rId21"/>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矩形 41"/>
            <p:cNvSpPr/>
            <p:nvPr>
              <p:custDataLst>
                <p:tags r:id="rId22"/>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43" name="组合 42"/>
          <p:cNvGrpSpPr/>
          <p:nvPr>
            <p:custDataLst>
              <p:tags r:id="rId3"/>
            </p:custDataLst>
          </p:nvPr>
        </p:nvGrpSpPr>
        <p:grpSpPr>
          <a:xfrm>
            <a:off x="4395149" y="-5"/>
            <a:ext cx="4748851" cy="6858005"/>
            <a:chOff x="5860199" y="-5"/>
            <a:chExt cx="6331801" cy="6858005"/>
          </a:xfrm>
        </p:grpSpPr>
        <p:sp>
          <p:nvSpPr>
            <p:cNvPr id="44" name="等腰三角形 43"/>
            <p:cNvSpPr/>
            <p:nvPr>
              <p:custDataLst>
                <p:tags r:id="rId11"/>
              </p:custDataLst>
            </p:nvPr>
          </p:nvSpPr>
          <p:spPr>
            <a:xfrm>
              <a:off x="5860199" y="3429000"/>
              <a:ext cx="2916968" cy="3428999"/>
            </a:xfrm>
            <a:prstGeom prst="triangle">
              <a:avLst>
                <a:gd name="adj" fmla="val 10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等腰三角形 44"/>
            <p:cNvSpPr/>
            <p:nvPr>
              <p:custDataLst>
                <p:tags r:id="rId12"/>
              </p:custDataLst>
            </p:nvPr>
          </p:nvSpPr>
          <p:spPr>
            <a:xfrm>
              <a:off x="6468332" y="3429000"/>
              <a:ext cx="2916968" cy="3428999"/>
            </a:xfrm>
            <a:prstGeom prst="triangle">
              <a:avLst>
                <a:gd name="adj" fmla="val 100000"/>
              </a:avLst>
            </a:prstGeom>
            <a:gradFill>
              <a:gsLst>
                <a:gs pos="0">
                  <a:schemeClr val="accent3">
                    <a:lumMod val="60000"/>
                    <a:lumOff val="40000"/>
                  </a:schemeClr>
                </a:gs>
                <a:gs pos="100000">
                  <a:schemeClr val="accent6">
                    <a:lumMod val="75000"/>
                  </a:schemeClr>
                </a:gs>
              </a:gsLst>
              <a:lin ang="648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46" name="组合 45"/>
            <p:cNvGrpSpPr/>
            <p:nvPr/>
          </p:nvGrpSpPr>
          <p:grpSpPr>
            <a:xfrm>
              <a:off x="6468332" y="0"/>
              <a:ext cx="5723668" cy="6858000"/>
              <a:chOff x="6468332" y="0"/>
              <a:chExt cx="5723668" cy="6858000"/>
            </a:xfrm>
            <a:effectLst>
              <a:outerShdw blurRad="609600" dist="279400" dir="10800000" sx="93000" sy="93000" algn="r" rotWithShape="0">
                <a:schemeClr val="accent1">
                  <a:lumMod val="75000"/>
                  <a:alpha val="40000"/>
                </a:schemeClr>
              </a:outerShdw>
            </a:effectLst>
          </p:grpSpPr>
          <p:sp>
            <p:nvSpPr>
              <p:cNvPr id="53" name="矩形 52"/>
              <p:cNvSpPr/>
              <p:nvPr>
                <p:custDataLst>
                  <p:tags r:id="rId17"/>
                </p:custDataLst>
              </p:nvPr>
            </p:nvSpPr>
            <p:spPr>
              <a:xfrm>
                <a:off x="9385300" y="0"/>
                <a:ext cx="28067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等腰三角形 53"/>
              <p:cNvSpPr/>
              <p:nvPr>
                <p:custDataLst>
                  <p:tags r:id="rId18"/>
                </p:custDataLst>
              </p:nvPr>
            </p:nvSpPr>
            <p:spPr>
              <a:xfrm rot="10800000">
                <a:off x="6468332" y="0"/>
                <a:ext cx="2916968" cy="6857996"/>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47" name="组合 46"/>
            <p:cNvGrpSpPr/>
            <p:nvPr/>
          </p:nvGrpSpPr>
          <p:grpSpPr>
            <a:xfrm>
              <a:off x="7634514" y="0"/>
              <a:ext cx="4557486" cy="6858000"/>
              <a:chOff x="6468332" y="0"/>
              <a:chExt cx="4557486" cy="6858000"/>
            </a:xfrm>
            <a:solidFill>
              <a:srgbClr val="5CABEC"/>
            </a:solidFill>
            <a:effectLst>
              <a:outerShdw blurRad="609600" dist="279400" dir="10800000" sx="93000" sy="93000" algn="r" rotWithShape="0">
                <a:schemeClr val="accent1">
                  <a:lumMod val="75000"/>
                  <a:alpha val="40000"/>
                </a:schemeClr>
              </a:outerShdw>
            </a:effectLst>
          </p:grpSpPr>
          <p:sp>
            <p:nvSpPr>
              <p:cNvPr id="51" name="矩形 50"/>
              <p:cNvSpPr/>
              <p:nvPr>
                <p:custDataLst>
                  <p:tags r:id="rId15"/>
                </p:custDataLst>
              </p:nvPr>
            </p:nvSpPr>
            <p:spPr>
              <a:xfrm>
                <a:off x="9385300" y="0"/>
                <a:ext cx="164051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2" name="等腰三角形 51"/>
              <p:cNvSpPr/>
              <p:nvPr>
                <p:custDataLst>
                  <p:tags r:id="rId16"/>
                </p:custDataLst>
              </p:nvPr>
            </p:nvSpPr>
            <p:spPr>
              <a:xfrm rot="10800000">
                <a:off x="6468332"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48" name="组合 47"/>
            <p:cNvGrpSpPr/>
            <p:nvPr/>
          </p:nvGrpSpPr>
          <p:grpSpPr>
            <a:xfrm>
              <a:off x="8800695" y="-5"/>
              <a:ext cx="3391305" cy="6858001"/>
              <a:chOff x="6468332" y="-5"/>
              <a:chExt cx="3391305" cy="6858001"/>
            </a:xfrm>
            <a:solidFill>
              <a:schemeClr val="accent2"/>
            </a:solidFill>
            <a:effectLst>
              <a:outerShdw blurRad="609600" dist="279400" dir="10800000" sx="93000" sy="93000" algn="r" rotWithShape="0">
                <a:schemeClr val="accent1">
                  <a:lumMod val="75000"/>
                  <a:alpha val="15000"/>
                </a:schemeClr>
              </a:outerShdw>
            </a:effectLst>
          </p:grpSpPr>
          <p:sp>
            <p:nvSpPr>
              <p:cNvPr id="49" name="矩形 48"/>
              <p:cNvSpPr/>
              <p:nvPr>
                <p:custDataLst>
                  <p:tags r:id="rId13"/>
                </p:custDataLst>
              </p:nvPr>
            </p:nvSpPr>
            <p:spPr>
              <a:xfrm>
                <a:off x="9385300" y="-5"/>
                <a:ext cx="4743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等腰三角形 49"/>
              <p:cNvSpPr/>
              <p:nvPr>
                <p:custDataLst>
                  <p:tags r:id="rId14"/>
                </p:custDataLst>
              </p:nvPr>
            </p:nvSpPr>
            <p:spPr>
              <a:xfrm rot="10800000">
                <a:off x="6468332" y="0"/>
                <a:ext cx="2916968" cy="6857996"/>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2" name="标题 1"/>
          <p:cNvSpPr>
            <a:spLocks noGrp="1"/>
          </p:cNvSpPr>
          <p:nvPr>
            <p:ph type="ctrTitle" hasCustomPrompt="1"/>
            <p:custDataLst>
              <p:tags r:id="rId4"/>
            </p:custDataLst>
          </p:nvPr>
        </p:nvSpPr>
        <p:spPr>
          <a:xfrm>
            <a:off x="732833" y="2958518"/>
            <a:ext cx="5038818" cy="1137094"/>
          </a:xfrm>
        </p:spPr>
        <p:txBody>
          <a:bodyPr lIns="90000" tIns="46800" rIns="90000" bIns="46800" anchor="b" anchorCtr="0">
            <a:normAutofit/>
          </a:bodyPr>
          <a:lstStyle>
            <a:lvl1pPr algn="l">
              <a:defRPr sz="4050" b="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5"/>
            </p:custDataLst>
          </p:nvPr>
        </p:nvSpPr>
        <p:spPr>
          <a:xfrm>
            <a:off x="743718" y="4145296"/>
            <a:ext cx="5038818" cy="517484"/>
          </a:xfrm>
        </p:spPr>
        <p:txBody>
          <a:bodyPr lIns="101600" tIns="38100" rIns="76200" bIns="38100">
            <a:normAutofit/>
          </a:bodyPr>
          <a:lstStyle>
            <a:lvl1pPr marL="0" indent="0" algn="l" eaLnBrk="1" fontAlgn="auto" latinLnBrk="0" hangingPunct="1">
              <a:lnSpc>
                <a:spcPct val="100000"/>
              </a:lnSpc>
              <a:buNone/>
              <a:defRPr sz="2100" u="none" strike="noStrike" kern="1200" cap="none" spc="200" normalizeH="0" baseline="0">
                <a:solidFill>
                  <a:schemeClr val="tx1">
                    <a:lumMod val="85000"/>
                    <a:lumOff val="1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p>
        </p:txBody>
      </p:sp>
      <p:sp>
        <p:nvSpPr>
          <p:cNvPr id="16" name="日期占位符 15"/>
          <p:cNvSpPr>
            <a:spLocks noGrp="1"/>
          </p:cNvSpPr>
          <p:nvPr>
            <p:ph type="dt" sz="half" idx="10"/>
            <p:custDataLst>
              <p:tags r:id="rId6"/>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t>2020/6/23</a:t>
            </a:fld>
            <a:endParaRPr lang="zh-CN" altLang="en-US"/>
          </a:p>
        </p:txBody>
      </p:sp>
      <p:sp>
        <p:nvSpPr>
          <p:cNvPr id="17" name="页脚占位符 16"/>
          <p:cNvSpPr>
            <a:spLocks noGrp="1"/>
          </p:cNvSpPr>
          <p:nvPr>
            <p:ph type="ftr" sz="quarter" idx="11"/>
            <p:custDataLst>
              <p:tags r:id="rId7"/>
            </p:custDataLst>
          </p:nvPr>
        </p:nvSpPr>
        <p:spPr/>
        <p:txBody>
          <a:bodyPr>
            <a:normAutofit/>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756663" y="4891378"/>
            <a:ext cx="1373981" cy="317500"/>
          </a:xfrm>
        </p:spPr>
        <p:txBody>
          <a:bodyPr/>
          <a:lstStyle>
            <a:lvl1pPr marL="0" indent="0">
              <a:buNone/>
              <a:defRPr/>
            </a:lvl1pPr>
          </a:lstStyle>
          <a:p>
            <a:pPr lvl="0"/>
            <a:r>
              <a:rPr lang="zh-CN" altLang="en-US" dirty="0"/>
              <a:t>编辑文本</a:t>
            </a:r>
          </a:p>
        </p:txBody>
      </p:sp>
      <p:sp>
        <p:nvSpPr>
          <p:cNvPr id="27" name="文本占位符 4"/>
          <p:cNvSpPr>
            <a:spLocks noGrp="1"/>
          </p:cNvSpPr>
          <p:nvPr>
            <p:ph type="body" sz="quarter" idx="14" hasCustomPrompt="1"/>
            <p:custDataLst>
              <p:tags r:id="rId10"/>
            </p:custDataLst>
          </p:nvPr>
        </p:nvSpPr>
        <p:spPr>
          <a:xfrm>
            <a:off x="756662" y="5284846"/>
            <a:ext cx="1373981" cy="317500"/>
          </a:xfrm>
        </p:spPr>
        <p:txBody>
          <a:bodyPr/>
          <a:lstStyle>
            <a:lvl1pPr marL="0" indent="0">
              <a:buNone/>
              <a:defRPr/>
            </a:lvl1pPr>
          </a:lstStyle>
          <a:p>
            <a:pPr lvl="0"/>
            <a:r>
              <a:rPr lang="zh-CN" altLang="en-US" dirty="0"/>
              <a:t>编辑文本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等腰三角形 5"/>
          <p:cNvSpPr/>
          <p:nvPr>
            <p:custDataLst>
              <p:tags r:id="rId1"/>
            </p:custDataLst>
          </p:nvPr>
        </p:nvSpPr>
        <p:spPr>
          <a:xfrm rot="10800000" flipV="1">
            <a:off x="-3250" y="4043346"/>
            <a:ext cx="1795769" cy="2814653"/>
          </a:xfrm>
          <a:prstGeom prst="triangle">
            <a:avLst>
              <a:gd name="adj" fmla="val 10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 name="等腰三角形 6"/>
          <p:cNvSpPr/>
          <p:nvPr>
            <p:custDataLst>
              <p:tags r:id="rId2"/>
            </p:custDataLst>
          </p:nvPr>
        </p:nvSpPr>
        <p:spPr>
          <a:xfrm rot="10800000" flipV="1">
            <a:off x="-1" y="4394200"/>
            <a:ext cx="1571921" cy="2463799"/>
          </a:xfrm>
          <a:prstGeom prst="triangle">
            <a:avLst>
              <a:gd name="adj" fmla="val 100000"/>
            </a:avLst>
          </a:prstGeom>
          <a:gradFill>
            <a:gsLst>
              <a:gs pos="0">
                <a:schemeClr val="accent3">
                  <a:lumMod val="60000"/>
                  <a:lumOff val="40000"/>
                </a:schemeClr>
              </a:gs>
              <a:gs pos="100000">
                <a:schemeClr val="accent6">
                  <a:lumMod val="75000"/>
                </a:schemeClr>
              </a:gs>
            </a:gsLst>
            <a:lin ang="648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p:custDataLst>
              <p:tags r:id="rId3"/>
            </p:custDataLst>
          </p:nvPr>
        </p:nvGrpSpPr>
        <p:grpSpPr>
          <a:xfrm rot="10800000" flipV="1">
            <a:off x="1" y="0"/>
            <a:ext cx="2598875" cy="6858000"/>
            <a:chOff x="6468332" y="0"/>
            <a:chExt cx="3465166" cy="6858000"/>
          </a:xfrm>
          <a:effectLst>
            <a:outerShdw blurRad="609600" dist="279400" dir="10800000" sx="93000" sy="93000" algn="r" rotWithShape="0">
              <a:schemeClr val="accent1">
                <a:lumMod val="75000"/>
                <a:alpha val="40000"/>
              </a:schemeClr>
            </a:outerShdw>
          </a:effectLst>
        </p:grpSpPr>
        <p:sp>
          <p:nvSpPr>
            <p:cNvPr id="9" name="矩形 8"/>
            <p:cNvSpPr/>
            <p:nvPr>
              <p:custDataLst>
                <p:tags r:id="rId21"/>
              </p:custDataLst>
            </p:nvPr>
          </p:nvSpPr>
          <p:spPr>
            <a:xfrm>
              <a:off x="9385300" y="0"/>
              <a:ext cx="548198"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 name="等腰三角形 9"/>
            <p:cNvSpPr/>
            <p:nvPr>
              <p:custDataLst>
                <p:tags r:id="rId22"/>
              </p:custDataLst>
            </p:nvPr>
          </p:nvSpPr>
          <p:spPr>
            <a:xfrm rot="10800000">
              <a:off x="6468332" y="0"/>
              <a:ext cx="2916968" cy="6857996"/>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等腰三角形 10"/>
          <p:cNvSpPr/>
          <p:nvPr>
            <p:custDataLst>
              <p:tags r:id="rId4"/>
            </p:custDataLst>
          </p:nvPr>
        </p:nvSpPr>
        <p:spPr>
          <a:xfrm flipV="1">
            <a:off x="0" y="0"/>
            <a:ext cx="2187726"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等腰三角形 11"/>
          <p:cNvSpPr/>
          <p:nvPr>
            <p:custDataLst>
              <p:tags r:id="rId5"/>
            </p:custDataLst>
          </p:nvPr>
        </p:nvSpPr>
        <p:spPr>
          <a:xfrm flipV="1">
            <a:off x="0" y="0"/>
            <a:ext cx="1792518"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p:custDataLst>
              <p:tags r:id="rId6"/>
            </p:custDataLst>
          </p:nvPr>
        </p:nvGrpSpPr>
        <p:grpSpPr>
          <a:xfrm rot="10800000">
            <a:off x="1082617" y="1632584"/>
            <a:ext cx="364937" cy="475615"/>
            <a:chOff x="1100668" y="795868"/>
            <a:chExt cx="269602" cy="263525"/>
          </a:xfrm>
          <a:solidFill>
            <a:schemeClr val="bg1"/>
          </a:solidFill>
        </p:grpSpPr>
        <p:sp>
          <p:nvSpPr>
            <p:cNvPr id="14" name="矩形 13"/>
            <p:cNvSpPr/>
            <p:nvPr>
              <p:custDataLst>
                <p:tags r:id="rId18"/>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19"/>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custDataLst>
                <p:tags r:id="rId20"/>
              </p:custDataLst>
            </p:nvPr>
          </p:nvSpPr>
          <p:spPr>
            <a:xfrm>
              <a:off x="1255970"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p:custDataLst>
              <p:tags r:id="rId7"/>
            </p:custDataLst>
          </p:nvPr>
        </p:nvGrpSpPr>
        <p:grpSpPr>
          <a:xfrm>
            <a:off x="7842890" y="5143500"/>
            <a:ext cx="364937" cy="475615"/>
            <a:chOff x="1100668" y="795868"/>
            <a:chExt cx="269602" cy="263525"/>
          </a:xfrm>
          <a:solidFill>
            <a:schemeClr val="accent1"/>
          </a:solidFill>
        </p:grpSpPr>
        <p:sp>
          <p:nvSpPr>
            <p:cNvPr id="18" name="矩形 17"/>
            <p:cNvSpPr/>
            <p:nvPr>
              <p:custDataLst>
                <p:tags r:id="rId15"/>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custDataLst>
                <p:tags r:id="rId16"/>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custDataLst>
                <p:tags r:id="rId17"/>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 name="直接连接符 23"/>
          <p:cNvCxnSpPr/>
          <p:nvPr>
            <p:custDataLst>
              <p:tags r:id="rId8"/>
            </p:custDataLst>
          </p:nvPr>
        </p:nvCxnSpPr>
        <p:spPr>
          <a:xfrm>
            <a:off x="2524481" y="4015105"/>
            <a:ext cx="419576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2420125" y="2914657"/>
            <a:ext cx="4780776" cy="1062578"/>
          </a:xfrm>
        </p:spPr>
        <p:txBody>
          <a:bodyPr vert="horz" lIns="90000" tIns="46800" rIns="90000" bIns="46800" rtlCol="0" anchor="b" anchorCtr="0">
            <a:normAutofit/>
          </a:bodyPr>
          <a:lstStyle>
            <a:lvl1pPr marL="0" marR="0" algn="l" defTabSz="914400" rtl="0" eaLnBrk="1" fontAlgn="auto" latinLnBrk="0" hangingPunct="1">
              <a:lnSpc>
                <a:spcPct val="100000"/>
              </a:lnSpc>
              <a:buNone/>
              <a:defRPr kumimoji="0" lang="zh-CN" altLang="en-US" sz="4050" b="0"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p>
        </p:txBody>
      </p:sp>
      <p:sp>
        <p:nvSpPr>
          <p:cNvPr id="3" name="日期占位符 2"/>
          <p:cNvSpPr>
            <a:spLocks noGrp="1"/>
          </p:cNvSpPr>
          <p:nvPr>
            <p:ph type="dt" sz="half" idx="10"/>
            <p:custDataLst>
              <p:tags r:id="rId10"/>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11"/>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
        <p:nvSpPr>
          <p:cNvPr id="26" name="文本占位符 25"/>
          <p:cNvSpPr>
            <a:spLocks noGrp="1"/>
          </p:cNvSpPr>
          <p:nvPr>
            <p:ph type="body" sz="quarter" idx="13" hasCustomPrompt="1"/>
            <p:custDataLst>
              <p:tags r:id="rId13"/>
            </p:custDataLst>
          </p:nvPr>
        </p:nvSpPr>
        <p:spPr>
          <a:xfrm>
            <a:off x="2420541" y="4043363"/>
            <a:ext cx="4780751" cy="971550"/>
          </a:xfrm>
        </p:spPr>
        <p:txBody>
          <a:bodyPr lIns="90000" tIns="46800" rIns="90000" bIns="46800">
            <a:normAutofit/>
          </a:bodyPr>
          <a:lstStyle>
            <a:lvl1pPr marL="0" indent="0">
              <a:buNone/>
              <a:defRPr sz="1800"/>
            </a:lvl1pPr>
          </a:lstStyle>
          <a:p>
            <a:pPr lvl="0"/>
            <a:r>
              <a:rPr lang="zh-CN" altLang="en-US" dirty="0"/>
              <a:t>单击此处编辑文本</a:t>
            </a:r>
          </a:p>
        </p:txBody>
      </p:sp>
      <p:sp>
        <p:nvSpPr>
          <p:cNvPr id="22" name="文本占位符 21"/>
          <p:cNvSpPr>
            <a:spLocks noGrp="1"/>
          </p:cNvSpPr>
          <p:nvPr>
            <p:ph type="body" sz="quarter" idx="14" hasCustomPrompt="1"/>
            <p:custDataLst>
              <p:tags r:id="rId14"/>
            </p:custDataLst>
          </p:nvPr>
        </p:nvSpPr>
        <p:spPr>
          <a:xfrm>
            <a:off x="2420125" y="2040956"/>
            <a:ext cx="2498041" cy="816108"/>
          </a:xfrm>
        </p:spPr>
        <p:txBody>
          <a:bodyPr lIns="90000" tIns="46800" rIns="90000" anchor="b" anchorCtr="0">
            <a:normAutofit/>
          </a:bodyPr>
          <a:lstStyle>
            <a:lvl1pPr marL="0" indent="0">
              <a:buNone/>
              <a:defRPr sz="3300">
                <a:solidFill>
                  <a:schemeClr val="accent1"/>
                </a:solidFill>
              </a:defRPr>
            </a:lvl1pPr>
          </a:lstStyle>
          <a:p>
            <a:pPr lvl="0"/>
            <a:r>
              <a:rPr lang="zh-CN" altLang="en-US" dirty="0"/>
              <a:t>编辑文本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p:custDataLst>
              <p:tags r:id="rId1"/>
            </p:custDataLst>
          </p:nvPr>
        </p:nvGrpSpPr>
        <p:grpSpPr>
          <a:xfrm rot="5400000" flipH="1">
            <a:off x="7866126" y="5154168"/>
            <a:ext cx="762666" cy="2390775"/>
            <a:chOff x="0" y="0"/>
            <a:chExt cx="2916968" cy="6857996"/>
          </a:xfrm>
        </p:grpSpPr>
        <p:sp>
          <p:nvSpPr>
            <p:cNvPr id="6" name="等腰三角形 5"/>
            <p:cNvSpPr/>
            <p:nvPr userDrawn="1">
              <p:custDataLst>
                <p:tags r:id="rId6"/>
              </p:custDataLst>
            </p:nvPr>
          </p:nvSpPr>
          <p:spPr>
            <a:xfrm flipV="1">
              <a:off x="0"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等腰三角形 6"/>
            <p:cNvSpPr/>
            <p:nvPr userDrawn="1">
              <p:custDataLst>
                <p:tags r:id="rId7"/>
              </p:custDataLst>
            </p:nvPr>
          </p:nvSpPr>
          <p:spPr>
            <a:xfrm flipV="1">
              <a:off x="0" y="0"/>
              <a:ext cx="2390024"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p:custDataLst>
              <p:tags r:id="rId1"/>
            </p:custDataLst>
          </p:nvPr>
        </p:nvSpPr>
        <p:spPr>
          <a:xfrm>
            <a:off x="219600" y="304200"/>
            <a:ext cx="87048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2"/>
            </p:custDataLst>
          </p:nvPr>
        </p:nvSpPr>
        <p:spPr>
          <a:xfrm>
            <a:off x="961200" y="1249200"/>
            <a:ext cx="7219800" cy="723600"/>
          </a:xfrm>
        </p:spPr>
        <p:txBody>
          <a:bodyPr anchor="ctr"/>
          <a:lstStyle>
            <a:lvl1pPr>
              <a:defRPr sz="24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960835" y="2163600"/>
            <a:ext cx="721995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grpSp>
        <p:nvGrpSpPr>
          <p:cNvPr id="9" name="组合 8"/>
          <p:cNvGrpSpPr/>
          <p:nvPr>
            <p:custDataLst>
              <p:tags r:id="rId7"/>
            </p:custDataLst>
          </p:nvPr>
        </p:nvGrpSpPr>
        <p:grpSpPr>
          <a:xfrm>
            <a:off x="8408802" y="5898029"/>
            <a:ext cx="589747" cy="768604"/>
            <a:chOff x="1100668" y="795868"/>
            <a:chExt cx="269602" cy="263525"/>
          </a:xfrm>
          <a:solidFill>
            <a:schemeClr val="accent1"/>
          </a:solidFill>
        </p:grpSpPr>
        <p:sp>
          <p:nvSpPr>
            <p:cNvPr id="10" name="矩形 9"/>
            <p:cNvSpPr/>
            <p:nvPr>
              <p:custDataLst>
                <p:tags r:id="rId12"/>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custDataLst>
                <p:tags r:id="rId13"/>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14"/>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p:custDataLst>
              <p:tags r:id="rId8"/>
            </p:custDataLst>
          </p:nvPr>
        </p:nvGrpSpPr>
        <p:grpSpPr>
          <a:xfrm rot="10800000">
            <a:off x="138308" y="200892"/>
            <a:ext cx="589747" cy="768604"/>
            <a:chOff x="1100668" y="795868"/>
            <a:chExt cx="269602" cy="263525"/>
          </a:xfrm>
          <a:solidFill>
            <a:schemeClr val="accent1"/>
          </a:solidFill>
        </p:grpSpPr>
        <p:sp>
          <p:nvSpPr>
            <p:cNvPr id="14" name="矩形 13"/>
            <p:cNvSpPr/>
            <p:nvPr>
              <p:custDataLst>
                <p:tags r:id="rId9"/>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10"/>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custDataLst>
                <p:tags r:id="rId11"/>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361759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2" name="标题 1"/>
          <p:cNvSpPr>
            <a:spLocks noGrp="1"/>
          </p:cNvSpPr>
          <p:nvPr>
            <p:ph type="title" hasCustomPrompt="1"/>
            <p:custDataLst>
              <p:tags r:id="rId2"/>
            </p:custDataLst>
          </p:nvPr>
        </p:nvSpPr>
        <p:spPr>
          <a:xfrm>
            <a:off x="437400" y="770400"/>
            <a:ext cx="2970000" cy="882000"/>
          </a:xfrm>
        </p:spPr>
        <p:txBody>
          <a:bodyPr anchor="ctr"/>
          <a:lstStyle>
            <a:lvl1pPr>
              <a:defRPr sz="27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440100" y="1764000"/>
            <a:ext cx="29673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3825900" y="769938"/>
            <a:ext cx="4860000" cy="5087937"/>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14" name="组合 13"/>
          <p:cNvGrpSpPr/>
          <p:nvPr>
            <p:custDataLst>
              <p:tags r:id="rId8"/>
            </p:custDataLst>
          </p:nvPr>
        </p:nvGrpSpPr>
        <p:grpSpPr>
          <a:xfrm rot="5400000">
            <a:off x="138308" y="5849480"/>
            <a:ext cx="589747" cy="768604"/>
            <a:chOff x="1100668" y="795868"/>
            <a:chExt cx="269602" cy="263525"/>
          </a:xfrm>
          <a:solidFill>
            <a:schemeClr val="accent1"/>
          </a:solidFill>
        </p:grpSpPr>
        <p:sp>
          <p:nvSpPr>
            <p:cNvPr id="15" name="矩形 14"/>
            <p:cNvSpPr/>
            <p:nvPr>
              <p:custDataLst>
                <p:tags r:id="rId9"/>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custDataLst>
                <p:tags r:id="rId10"/>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p:custDataLst>
                <p:tags r:id="rId11"/>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11" name="组合 10"/>
          <p:cNvGrpSpPr/>
          <p:nvPr>
            <p:custDataLst>
              <p:tags r:id="rId2"/>
            </p:custDataLst>
          </p:nvPr>
        </p:nvGrpSpPr>
        <p:grpSpPr>
          <a:xfrm rot="16200000" flipH="1">
            <a:off x="846113" y="-1129275"/>
            <a:ext cx="885827" cy="3439653"/>
            <a:chOff x="0" y="0"/>
            <a:chExt cx="2916968" cy="6857996"/>
          </a:xfrm>
        </p:grpSpPr>
        <p:sp>
          <p:nvSpPr>
            <p:cNvPr id="12" name="等腰三角形 11"/>
            <p:cNvSpPr/>
            <p:nvPr userDrawn="1">
              <p:custDataLst>
                <p:tags r:id="rId9"/>
              </p:custDataLst>
            </p:nvPr>
          </p:nvSpPr>
          <p:spPr>
            <a:xfrm flipV="1">
              <a:off x="0"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等腰三角形 12"/>
            <p:cNvSpPr/>
            <p:nvPr userDrawn="1">
              <p:custDataLst>
                <p:tags r:id="rId10"/>
              </p:custDataLst>
            </p:nvPr>
          </p:nvSpPr>
          <p:spPr>
            <a:xfrm flipV="1">
              <a:off x="0" y="0"/>
              <a:ext cx="2390024"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标题 1"/>
          <p:cNvSpPr>
            <a:spLocks noGrp="1"/>
          </p:cNvSpPr>
          <p:nvPr>
            <p:ph type="title"/>
            <p:custDataLst>
              <p:tags r:id="rId3"/>
            </p:custDataLst>
          </p:nvPr>
        </p:nvSpPr>
        <p:spPr>
          <a:xfrm>
            <a:off x="459000" y="781200"/>
            <a:ext cx="8232300" cy="626400"/>
          </a:xfrm>
        </p:spPr>
        <p:txBody>
          <a:bodyPr anchor="ctr"/>
          <a:lstStyle>
            <a:lvl1pPr algn="ctr">
              <a:defRPr sz="27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459000" y="1659600"/>
            <a:ext cx="8231981"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459581" y="2808000"/>
            <a:ext cx="8224200" cy="34308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rot="16200000" flipH="1">
            <a:off x="846113" y="-1129275"/>
            <a:ext cx="885827" cy="3439653"/>
            <a:chOff x="0" y="0"/>
            <a:chExt cx="2916968" cy="6857996"/>
          </a:xfrm>
        </p:grpSpPr>
        <p:sp>
          <p:nvSpPr>
            <p:cNvPr id="11" name="等腰三角形 10"/>
            <p:cNvSpPr/>
            <p:nvPr userDrawn="1">
              <p:custDataLst>
                <p:tags r:id="rId9"/>
              </p:custDataLst>
            </p:nvPr>
          </p:nvSpPr>
          <p:spPr>
            <a:xfrm flipV="1">
              <a:off x="0"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等腰三角形 11"/>
            <p:cNvSpPr/>
            <p:nvPr userDrawn="1">
              <p:custDataLst>
                <p:tags r:id="rId10"/>
              </p:custDataLst>
            </p:nvPr>
          </p:nvSpPr>
          <p:spPr>
            <a:xfrm flipV="1">
              <a:off x="0" y="0"/>
              <a:ext cx="2390024"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8" name="矩形 7"/>
          <p:cNvSpPr/>
          <p:nvPr>
            <p:custDataLst>
              <p:tags r:id="rId2"/>
            </p:custDataLst>
          </p:nvPr>
        </p:nvSpPr>
        <p:spPr>
          <a:xfrm>
            <a:off x="0" y="50292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53600" y="669600"/>
            <a:ext cx="8232300" cy="565200"/>
          </a:xfrm>
        </p:spPr>
        <p:txBody>
          <a:bodyPr anchor="ctr"/>
          <a:lstStyle>
            <a:lvl1pPr algn="ctr">
              <a:defRPr sz="2400"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453628" y="1681200"/>
            <a:ext cx="8243100" cy="32112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445500" y="5180400"/>
            <a:ext cx="82512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2"/>
            </p:custDataLst>
          </p:nvPr>
        </p:nvSpPr>
        <p:spPr>
          <a:xfrm>
            <a:off x="434700" y="237600"/>
            <a:ext cx="82782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434700" y="1663200"/>
            <a:ext cx="4006800" cy="28944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4681800" y="1663200"/>
            <a:ext cx="4025700" cy="28944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429300" y="4816800"/>
            <a:ext cx="4006800" cy="781200"/>
          </a:xfrm>
        </p:spPr>
        <p:txBody>
          <a:bodyPr/>
          <a:lstStyle>
            <a:lvl1pPr>
              <a:defRPr baseline="0">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4689900" y="4813200"/>
            <a:ext cx="4025700" cy="781200"/>
          </a:xfrm>
        </p:spPr>
        <p:txBody>
          <a:bodyPr/>
          <a:lstStyle>
            <a:lvl1pPr>
              <a:defRPr baseline="0">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grpSp>
        <p:nvGrpSpPr>
          <p:cNvPr id="12" name="组合 11"/>
          <p:cNvGrpSpPr/>
          <p:nvPr>
            <p:custDataLst>
              <p:tags r:id="rId10"/>
            </p:custDataLst>
          </p:nvPr>
        </p:nvGrpSpPr>
        <p:grpSpPr>
          <a:xfrm>
            <a:off x="8597435" y="6163161"/>
            <a:ext cx="286465" cy="373344"/>
            <a:chOff x="1100668" y="795868"/>
            <a:chExt cx="269602" cy="263525"/>
          </a:xfrm>
          <a:solidFill>
            <a:schemeClr val="accent1"/>
          </a:solidFill>
        </p:grpSpPr>
        <p:sp>
          <p:nvSpPr>
            <p:cNvPr id="14" name="矩形 13"/>
            <p:cNvSpPr/>
            <p:nvPr>
              <p:custDataLst>
                <p:tags r:id="rId11"/>
              </p:custDataLst>
            </p:nvPr>
          </p:nvSpPr>
          <p:spPr>
            <a:xfrm>
              <a:off x="1100668"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custDataLst>
                <p:tags r:id="rId12"/>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custDataLst>
                <p:tags r:id="rId13"/>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custDataLst>
                <p:tags r:id="rId14"/>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9144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8" name="组合 7"/>
          <p:cNvGrpSpPr/>
          <p:nvPr>
            <p:custDataLst>
              <p:tags r:id="rId2"/>
            </p:custDataLst>
          </p:nvPr>
        </p:nvGrpSpPr>
        <p:grpSpPr>
          <a:xfrm rot="16200000" flipH="1">
            <a:off x="1363556" y="-1820477"/>
            <a:ext cx="1700213" cy="5907901"/>
            <a:chOff x="0" y="-1532"/>
            <a:chExt cx="3368984" cy="7916555"/>
          </a:xfrm>
        </p:grpSpPr>
        <p:sp>
          <p:nvSpPr>
            <p:cNvPr id="12" name="等腰三角形 11"/>
            <p:cNvSpPr/>
            <p:nvPr userDrawn="1">
              <p:custDataLst>
                <p:tags r:id="rId12"/>
              </p:custDataLst>
            </p:nvPr>
          </p:nvSpPr>
          <p:spPr>
            <a:xfrm flipV="1">
              <a:off x="1770" y="-1532"/>
              <a:ext cx="3367214" cy="7916555"/>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等腰三角形 8"/>
            <p:cNvSpPr/>
            <p:nvPr userDrawn="1">
              <p:custDataLst>
                <p:tags r:id="rId13"/>
              </p:custDataLst>
            </p:nvPr>
          </p:nvSpPr>
          <p:spPr>
            <a:xfrm flipV="1">
              <a:off x="0"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userDrawn="1">
              <p:custDataLst>
                <p:tags r:id="rId14"/>
              </p:custDataLst>
            </p:nvPr>
          </p:nvSpPr>
          <p:spPr>
            <a:xfrm flipV="1">
              <a:off x="0" y="0"/>
              <a:ext cx="2390024"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p:custDataLst>
              <p:tags r:id="rId3"/>
            </p:custDataLst>
          </p:nvPr>
        </p:nvGrpSpPr>
        <p:grpSpPr>
          <a:xfrm rot="5400000" flipH="1">
            <a:off x="6078431" y="2770574"/>
            <a:ext cx="1700213" cy="5907901"/>
            <a:chOff x="0" y="-1532"/>
            <a:chExt cx="3368984" cy="7916555"/>
          </a:xfrm>
        </p:grpSpPr>
        <p:sp>
          <p:nvSpPr>
            <p:cNvPr id="14" name="等腰三角形 13"/>
            <p:cNvSpPr/>
            <p:nvPr userDrawn="1">
              <p:custDataLst>
                <p:tags r:id="rId9"/>
              </p:custDataLst>
            </p:nvPr>
          </p:nvSpPr>
          <p:spPr>
            <a:xfrm flipV="1">
              <a:off x="1770" y="-1532"/>
              <a:ext cx="3367214" cy="7916555"/>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等腰三角形 14"/>
            <p:cNvSpPr/>
            <p:nvPr userDrawn="1">
              <p:custDataLst>
                <p:tags r:id="rId10"/>
              </p:custDataLst>
            </p:nvPr>
          </p:nvSpPr>
          <p:spPr>
            <a:xfrm flipV="1">
              <a:off x="0"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等腰三角形 15"/>
            <p:cNvSpPr/>
            <p:nvPr userDrawn="1">
              <p:custDataLst>
                <p:tags r:id="rId11"/>
              </p:custDataLst>
            </p:nvPr>
          </p:nvSpPr>
          <p:spPr>
            <a:xfrm flipV="1">
              <a:off x="0" y="0"/>
              <a:ext cx="2390024"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标题 1"/>
          <p:cNvSpPr>
            <a:spLocks noGrp="1"/>
          </p:cNvSpPr>
          <p:nvPr>
            <p:ph type="title" hasCustomPrompt="1"/>
            <p:custDataLst>
              <p:tags r:id="rId4"/>
            </p:custDataLst>
          </p:nvPr>
        </p:nvSpPr>
        <p:spPr>
          <a:xfrm>
            <a:off x="1142100" y="1339200"/>
            <a:ext cx="6858000" cy="2386800"/>
          </a:xfrm>
        </p:spPr>
        <p:txBody>
          <a:bodyPr anchor="b"/>
          <a:lstStyle>
            <a:lvl1pPr algn="ctr">
              <a:defRPr sz="45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141810" y="3862800"/>
            <a:ext cx="6858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cxnSp>
        <p:nvCxnSpPr>
          <p:cNvPr id="35" name="直线连接符 21"/>
          <p:cNvCxnSpPr/>
          <p:nvPr userDrawn="1">
            <p:custDataLst>
              <p:tags r:id="rId1"/>
            </p:custDataLst>
          </p:nvPr>
        </p:nvCxnSpPr>
        <p:spPr>
          <a:xfrm>
            <a:off x="830279" y="4787784"/>
            <a:ext cx="3857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8" name="组合 37"/>
          <p:cNvGrpSpPr/>
          <p:nvPr userDrawn="1">
            <p:custDataLst>
              <p:tags r:id="rId2"/>
            </p:custDataLst>
          </p:nvPr>
        </p:nvGrpSpPr>
        <p:grpSpPr>
          <a:xfrm>
            <a:off x="1025527" y="985556"/>
            <a:ext cx="286465" cy="373344"/>
            <a:chOff x="1100668" y="795868"/>
            <a:chExt cx="269602" cy="263525"/>
          </a:xfrm>
          <a:solidFill>
            <a:schemeClr val="accent1"/>
          </a:solidFill>
        </p:grpSpPr>
        <p:sp>
          <p:nvSpPr>
            <p:cNvPr id="39" name="矩形 38"/>
            <p:cNvSpPr/>
            <p:nvPr>
              <p:custDataLst>
                <p:tags r:id="rId19"/>
              </p:custDataLst>
            </p:nvPr>
          </p:nvSpPr>
          <p:spPr>
            <a:xfrm>
              <a:off x="1100668"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矩形 39"/>
            <p:cNvSpPr/>
            <p:nvPr>
              <p:custDataLst>
                <p:tags r:id="rId20"/>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矩形 40"/>
            <p:cNvSpPr/>
            <p:nvPr>
              <p:custDataLst>
                <p:tags r:id="rId21"/>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矩形 41"/>
            <p:cNvSpPr/>
            <p:nvPr>
              <p:custDataLst>
                <p:tags r:id="rId22"/>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43" name="组合 42"/>
          <p:cNvGrpSpPr/>
          <p:nvPr userDrawn="1">
            <p:custDataLst>
              <p:tags r:id="rId3"/>
            </p:custDataLst>
          </p:nvPr>
        </p:nvGrpSpPr>
        <p:grpSpPr>
          <a:xfrm>
            <a:off x="4395149" y="-5"/>
            <a:ext cx="4748851" cy="6858005"/>
            <a:chOff x="5860199" y="-5"/>
            <a:chExt cx="6331801" cy="6858005"/>
          </a:xfrm>
        </p:grpSpPr>
        <p:sp>
          <p:nvSpPr>
            <p:cNvPr id="44" name="等腰三角形 43"/>
            <p:cNvSpPr/>
            <p:nvPr>
              <p:custDataLst>
                <p:tags r:id="rId11"/>
              </p:custDataLst>
            </p:nvPr>
          </p:nvSpPr>
          <p:spPr>
            <a:xfrm>
              <a:off x="5860199" y="3429000"/>
              <a:ext cx="2916968" cy="3428999"/>
            </a:xfrm>
            <a:prstGeom prst="triangle">
              <a:avLst>
                <a:gd name="adj" fmla="val 10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等腰三角形 44"/>
            <p:cNvSpPr/>
            <p:nvPr>
              <p:custDataLst>
                <p:tags r:id="rId12"/>
              </p:custDataLst>
            </p:nvPr>
          </p:nvSpPr>
          <p:spPr>
            <a:xfrm>
              <a:off x="6468332" y="3429000"/>
              <a:ext cx="2916968" cy="3428999"/>
            </a:xfrm>
            <a:prstGeom prst="triangle">
              <a:avLst>
                <a:gd name="adj" fmla="val 100000"/>
              </a:avLst>
            </a:prstGeom>
            <a:gradFill>
              <a:gsLst>
                <a:gs pos="0">
                  <a:schemeClr val="accent3">
                    <a:lumMod val="60000"/>
                    <a:lumOff val="40000"/>
                  </a:schemeClr>
                </a:gs>
                <a:gs pos="100000">
                  <a:schemeClr val="accent6">
                    <a:lumMod val="75000"/>
                  </a:schemeClr>
                </a:gs>
              </a:gsLst>
              <a:lin ang="648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46" name="组合 45"/>
            <p:cNvGrpSpPr/>
            <p:nvPr/>
          </p:nvGrpSpPr>
          <p:grpSpPr>
            <a:xfrm>
              <a:off x="6468332" y="0"/>
              <a:ext cx="5723668" cy="6858000"/>
              <a:chOff x="6468332" y="0"/>
              <a:chExt cx="5723668" cy="6858000"/>
            </a:xfrm>
            <a:effectLst>
              <a:outerShdw blurRad="609600" dist="279400" dir="10800000" sx="93000" sy="93000" algn="r" rotWithShape="0">
                <a:schemeClr val="accent1">
                  <a:lumMod val="75000"/>
                  <a:alpha val="40000"/>
                </a:schemeClr>
              </a:outerShdw>
            </a:effectLst>
          </p:grpSpPr>
          <p:sp>
            <p:nvSpPr>
              <p:cNvPr id="53" name="矩形 52"/>
              <p:cNvSpPr/>
              <p:nvPr>
                <p:custDataLst>
                  <p:tags r:id="rId17"/>
                </p:custDataLst>
              </p:nvPr>
            </p:nvSpPr>
            <p:spPr>
              <a:xfrm>
                <a:off x="9385300" y="0"/>
                <a:ext cx="2806700"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4" name="等腰三角形 53"/>
              <p:cNvSpPr/>
              <p:nvPr>
                <p:custDataLst>
                  <p:tags r:id="rId18"/>
                </p:custDataLst>
              </p:nvPr>
            </p:nvSpPr>
            <p:spPr>
              <a:xfrm rot="10800000">
                <a:off x="6468332" y="0"/>
                <a:ext cx="2916968" cy="6857996"/>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47" name="组合 46"/>
            <p:cNvGrpSpPr/>
            <p:nvPr/>
          </p:nvGrpSpPr>
          <p:grpSpPr>
            <a:xfrm>
              <a:off x="7634514" y="0"/>
              <a:ext cx="4557486" cy="6858000"/>
              <a:chOff x="6468332" y="0"/>
              <a:chExt cx="4557486" cy="6858000"/>
            </a:xfrm>
            <a:solidFill>
              <a:srgbClr val="5CABEC"/>
            </a:solidFill>
            <a:effectLst>
              <a:outerShdw blurRad="609600" dist="279400" dir="10800000" sx="93000" sy="93000" algn="r" rotWithShape="0">
                <a:schemeClr val="accent1">
                  <a:lumMod val="75000"/>
                  <a:alpha val="40000"/>
                </a:schemeClr>
              </a:outerShdw>
            </a:effectLst>
          </p:grpSpPr>
          <p:sp>
            <p:nvSpPr>
              <p:cNvPr id="51" name="矩形 50"/>
              <p:cNvSpPr/>
              <p:nvPr>
                <p:custDataLst>
                  <p:tags r:id="rId15"/>
                </p:custDataLst>
              </p:nvPr>
            </p:nvSpPr>
            <p:spPr>
              <a:xfrm>
                <a:off x="9385300" y="0"/>
                <a:ext cx="164051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sp>
            <p:nvSpPr>
              <p:cNvPr id="52" name="等腰三角形 51"/>
              <p:cNvSpPr/>
              <p:nvPr>
                <p:custDataLst>
                  <p:tags r:id="rId16"/>
                </p:custDataLst>
              </p:nvPr>
            </p:nvSpPr>
            <p:spPr>
              <a:xfrm rot="10800000">
                <a:off x="6468332"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48" name="组合 47"/>
            <p:cNvGrpSpPr/>
            <p:nvPr/>
          </p:nvGrpSpPr>
          <p:grpSpPr>
            <a:xfrm>
              <a:off x="8800695" y="-5"/>
              <a:ext cx="3391305" cy="6858001"/>
              <a:chOff x="6468332" y="-5"/>
              <a:chExt cx="3391305" cy="6858001"/>
            </a:xfrm>
            <a:solidFill>
              <a:schemeClr val="accent2"/>
            </a:solidFill>
            <a:effectLst>
              <a:outerShdw blurRad="609600" dist="279400" dir="10800000" sx="93000" sy="93000" algn="r" rotWithShape="0">
                <a:schemeClr val="accent1">
                  <a:lumMod val="75000"/>
                  <a:alpha val="15000"/>
                </a:schemeClr>
              </a:outerShdw>
            </a:effectLst>
          </p:grpSpPr>
          <p:sp>
            <p:nvSpPr>
              <p:cNvPr id="49" name="矩形 48"/>
              <p:cNvSpPr/>
              <p:nvPr>
                <p:custDataLst>
                  <p:tags r:id="rId13"/>
                </p:custDataLst>
              </p:nvPr>
            </p:nvSpPr>
            <p:spPr>
              <a:xfrm>
                <a:off x="9385300" y="-5"/>
                <a:ext cx="4743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等腰三角形 49"/>
              <p:cNvSpPr/>
              <p:nvPr>
                <p:custDataLst>
                  <p:tags r:id="rId14"/>
                </p:custDataLst>
              </p:nvPr>
            </p:nvSpPr>
            <p:spPr>
              <a:xfrm rot="10800000">
                <a:off x="6468332" y="0"/>
                <a:ext cx="2916968" cy="6857996"/>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sp>
        <p:nvSpPr>
          <p:cNvPr id="2" name="标题 1"/>
          <p:cNvSpPr>
            <a:spLocks noGrp="1"/>
          </p:cNvSpPr>
          <p:nvPr>
            <p:ph type="ctrTitle" hasCustomPrompt="1"/>
            <p:custDataLst>
              <p:tags r:id="rId4"/>
            </p:custDataLst>
          </p:nvPr>
        </p:nvSpPr>
        <p:spPr>
          <a:xfrm>
            <a:off x="732833" y="2958518"/>
            <a:ext cx="5038818" cy="1137094"/>
          </a:xfrm>
        </p:spPr>
        <p:txBody>
          <a:bodyPr lIns="90000" tIns="46800" rIns="90000" bIns="46800" anchor="b" anchorCtr="0">
            <a:normAutofit/>
          </a:bodyPr>
          <a:lstStyle>
            <a:lvl1pPr algn="l">
              <a:defRPr sz="5400" b="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p>
        </p:txBody>
      </p:sp>
      <p:sp>
        <p:nvSpPr>
          <p:cNvPr id="3" name="副标题 2"/>
          <p:cNvSpPr>
            <a:spLocks noGrp="1"/>
          </p:cNvSpPr>
          <p:nvPr>
            <p:ph type="subTitle" idx="1" hasCustomPrompt="1"/>
            <p:custDataLst>
              <p:tags r:id="rId5"/>
            </p:custDataLst>
          </p:nvPr>
        </p:nvSpPr>
        <p:spPr>
          <a:xfrm>
            <a:off x="743718" y="4145296"/>
            <a:ext cx="5038818" cy="517484"/>
          </a:xfrm>
        </p:spPr>
        <p:txBody>
          <a:bodyPr lIns="101600" tIns="38100" rIns="76200" bIns="38100">
            <a:normAutofit/>
          </a:bodyPr>
          <a:lstStyle>
            <a:lvl1pPr marL="0" indent="0" algn="l" eaLnBrk="1" fontAlgn="auto" latinLnBrk="0" hangingPunct="1">
              <a:lnSpc>
                <a:spcPct val="100000"/>
              </a:lnSpc>
              <a:buNone/>
              <a:defRPr sz="28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6"/>
            </p:custDataLst>
          </p:nvPr>
        </p:nvSpPr>
        <p:spPr/>
        <p:txBody>
          <a:bodyPr>
            <a:normAutofit/>
          </a:bodyPr>
          <a:lstStyle>
            <a:lvl1pPr>
              <a:defRPr>
                <a:solidFill>
                  <a:schemeClr val="tx1">
                    <a:lumMod val="85000"/>
                    <a:lumOff val="15000"/>
                  </a:schemeClr>
                </a:solidFill>
              </a:defRPr>
            </a:lvl1pPr>
          </a:lstStyle>
          <a:p>
            <a:fld id="{760FBDFE-C587-4B4C-A407-44438C67B59E}" type="datetimeFigureOut">
              <a:rPr lang="zh-CN" altLang="en-US" smtClean="0"/>
              <a:t>2020/6/23</a:t>
            </a:fld>
            <a:endParaRPr lang="zh-CN" altLang="en-US"/>
          </a:p>
        </p:txBody>
      </p:sp>
      <p:sp>
        <p:nvSpPr>
          <p:cNvPr id="17" name="页脚占位符 16"/>
          <p:cNvSpPr>
            <a:spLocks noGrp="1"/>
          </p:cNvSpPr>
          <p:nvPr>
            <p:ph type="ftr" sz="quarter" idx="11"/>
            <p:custDataLst>
              <p:tags r:id="rId7"/>
            </p:custDataLst>
          </p:nvPr>
        </p:nvSpPr>
        <p:spPr/>
        <p:txBody>
          <a:bodyPr>
            <a:normAutofit/>
          </a:bodyPr>
          <a:lstStyle>
            <a:lvl1pPr>
              <a:defRPr>
                <a:solidFill>
                  <a:schemeClr val="tx1">
                    <a:lumMod val="85000"/>
                    <a:lumOff val="15000"/>
                  </a:schemeClr>
                </a:solidFill>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normAutofit/>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5" name="文本占位符 4"/>
          <p:cNvSpPr>
            <a:spLocks noGrp="1"/>
          </p:cNvSpPr>
          <p:nvPr>
            <p:ph type="body" sz="quarter" idx="13" hasCustomPrompt="1"/>
            <p:custDataLst>
              <p:tags r:id="rId9"/>
            </p:custDataLst>
          </p:nvPr>
        </p:nvSpPr>
        <p:spPr>
          <a:xfrm>
            <a:off x="756663" y="4891378"/>
            <a:ext cx="1373981" cy="317500"/>
          </a:xfrm>
        </p:spPr>
        <p:txBody>
          <a:bodyPr/>
          <a:lstStyle>
            <a:lvl1pPr marL="0" indent="0">
              <a:buNone/>
              <a:defRPr/>
            </a:lvl1pPr>
          </a:lstStyle>
          <a:p>
            <a:pPr lvl="0"/>
            <a:r>
              <a:rPr lang="zh-CN" altLang="en-US" dirty="0"/>
              <a:t>编辑文本</a:t>
            </a:r>
          </a:p>
        </p:txBody>
      </p:sp>
      <p:sp>
        <p:nvSpPr>
          <p:cNvPr id="27" name="文本占位符 4"/>
          <p:cNvSpPr>
            <a:spLocks noGrp="1"/>
          </p:cNvSpPr>
          <p:nvPr>
            <p:ph type="body" sz="quarter" idx="14" hasCustomPrompt="1"/>
            <p:custDataLst>
              <p:tags r:id="rId10"/>
            </p:custDataLst>
          </p:nvPr>
        </p:nvSpPr>
        <p:spPr>
          <a:xfrm>
            <a:off x="756662" y="5284846"/>
            <a:ext cx="1373981" cy="317500"/>
          </a:xfrm>
        </p:spPr>
        <p:txBody>
          <a:bodyPr/>
          <a:lstStyle>
            <a:lvl1pPr marL="0" indent="0">
              <a:buNone/>
              <a:defRPr/>
            </a:lvl1pPr>
          </a:lstStyle>
          <a:p>
            <a:pPr lvl="0"/>
            <a:r>
              <a:rPr lang="zh-CN" altLang="en-US" dirty="0"/>
              <a:t>编辑文本</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502412" y="952508"/>
            <a:ext cx="8139178" cy="5388907"/>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502412" y="952508"/>
            <a:ext cx="8139178"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7" name="等腰三角形 6"/>
          <p:cNvSpPr/>
          <p:nvPr userDrawn="1">
            <p:custDataLst>
              <p:tags r:id="rId1"/>
            </p:custDataLst>
          </p:nvPr>
        </p:nvSpPr>
        <p:spPr>
          <a:xfrm rot="10800000" flipV="1">
            <a:off x="2561125" y="3429000"/>
            <a:ext cx="2187726" cy="3428999"/>
          </a:xfrm>
          <a:prstGeom prst="triangle">
            <a:avLst>
              <a:gd name="adj" fmla="val 10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 name="等腰三角形 7"/>
          <p:cNvSpPr/>
          <p:nvPr userDrawn="1">
            <p:custDataLst>
              <p:tags r:id="rId2"/>
            </p:custDataLst>
          </p:nvPr>
        </p:nvSpPr>
        <p:spPr>
          <a:xfrm rot="10800000" flipV="1">
            <a:off x="2105025" y="3429000"/>
            <a:ext cx="2187726" cy="3428999"/>
          </a:xfrm>
          <a:prstGeom prst="triangle">
            <a:avLst>
              <a:gd name="adj" fmla="val 100000"/>
            </a:avLst>
          </a:prstGeom>
          <a:gradFill>
            <a:gsLst>
              <a:gs pos="0">
                <a:schemeClr val="accent3">
                  <a:lumMod val="60000"/>
                  <a:lumOff val="40000"/>
                </a:schemeClr>
              </a:gs>
              <a:gs pos="100000">
                <a:schemeClr val="accent6">
                  <a:lumMod val="75000"/>
                </a:schemeClr>
              </a:gs>
            </a:gsLst>
            <a:lin ang="648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9" name="组合 8"/>
          <p:cNvGrpSpPr/>
          <p:nvPr userDrawn="1">
            <p:custDataLst>
              <p:tags r:id="rId3"/>
            </p:custDataLst>
          </p:nvPr>
        </p:nvGrpSpPr>
        <p:grpSpPr>
          <a:xfrm rot="10800000" flipV="1">
            <a:off x="0" y="0"/>
            <a:ext cx="4292751" cy="6858000"/>
            <a:chOff x="6468332" y="0"/>
            <a:chExt cx="5723668" cy="6858000"/>
          </a:xfrm>
          <a:solidFill>
            <a:schemeClr val="accent1">
              <a:lumMod val="60000"/>
              <a:lumOff val="40000"/>
            </a:schemeClr>
          </a:solidFill>
          <a:effectLst>
            <a:outerShdw blurRad="609600" dist="279400" dir="10800000" sx="93000" sy="93000" algn="r" rotWithShape="0">
              <a:schemeClr val="accent1">
                <a:lumMod val="75000"/>
                <a:alpha val="40000"/>
              </a:schemeClr>
            </a:outerShdw>
          </a:effectLst>
        </p:grpSpPr>
        <p:sp>
          <p:nvSpPr>
            <p:cNvPr id="10" name="矩形 9"/>
            <p:cNvSpPr/>
            <p:nvPr>
              <p:custDataLst>
                <p:tags r:id="rId23"/>
              </p:custDataLst>
            </p:nvPr>
          </p:nvSpPr>
          <p:spPr>
            <a:xfrm>
              <a:off x="9385300" y="0"/>
              <a:ext cx="28067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p:custDataLst>
                <p:tags r:id="rId24"/>
              </p:custDataLst>
            </p:nvPr>
          </p:nvSpPr>
          <p:spPr>
            <a:xfrm rot="10800000">
              <a:off x="6468332" y="0"/>
              <a:ext cx="2916968" cy="6857996"/>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11"/>
          <p:cNvGrpSpPr/>
          <p:nvPr userDrawn="1">
            <p:custDataLst>
              <p:tags r:id="rId4"/>
            </p:custDataLst>
          </p:nvPr>
        </p:nvGrpSpPr>
        <p:grpSpPr>
          <a:xfrm rot="10800000" flipV="1">
            <a:off x="0" y="0"/>
            <a:ext cx="3418115" cy="6858000"/>
            <a:chOff x="6468332" y="0"/>
            <a:chExt cx="4557486" cy="6858000"/>
          </a:xfrm>
          <a:solidFill>
            <a:schemeClr val="accent1"/>
          </a:solidFill>
          <a:effectLst>
            <a:outerShdw blurRad="609600" dist="279400" dir="10800000" sx="93000" sy="93000" algn="r" rotWithShape="0">
              <a:schemeClr val="accent1">
                <a:lumMod val="75000"/>
                <a:alpha val="40000"/>
              </a:schemeClr>
            </a:outerShdw>
          </a:effectLst>
        </p:grpSpPr>
        <p:sp>
          <p:nvSpPr>
            <p:cNvPr id="13" name="矩形 12"/>
            <p:cNvSpPr/>
            <p:nvPr>
              <p:custDataLst>
                <p:tags r:id="rId21"/>
              </p:custDataLst>
            </p:nvPr>
          </p:nvSpPr>
          <p:spPr>
            <a:xfrm>
              <a:off x="9385300" y="0"/>
              <a:ext cx="1640518"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4" name="等腰三角形 13"/>
            <p:cNvSpPr/>
            <p:nvPr>
              <p:custDataLst>
                <p:tags r:id="rId22"/>
              </p:custDataLst>
            </p:nvPr>
          </p:nvSpPr>
          <p:spPr>
            <a:xfrm rot="10800000">
              <a:off x="6468332"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组合 14"/>
          <p:cNvGrpSpPr/>
          <p:nvPr userDrawn="1">
            <p:custDataLst>
              <p:tags r:id="rId5"/>
            </p:custDataLst>
          </p:nvPr>
        </p:nvGrpSpPr>
        <p:grpSpPr>
          <a:xfrm rot="10800000" flipV="1">
            <a:off x="0" y="-5"/>
            <a:ext cx="2543479" cy="6858001"/>
            <a:chOff x="6468332" y="-5"/>
            <a:chExt cx="3391305" cy="6858001"/>
          </a:xfrm>
          <a:solidFill>
            <a:schemeClr val="accent2"/>
          </a:solidFill>
          <a:effectLst>
            <a:outerShdw blurRad="609600" dist="279400" dir="10800000" sx="93000" sy="93000" algn="r" rotWithShape="0">
              <a:schemeClr val="accent1">
                <a:lumMod val="75000"/>
                <a:alpha val="15000"/>
              </a:schemeClr>
            </a:outerShdw>
          </a:effectLst>
        </p:grpSpPr>
        <p:sp>
          <p:nvSpPr>
            <p:cNvPr id="16" name="矩形 15"/>
            <p:cNvSpPr/>
            <p:nvPr>
              <p:custDataLst>
                <p:tags r:id="rId19"/>
              </p:custDataLst>
            </p:nvPr>
          </p:nvSpPr>
          <p:spPr>
            <a:xfrm>
              <a:off x="9385300" y="-5"/>
              <a:ext cx="4743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 name="等腰三角形 16"/>
            <p:cNvSpPr/>
            <p:nvPr>
              <p:custDataLst>
                <p:tags r:id="rId20"/>
              </p:custDataLst>
            </p:nvPr>
          </p:nvSpPr>
          <p:spPr>
            <a:xfrm rot="10800000">
              <a:off x="6468332" y="0"/>
              <a:ext cx="2916968" cy="6857996"/>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userDrawn="1">
            <p:custDataLst>
              <p:tags r:id="rId6"/>
            </p:custDataLst>
          </p:nvPr>
        </p:nvGrpSpPr>
        <p:grpSpPr>
          <a:xfrm rot="10800000">
            <a:off x="1082617" y="1632584"/>
            <a:ext cx="364937" cy="475615"/>
            <a:chOff x="1100668" y="795868"/>
            <a:chExt cx="269602" cy="263525"/>
          </a:xfrm>
          <a:solidFill>
            <a:schemeClr val="bg1"/>
          </a:solidFill>
        </p:grpSpPr>
        <p:sp>
          <p:nvSpPr>
            <p:cNvPr id="24" name="矩形 23"/>
            <p:cNvSpPr/>
            <p:nvPr>
              <p:custDataLst>
                <p:tags r:id="rId16"/>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custDataLst>
                <p:tags r:id="rId17"/>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custDataLst>
                <p:tags r:id="rId18"/>
              </p:custDataLst>
            </p:nvPr>
          </p:nvSpPr>
          <p:spPr>
            <a:xfrm>
              <a:off x="1255970"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userDrawn="1">
            <p:custDataLst>
              <p:tags r:id="rId7"/>
            </p:custDataLst>
          </p:nvPr>
        </p:nvGrpSpPr>
        <p:grpSpPr>
          <a:xfrm>
            <a:off x="7842890" y="5143500"/>
            <a:ext cx="364937" cy="475615"/>
            <a:chOff x="1100668" y="795868"/>
            <a:chExt cx="269602" cy="263525"/>
          </a:xfrm>
          <a:solidFill>
            <a:schemeClr val="accent1"/>
          </a:solidFill>
        </p:grpSpPr>
        <p:sp>
          <p:nvSpPr>
            <p:cNvPr id="28" name="矩形 27"/>
            <p:cNvSpPr/>
            <p:nvPr>
              <p:custDataLst>
                <p:tags r:id="rId13"/>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custDataLst>
                <p:tags r:id="rId14"/>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15"/>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标题 1"/>
          <p:cNvSpPr>
            <a:spLocks noGrp="1"/>
          </p:cNvSpPr>
          <p:nvPr userDrawn="1">
            <p:ph type="title" hasCustomPrompt="1"/>
            <p:custDataLst>
              <p:tags r:id="rId8"/>
            </p:custDataLst>
          </p:nvPr>
        </p:nvSpPr>
        <p:spPr>
          <a:xfrm>
            <a:off x="3435760" y="3135630"/>
            <a:ext cx="4100466" cy="769441"/>
          </a:xfrm>
        </p:spPr>
        <p:txBody>
          <a:bodyPr lIns="90000" tIns="46800" rIns="90000" bIns="46800" anchor="b" anchorCtr="0">
            <a:normAutofit/>
          </a:bodyPr>
          <a:lstStyle>
            <a:lvl1pPr algn="r">
              <a:defRPr sz="4400" b="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userDrawn="1">
            <p:ph type="body" idx="1" hasCustomPrompt="1"/>
            <p:custDataLst>
              <p:tags r:id="rId9"/>
            </p:custDataLst>
          </p:nvPr>
        </p:nvSpPr>
        <p:spPr>
          <a:xfrm>
            <a:off x="3435760" y="3957570"/>
            <a:ext cx="4100466" cy="1077985"/>
          </a:xfrm>
        </p:spPr>
        <p:txBody>
          <a:bodyPr lIns="101600" tIns="38100" rIns="76200" bIns="38100">
            <a:normAutofit/>
          </a:bodyPr>
          <a:lstStyle>
            <a:lvl1pPr marL="0" indent="0" algn="r" eaLnBrk="1" fontAlgn="auto" latinLnBrk="0" hangingPunct="1">
              <a:lnSpc>
                <a:spcPct val="100000"/>
              </a:lnSpc>
              <a:spcAft>
                <a:spcPts val="0"/>
              </a:spcAft>
              <a:buNone/>
              <a:defRPr kumimoji="0" lang="zh-CN" altLang="en-US" sz="20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userDrawn="1">
            <p:ph type="dt" sz="half" idx="10"/>
            <p:custDataLst>
              <p:tags r:id="rId10"/>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5" name="页脚占位符 4"/>
          <p:cNvSpPr>
            <a:spLocks noGrp="1"/>
          </p:cNvSpPr>
          <p:nvPr userDrawn="1">
            <p:ph type="ftr" sz="quarter" idx="11"/>
            <p:custDataLst>
              <p:tags r:id="rId11"/>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userDrawn="1">
            <p:ph type="sldNum" sz="quarter" idx="12"/>
            <p:custDataLst>
              <p:tags r:id="rId1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rmAutofit/>
          </a:bodyPr>
          <a:lstStyle>
            <a:lvl1pPr>
              <a:defRPr sz="1600" baseline="0">
                <a:latin typeface="Arial" panose="020B0604020202020204" pitchFamily="34" charset="0"/>
                <a:ea typeface="微软雅黑" panose="020B0503020204020204" pitchFamily="34" charset="-122"/>
              </a:defRPr>
            </a:lvl1pPr>
            <a:lvl2pPr>
              <a:defRPr sz="1600" baseline="0">
                <a:latin typeface="Arial" panose="020B0604020202020204" pitchFamily="34" charset="0"/>
                <a:ea typeface="微软雅黑" panose="020B0503020204020204" pitchFamily="34" charset="-122"/>
              </a:defRPr>
            </a:lvl2pPr>
            <a:lvl3pPr>
              <a:defRPr sz="1600" baseline="0">
                <a:latin typeface="Arial" panose="020B0604020202020204" pitchFamily="34" charset="0"/>
                <a:ea typeface="微软雅黑" panose="020B0503020204020204" pitchFamily="34" charset="-122"/>
              </a:defRPr>
            </a:lvl3pPr>
            <a:lvl4pPr>
              <a:defRPr sz="1600" baseline="0">
                <a:latin typeface="Arial" panose="020B0604020202020204" pitchFamily="34" charset="0"/>
                <a:ea typeface="微软雅黑" panose="020B0503020204020204" pitchFamily="34" charset="-122"/>
              </a:defRPr>
            </a:lvl4pPr>
            <a:lvl5pPr>
              <a:defRPr sz="1600"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6" name="页脚占位符 5"/>
          <p:cNvSpPr>
            <a:spLocks noGrp="1"/>
          </p:cNvSpPr>
          <p:nvPr>
            <p:ph type="ftr" sz="quarter" idx="11"/>
            <p:custDataLst>
              <p:tags r:id="rId5"/>
            </p:custDataLst>
          </p:nvPr>
        </p:nvSpPr>
        <p:spPr/>
        <p:txBody>
          <a:bodyPr>
            <a:normAutofit/>
          </a:bodyPr>
          <a:lstStyle>
            <a:lvl1pPr>
              <a:defRPr baseline="0">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6"/>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8" name="页脚占位符 7"/>
          <p:cNvSpPr>
            <a:spLocks noGrp="1"/>
          </p:cNvSpPr>
          <p:nvPr>
            <p:ph type="ftr" sz="quarter" idx="11"/>
            <p:custDataLst>
              <p:tags r:id="rId7"/>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8"/>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userDrawn="1">
            <p:custDataLst>
              <p:tags r:id="rId1"/>
            </p:custDataLst>
          </p:nvPr>
        </p:nvGrpSpPr>
        <p:grpSpPr>
          <a:xfrm>
            <a:off x="-5781" y="-5"/>
            <a:ext cx="9149781" cy="6858005"/>
            <a:chOff x="-7708" y="-5"/>
            <a:chExt cx="12199708" cy="6858005"/>
          </a:xfrm>
        </p:grpSpPr>
        <p:grpSp>
          <p:nvGrpSpPr>
            <p:cNvPr id="7" name="组合 6"/>
            <p:cNvGrpSpPr/>
            <p:nvPr/>
          </p:nvGrpSpPr>
          <p:grpSpPr>
            <a:xfrm>
              <a:off x="-7706" y="-5"/>
              <a:ext cx="1695321" cy="3979334"/>
              <a:chOff x="-7706" y="-5"/>
              <a:chExt cx="1695321" cy="3979334"/>
            </a:xfrm>
          </p:grpSpPr>
          <p:sp>
            <p:nvSpPr>
              <p:cNvPr id="14" name="等腰三角形 13"/>
              <p:cNvSpPr/>
              <p:nvPr>
                <p:custDataLst>
                  <p:tags r:id="rId10"/>
                </p:custDataLst>
              </p:nvPr>
            </p:nvSpPr>
            <p:spPr>
              <a:xfrm rot="10800000" flipH="1">
                <a:off x="-4946" y="0"/>
                <a:ext cx="1692561" cy="3979329"/>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等腰三角形 14"/>
              <p:cNvSpPr/>
              <p:nvPr>
                <p:custDataLst>
                  <p:tags r:id="rId11"/>
                </p:custDataLst>
              </p:nvPr>
            </p:nvSpPr>
            <p:spPr>
              <a:xfrm rot="10800000" flipH="1">
                <a:off x="-7706" y="-5"/>
                <a:ext cx="1441199" cy="338836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等腰三角形 15"/>
              <p:cNvSpPr/>
              <p:nvPr>
                <p:custDataLst>
                  <p:tags r:id="rId12"/>
                </p:custDataLst>
              </p:nvPr>
            </p:nvSpPr>
            <p:spPr>
              <a:xfrm rot="10800000" flipH="1">
                <a:off x="0" y="-1"/>
                <a:ext cx="1137920" cy="2675329"/>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7"/>
            <p:cNvGrpSpPr/>
            <p:nvPr/>
          </p:nvGrpSpPr>
          <p:grpSpPr>
            <a:xfrm>
              <a:off x="10710334" y="3374500"/>
              <a:ext cx="1481666" cy="3483500"/>
              <a:chOff x="10710334" y="3374500"/>
              <a:chExt cx="1481666" cy="3483500"/>
            </a:xfrm>
          </p:grpSpPr>
          <p:sp>
            <p:nvSpPr>
              <p:cNvPr id="12" name="等腰三角形 11"/>
              <p:cNvSpPr/>
              <p:nvPr>
                <p:custDataLst>
                  <p:tags r:id="rId8"/>
                </p:custDataLst>
              </p:nvPr>
            </p:nvSpPr>
            <p:spPr>
              <a:xfrm flipH="1">
                <a:off x="10710334" y="3374500"/>
                <a:ext cx="1481666" cy="3483500"/>
              </a:xfrm>
              <a:prstGeom prst="triangle">
                <a:avLst>
                  <a:gd name="adj" fmla="val 0"/>
                </a:avLst>
              </a:prstGeom>
              <a:solidFill>
                <a:schemeClr val="accent1"/>
              </a:solidFill>
              <a:ln>
                <a:noFill/>
              </a:ln>
              <a:effectLst>
                <a:outerShdw blurRad="406400" dist="38100" dir="10800000" sx="93000" sy="93000" algn="r" rotWithShape="0">
                  <a:schemeClr val="accent1">
                    <a:lumMod val="75000"/>
                    <a:alpha val="2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等腰三角形 12"/>
              <p:cNvSpPr/>
              <p:nvPr>
                <p:custDataLst>
                  <p:tags r:id="rId9"/>
                </p:custDataLst>
              </p:nvPr>
            </p:nvSpPr>
            <p:spPr>
              <a:xfrm flipH="1">
                <a:off x="11201399" y="4529029"/>
                <a:ext cx="990600" cy="232897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组合 8"/>
            <p:cNvGrpSpPr/>
            <p:nvPr/>
          </p:nvGrpSpPr>
          <p:grpSpPr>
            <a:xfrm>
              <a:off x="-7708" y="6149280"/>
              <a:ext cx="2410683" cy="708720"/>
              <a:chOff x="-7708" y="6149280"/>
              <a:chExt cx="2410683" cy="708720"/>
            </a:xfrm>
          </p:grpSpPr>
          <p:sp>
            <p:nvSpPr>
              <p:cNvPr id="10" name="等腰三角形 9"/>
              <p:cNvSpPr/>
              <p:nvPr>
                <p:custDataLst>
                  <p:tags r:id="rId6"/>
                </p:custDataLst>
              </p:nvPr>
            </p:nvSpPr>
            <p:spPr>
              <a:xfrm rot="5400000" flipH="1">
                <a:off x="843274" y="5298298"/>
                <a:ext cx="708720" cy="2410683"/>
              </a:xfrm>
              <a:prstGeom prst="triangle">
                <a:avLst>
                  <a:gd name="adj" fmla="val 0"/>
                </a:avLst>
              </a:prstGeom>
              <a:solidFill>
                <a:schemeClr val="accent2"/>
              </a:solidFill>
              <a:ln>
                <a:noFill/>
              </a:ln>
              <a:effectLst>
                <a:outerShdw blurRad="228600" dist="38100" dir="16200000" rotWithShape="0">
                  <a:schemeClr val="accent1">
                    <a:lumMod val="75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p:custDataLst>
                  <p:tags r:id="rId7"/>
                </p:custDataLst>
              </p:nvPr>
            </p:nvSpPr>
            <p:spPr>
              <a:xfrm rot="5400000" flipH="1">
                <a:off x="478765" y="5670515"/>
                <a:ext cx="708720" cy="1666249"/>
              </a:xfrm>
              <a:prstGeom prst="triangle">
                <a:avLst>
                  <a:gd name="adj" fmla="val 0"/>
                </a:avLst>
              </a:prstGeom>
              <a:gradFill>
                <a:gsLst>
                  <a:gs pos="0">
                    <a:schemeClr val="accent3">
                      <a:lumMod val="60000"/>
                      <a:lumOff val="40000"/>
                    </a:schemeClr>
                  </a:gs>
                  <a:gs pos="100000">
                    <a:schemeClr val="accent6">
                      <a:lumMod val="75000"/>
                    </a:schemeClr>
                  </a:gs>
                </a:gsLst>
                <a:lin ang="648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2020/6/23</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t>2020/6/23</a:t>
            </a:fld>
            <a:endParaRPr lang="zh-CN" altLang="en-US" dirty="0"/>
          </a:p>
        </p:txBody>
      </p:sp>
      <p:sp>
        <p:nvSpPr>
          <p:cNvPr id="6" name="页脚占位符 5"/>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5" name="灯片编号占位符 4"/>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502448" y="952508"/>
            <a:ext cx="8139178"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等腰三角形 5"/>
          <p:cNvSpPr/>
          <p:nvPr userDrawn="1">
            <p:custDataLst>
              <p:tags r:id="rId1"/>
            </p:custDataLst>
          </p:nvPr>
        </p:nvSpPr>
        <p:spPr>
          <a:xfrm rot="10800000" flipV="1">
            <a:off x="-3250" y="4043346"/>
            <a:ext cx="1795769" cy="2814653"/>
          </a:xfrm>
          <a:prstGeom prst="triangle">
            <a:avLst>
              <a:gd name="adj" fmla="val 10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 name="等腰三角形 6"/>
          <p:cNvSpPr/>
          <p:nvPr userDrawn="1">
            <p:custDataLst>
              <p:tags r:id="rId2"/>
            </p:custDataLst>
          </p:nvPr>
        </p:nvSpPr>
        <p:spPr>
          <a:xfrm rot="10800000" flipV="1">
            <a:off x="-1" y="4394200"/>
            <a:ext cx="1571921" cy="2463799"/>
          </a:xfrm>
          <a:prstGeom prst="triangle">
            <a:avLst>
              <a:gd name="adj" fmla="val 100000"/>
            </a:avLst>
          </a:prstGeom>
          <a:gradFill>
            <a:gsLst>
              <a:gs pos="0">
                <a:schemeClr val="accent3">
                  <a:lumMod val="60000"/>
                  <a:lumOff val="40000"/>
                </a:schemeClr>
              </a:gs>
              <a:gs pos="100000">
                <a:schemeClr val="accent6">
                  <a:lumMod val="75000"/>
                </a:schemeClr>
              </a:gs>
            </a:gsLst>
            <a:lin ang="648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8" name="组合 7"/>
          <p:cNvGrpSpPr/>
          <p:nvPr userDrawn="1">
            <p:custDataLst>
              <p:tags r:id="rId3"/>
            </p:custDataLst>
          </p:nvPr>
        </p:nvGrpSpPr>
        <p:grpSpPr>
          <a:xfrm rot="10800000" flipV="1">
            <a:off x="1" y="0"/>
            <a:ext cx="2598875" cy="6858000"/>
            <a:chOff x="6468332" y="0"/>
            <a:chExt cx="3465166" cy="6858000"/>
          </a:xfrm>
          <a:effectLst>
            <a:outerShdw blurRad="609600" dist="279400" dir="10800000" sx="93000" sy="93000" algn="r" rotWithShape="0">
              <a:schemeClr val="accent1">
                <a:lumMod val="75000"/>
                <a:alpha val="40000"/>
              </a:schemeClr>
            </a:outerShdw>
          </a:effectLst>
        </p:grpSpPr>
        <p:sp>
          <p:nvSpPr>
            <p:cNvPr id="9" name="矩形 8"/>
            <p:cNvSpPr/>
            <p:nvPr>
              <p:custDataLst>
                <p:tags r:id="rId21"/>
              </p:custDataLst>
            </p:nvPr>
          </p:nvSpPr>
          <p:spPr>
            <a:xfrm>
              <a:off x="9385300" y="0"/>
              <a:ext cx="548198"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 name="等腰三角形 9"/>
            <p:cNvSpPr/>
            <p:nvPr>
              <p:custDataLst>
                <p:tags r:id="rId22"/>
              </p:custDataLst>
            </p:nvPr>
          </p:nvSpPr>
          <p:spPr>
            <a:xfrm rot="10800000">
              <a:off x="6468332" y="0"/>
              <a:ext cx="2916968" cy="6857996"/>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等腰三角形 10"/>
          <p:cNvSpPr/>
          <p:nvPr userDrawn="1">
            <p:custDataLst>
              <p:tags r:id="rId4"/>
            </p:custDataLst>
          </p:nvPr>
        </p:nvSpPr>
        <p:spPr>
          <a:xfrm flipV="1">
            <a:off x="0" y="0"/>
            <a:ext cx="2187726"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等腰三角形 11"/>
          <p:cNvSpPr/>
          <p:nvPr userDrawn="1">
            <p:custDataLst>
              <p:tags r:id="rId5"/>
            </p:custDataLst>
          </p:nvPr>
        </p:nvSpPr>
        <p:spPr>
          <a:xfrm flipV="1">
            <a:off x="0" y="0"/>
            <a:ext cx="1792518"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13" name="组合 12"/>
          <p:cNvGrpSpPr/>
          <p:nvPr userDrawn="1">
            <p:custDataLst>
              <p:tags r:id="rId6"/>
            </p:custDataLst>
          </p:nvPr>
        </p:nvGrpSpPr>
        <p:grpSpPr>
          <a:xfrm rot="10800000">
            <a:off x="1082617" y="1632584"/>
            <a:ext cx="364937" cy="475615"/>
            <a:chOff x="1100668" y="795868"/>
            <a:chExt cx="269602" cy="263525"/>
          </a:xfrm>
          <a:solidFill>
            <a:schemeClr val="bg1"/>
          </a:solidFill>
        </p:grpSpPr>
        <p:sp>
          <p:nvSpPr>
            <p:cNvPr id="14" name="矩形 13"/>
            <p:cNvSpPr/>
            <p:nvPr>
              <p:custDataLst>
                <p:tags r:id="rId18"/>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19"/>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custDataLst>
                <p:tags r:id="rId20"/>
              </p:custDataLst>
            </p:nvPr>
          </p:nvSpPr>
          <p:spPr>
            <a:xfrm>
              <a:off x="1255970"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7" name="组合 16"/>
          <p:cNvGrpSpPr/>
          <p:nvPr userDrawn="1">
            <p:custDataLst>
              <p:tags r:id="rId7"/>
            </p:custDataLst>
          </p:nvPr>
        </p:nvGrpSpPr>
        <p:grpSpPr>
          <a:xfrm>
            <a:off x="7842890" y="5143500"/>
            <a:ext cx="364937" cy="475615"/>
            <a:chOff x="1100668" y="795868"/>
            <a:chExt cx="269602" cy="263525"/>
          </a:xfrm>
          <a:solidFill>
            <a:schemeClr val="accent1"/>
          </a:solidFill>
        </p:grpSpPr>
        <p:sp>
          <p:nvSpPr>
            <p:cNvPr id="18" name="矩形 17"/>
            <p:cNvSpPr/>
            <p:nvPr>
              <p:custDataLst>
                <p:tags r:id="rId15"/>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 name="矩形 18"/>
            <p:cNvSpPr/>
            <p:nvPr>
              <p:custDataLst>
                <p:tags r:id="rId16"/>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custDataLst>
                <p:tags r:id="rId17"/>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cxnSp>
        <p:nvCxnSpPr>
          <p:cNvPr id="24" name="直接连接符 23"/>
          <p:cNvCxnSpPr/>
          <p:nvPr userDrawn="1">
            <p:custDataLst>
              <p:tags r:id="rId8"/>
            </p:custDataLst>
          </p:nvPr>
        </p:nvCxnSpPr>
        <p:spPr>
          <a:xfrm>
            <a:off x="2524481" y="4015105"/>
            <a:ext cx="4195763"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2420125" y="2914657"/>
            <a:ext cx="4780776" cy="1062578"/>
          </a:xfrm>
        </p:spPr>
        <p:txBody>
          <a:bodyPr vert="horz" lIns="90000" tIns="46800" rIns="90000" bIns="46800" rtlCol="0" anchor="b" anchorCtr="0">
            <a:normAutofit/>
          </a:bodyPr>
          <a:lstStyle>
            <a:lvl1pPr marL="0" marR="0" algn="l" defTabSz="914400" rtl="0" eaLnBrk="1" fontAlgn="auto" latinLnBrk="0" hangingPunct="1">
              <a:lnSpc>
                <a:spcPct val="100000"/>
              </a:lnSpc>
              <a:buNone/>
              <a:defRPr kumimoji="0" lang="zh-CN" altLang="en-US" sz="5400" b="0"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单击此处编辑标题</a:t>
            </a:r>
          </a:p>
        </p:txBody>
      </p:sp>
      <p:sp>
        <p:nvSpPr>
          <p:cNvPr id="3" name="日期占位符 2"/>
          <p:cNvSpPr>
            <a:spLocks noGrp="1"/>
          </p:cNvSpPr>
          <p:nvPr>
            <p:ph type="dt" sz="half" idx="10"/>
            <p:custDataLst>
              <p:tags r:id="rId10"/>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11"/>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1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
        <p:nvSpPr>
          <p:cNvPr id="26" name="文本占位符 25"/>
          <p:cNvSpPr>
            <a:spLocks noGrp="1"/>
          </p:cNvSpPr>
          <p:nvPr>
            <p:ph type="body" sz="quarter" idx="13" hasCustomPrompt="1"/>
            <p:custDataLst>
              <p:tags r:id="rId13"/>
            </p:custDataLst>
          </p:nvPr>
        </p:nvSpPr>
        <p:spPr>
          <a:xfrm>
            <a:off x="2420541" y="4043363"/>
            <a:ext cx="4780751" cy="971550"/>
          </a:xfrm>
        </p:spPr>
        <p:txBody>
          <a:bodyPr lIns="90000" tIns="46800" rIns="90000" bIns="46800">
            <a:normAutofit/>
          </a:bodyPr>
          <a:lstStyle>
            <a:lvl1pPr marL="0" indent="0">
              <a:buNone/>
              <a:defRPr sz="2400"/>
            </a:lvl1pPr>
          </a:lstStyle>
          <a:p>
            <a:pPr lvl="0"/>
            <a:r>
              <a:rPr lang="zh-CN" altLang="en-US" dirty="0"/>
              <a:t>单击此处编辑文本</a:t>
            </a:r>
          </a:p>
        </p:txBody>
      </p:sp>
      <p:sp>
        <p:nvSpPr>
          <p:cNvPr id="22" name="文本占位符 21"/>
          <p:cNvSpPr>
            <a:spLocks noGrp="1"/>
          </p:cNvSpPr>
          <p:nvPr>
            <p:ph type="body" sz="quarter" idx="14" hasCustomPrompt="1"/>
            <p:custDataLst>
              <p:tags r:id="rId14"/>
            </p:custDataLst>
          </p:nvPr>
        </p:nvSpPr>
        <p:spPr>
          <a:xfrm>
            <a:off x="2420125" y="2040956"/>
            <a:ext cx="2498041" cy="816108"/>
          </a:xfrm>
        </p:spPr>
        <p:txBody>
          <a:bodyPr lIns="90000" tIns="46800" rIns="90000" anchor="b" anchorCtr="0">
            <a:normAutofit/>
          </a:bodyPr>
          <a:lstStyle>
            <a:lvl1pPr marL="0" indent="0">
              <a:buNone/>
              <a:defRPr sz="4400">
                <a:solidFill>
                  <a:schemeClr val="accent1"/>
                </a:solidFill>
              </a:defRPr>
            </a:lvl1pPr>
          </a:lstStyle>
          <a:p>
            <a:pPr lvl="0"/>
            <a:r>
              <a:rPr lang="zh-CN" altLang="en-US" dirty="0"/>
              <a:t>编辑文本</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7" name="等腰三角形 6"/>
          <p:cNvSpPr/>
          <p:nvPr>
            <p:custDataLst>
              <p:tags r:id="rId1"/>
            </p:custDataLst>
          </p:nvPr>
        </p:nvSpPr>
        <p:spPr>
          <a:xfrm rot="10800000" flipV="1">
            <a:off x="2561125" y="3429000"/>
            <a:ext cx="2187726" cy="3428999"/>
          </a:xfrm>
          <a:prstGeom prst="triangle">
            <a:avLst>
              <a:gd name="adj" fmla="val 10000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 name="等腰三角形 7"/>
          <p:cNvSpPr/>
          <p:nvPr>
            <p:custDataLst>
              <p:tags r:id="rId2"/>
            </p:custDataLst>
          </p:nvPr>
        </p:nvSpPr>
        <p:spPr>
          <a:xfrm rot="10800000" flipV="1">
            <a:off x="2105025" y="3429000"/>
            <a:ext cx="2187726" cy="3428999"/>
          </a:xfrm>
          <a:prstGeom prst="triangle">
            <a:avLst>
              <a:gd name="adj" fmla="val 100000"/>
            </a:avLst>
          </a:prstGeom>
          <a:gradFill>
            <a:gsLst>
              <a:gs pos="0">
                <a:schemeClr val="accent3">
                  <a:lumMod val="60000"/>
                  <a:lumOff val="40000"/>
                </a:schemeClr>
              </a:gs>
              <a:gs pos="100000">
                <a:schemeClr val="accent6">
                  <a:lumMod val="75000"/>
                </a:schemeClr>
              </a:gs>
            </a:gsLst>
            <a:lin ang="648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nvGrpSpPr>
          <p:cNvPr id="9" name="组合 8"/>
          <p:cNvGrpSpPr/>
          <p:nvPr>
            <p:custDataLst>
              <p:tags r:id="rId3"/>
            </p:custDataLst>
          </p:nvPr>
        </p:nvGrpSpPr>
        <p:grpSpPr>
          <a:xfrm rot="10800000" flipV="1">
            <a:off x="0" y="0"/>
            <a:ext cx="4292751" cy="6858000"/>
            <a:chOff x="6468332" y="0"/>
            <a:chExt cx="5723668" cy="6858000"/>
          </a:xfrm>
          <a:solidFill>
            <a:schemeClr val="accent1">
              <a:lumMod val="60000"/>
              <a:lumOff val="40000"/>
            </a:schemeClr>
          </a:solidFill>
          <a:effectLst>
            <a:outerShdw blurRad="609600" dist="279400" dir="10800000" sx="93000" sy="93000" algn="r" rotWithShape="0">
              <a:schemeClr val="accent1">
                <a:lumMod val="75000"/>
                <a:alpha val="40000"/>
              </a:schemeClr>
            </a:outerShdw>
          </a:effectLst>
        </p:grpSpPr>
        <p:sp>
          <p:nvSpPr>
            <p:cNvPr id="10" name="矩形 9"/>
            <p:cNvSpPr/>
            <p:nvPr>
              <p:custDataLst>
                <p:tags r:id="rId23"/>
              </p:custDataLst>
            </p:nvPr>
          </p:nvSpPr>
          <p:spPr>
            <a:xfrm>
              <a:off x="9385300" y="0"/>
              <a:ext cx="28067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p:custDataLst>
                <p:tags r:id="rId24"/>
              </p:custDataLst>
            </p:nvPr>
          </p:nvSpPr>
          <p:spPr>
            <a:xfrm rot="10800000">
              <a:off x="6468332" y="0"/>
              <a:ext cx="2916968" cy="6857996"/>
            </a:xfrm>
            <a:prstGeom prst="triangle">
              <a:avLst>
                <a:gd name="adj"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000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2" name="组合 11"/>
          <p:cNvGrpSpPr/>
          <p:nvPr>
            <p:custDataLst>
              <p:tags r:id="rId4"/>
            </p:custDataLst>
          </p:nvPr>
        </p:nvGrpSpPr>
        <p:grpSpPr>
          <a:xfrm rot="10800000" flipV="1">
            <a:off x="0" y="0"/>
            <a:ext cx="3418115" cy="6858000"/>
            <a:chOff x="6468332" y="0"/>
            <a:chExt cx="4557486" cy="6858000"/>
          </a:xfrm>
          <a:solidFill>
            <a:schemeClr val="accent1"/>
          </a:solidFill>
          <a:effectLst>
            <a:outerShdw blurRad="609600" dist="279400" dir="10800000" sx="93000" sy="93000" algn="r" rotWithShape="0">
              <a:schemeClr val="accent1">
                <a:lumMod val="75000"/>
                <a:alpha val="40000"/>
              </a:schemeClr>
            </a:outerShdw>
          </a:effectLst>
        </p:grpSpPr>
        <p:sp>
          <p:nvSpPr>
            <p:cNvPr id="13" name="矩形 12"/>
            <p:cNvSpPr/>
            <p:nvPr>
              <p:custDataLst>
                <p:tags r:id="rId21"/>
              </p:custDataLst>
            </p:nvPr>
          </p:nvSpPr>
          <p:spPr>
            <a:xfrm>
              <a:off x="9385300" y="0"/>
              <a:ext cx="1640518"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4" name="等腰三角形 13"/>
            <p:cNvSpPr/>
            <p:nvPr>
              <p:custDataLst>
                <p:tags r:id="rId22"/>
              </p:custDataLst>
            </p:nvPr>
          </p:nvSpPr>
          <p:spPr>
            <a:xfrm rot="10800000">
              <a:off x="6468332"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组合 14"/>
          <p:cNvGrpSpPr/>
          <p:nvPr>
            <p:custDataLst>
              <p:tags r:id="rId5"/>
            </p:custDataLst>
          </p:nvPr>
        </p:nvGrpSpPr>
        <p:grpSpPr>
          <a:xfrm rot="10800000" flipV="1">
            <a:off x="0" y="-5"/>
            <a:ext cx="2543479" cy="6858001"/>
            <a:chOff x="6468332" y="-5"/>
            <a:chExt cx="3391305" cy="6858001"/>
          </a:xfrm>
          <a:solidFill>
            <a:schemeClr val="accent2"/>
          </a:solidFill>
          <a:effectLst>
            <a:outerShdw blurRad="609600" dist="279400" dir="10800000" sx="93000" sy="93000" algn="r" rotWithShape="0">
              <a:schemeClr val="accent1">
                <a:lumMod val="75000"/>
                <a:alpha val="15000"/>
              </a:schemeClr>
            </a:outerShdw>
          </a:effectLst>
        </p:grpSpPr>
        <p:sp>
          <p:nvSpPr>
            <p:cNvPr id="16" name="矩形 15"/>
            <p:cNvSpPr/>
            <p:nvPr>
              <p:custDataLst>
                <p:tags r:id="rId19"/>
              </p:custDataLst>
            </p:nvPr>
          </p:nvSpPr>
          <p:spPr>
            <a:xfrm>
              <a:off x="9385300" y="-5"/>
              <a:ext cx="474337"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 name="等腰三角形 16"/>
            <p:cNvSpPr/>
            <p:nvPr>
              <p:custDataLst>
                <p:tags r:id="rId20"/>
              </p:custDataLst>
            </p:nvPr>
          </p:nvSpPr>
          <p:spPr>
            <a:xfrm rot="10800000">
              <a:off x="6468332" y="0"/>
              <a:ext cx="2916968" cy="6857996"/>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3" name="组合 22"/>
          <p:cNvGrpSpPr/>
          <p:nvPr>
            <p:custDataLst>
              <p:tags r:id="rId6"/>
            </p:custDataLst>
          </p:nvPr>
        </p:nvGrpSpPr>
        <p:grpSpPr>
          <a:xfrm rot="10800000">
            <a:off x="1082617" y="1632584"/>
            <a:ext cx="364937" cy="475615"/>
            <a:chOff x="1100668" y="795868"/>
            <a:chExt cx="269602" cy="263525"/>
          </a:xfrm>
          <a:solidFill>
            <a:schemeClr val="bg1"/>
          </a:solidFill>
        </p:grpSpPr>
        <p:sp>
          <p:nvSpPr>
            <p:cNvPr id="24" name="矩形 23"/>
            <p:cNvSpPr/>
            <p:nvPr>
              <p:custDataLst>
                <p:tags r:id="rId16"/>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custDataLst>
                <p:tags r:id="rId17"/>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custDataLst>
                <p:tags r:id="rId18"/>
              </p:custDataLst>
            </p:nvPr>
          </p:nvSpPr>
          <p:spPr>
            <a:xfrm>
              <a:off x="1255970"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custDataLst>
              <p:tags r:id="rId7"/>
            </p:custDataLst>
          </p:nvPr>
        </p:nvGrpSpPr>
        <p:grpSpPr>
          <a:xfrm>
            <a:off x="7842890" y="5143500"/>
            <a:ext cx="364937" cy="475615"/>
            <a:chOff x="1100668" y="795868"/>
            <a:chExt cx="269602" cy="263525"/>
          </a:xfrm>
          <a:solidFill>
            <a:schemeClr val="accent1"/>
          </a:solidFill>
        </p:grpSpPr>
        <p:sp>
          <p:nvSpPr>
            <p:cNvPr id="28" name="矩形 27"/>
            <p:cNvSpPr/>
            <p:nvPr>
              <p:custDataLst>
                <p:tags r:id="rId13"/>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29" name="矩形 28"/>
            <p:cNvSpPr/>
            <p:nvPr>
              <p:custDataLst>
                <p:tags r:id="rId14"/>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30" name="矩形 29"/>
            <p:cNvSpPr/>
            <p:nvPr>
              <p:custDataLst>
                <p:tags r:id="rId15"/>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标题 1"/>
          <p:cNvSpPr>
            <a:spLocks noGrp="1"/>
          </p:cNvSpPr>
          <p:nvPr>
            <p:ph type="title" hasCustomPrompt="1"/>
            <p:custDataLst>
              <p:tags r:id="rId8"/>
            </p:custDataLst>
          </p:nvPr>
        </p:nvSpPr>
        <p:spPr>
          <a:xfrm>
            <a:off x="3435760" y="3135630"/>
            <a:ext cx="4100466" cy="769441"/>
          </a:xfrm>
        </p:spPr>
        <p:txBody>
          <a:bodyPr lIns="90000" tIns="46800" rIns="90000" bIns="46800" anchor="b" anchorCtr="0">
            <a:normAutofit/>
          </a:bodyPr>
          <a:lstStyle>
            <a:lvl1pPr algn="r">
              <a:defRPr sz="3300" b="0" u="none" strike="noStrike" kern="1200" cap="none" spc="300" normalizeH="0" baseline="0">
                <a:solidFill>
                  <a:schemeClr val="tx1">
                    <a:lumMod val="85000"/>
                    <a:lumOff val="15000"/>
                  </a:schemeClr>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
        <p:nvSpPr>
          <p:cNvPr id="3" name="文本占位符 2"/>
          <p:cNvSpPr>
            <a:spLocks noGrp="1"/>
          </p:cNvSpPr>
          <p:nvPr>
            <p:ph type="body" idx="1" hasCustomPrompt="1"/>
            <p:custDataLst>
              <p:tags r:id="rId9"/>
            </p:custDataLst>
          </p:nvPr>
        </p:nvSpPr>
        <p:spPr>
          <a:xfrm>
            <a:off x="3435760" y="3957570"/>
            <a:ext cx="4100466" cy="1077985"/>
          </a:xfrm>
        </p:spPr>
        <p:txBody>
          <a:bodyPr lIns="101600" tIns="38100" rIns="76200" bIns="38100">
            <a:normAutofit/>
          </a:bodyPr>
          <a:lstStyle>
            <a:lvl1pPr marL="0" indent="0" algn="r" eaLnBrk="1" fontAlgn="auto" latinLnBrk="0" hangingPunct="1">
              <a:lnSpc>
                <a:spcPct val="100000"/>
              </a:lnSpc>
              <a:spcAft>
                <a:spcPts val="0"/>
              </a:spcAft>
              <a:buNone/>
              <a:defRPr kumimoji="0" lang="zh-CN" altLang="en-US" sz="1500" b="0" i="0" u="none" strike="noStrike" kern="1200" cap="none" spc="150" normalizeH="0" baseline="0" noProof="1">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10"/>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5" name="页脚占位符 4"/>
          <p:cNvSpPr>
            <a:spLocks noGrp="1"/>
          </p:cNvSpPr>
          <p:nvPr>
            <p:ph type="ftr" sz="quarter" idx="11"/>
            <p:custDataLst>
              <p:tags r:id="rId11"/>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12"/>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grpSp>
        <p:nvGrpSpPr>
          <p:cNvPr id="8" name="组合 7"/>
          <p:cNvGrpSpPr/>
          <p:nvPr userDrawn="1">
            <p:custDataLst>
              <p:tags r:id="rId1"/>
            </p:custDataLst>
          </p:nvPr>
        </p:nvGrpSpPr>
        <p:grpSpPr>
          <a:xfrm rot="5400000" flipH="1">
            <a:off x="7866126" y="5154168"/>
            <a:ext cx="762666" cy="2390775"/>
            <a:chOff x="0" y="0"/>
            <a:chExt cx="2916968" cy="6857996"/>
          </a:xfrm>
        </p:grpSpPr>
        <p:sp>
          <p:nvSpPr>
            <p:cNvPr id="6" name="等腰三角形 5"/>
            <p:cNvSpPr/>
            <p:nvPr userDrawn="1">
              <p:custDataLst>
                <p:tags r:id="rId6"/>
              </p:custDataLst>
            </p:nvPr>
          </p:nvSpPr>
          <p:spPr>
            <a:xfrm flipV="1">
              <a:off x="0"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等腰三角形 6"/>
            <p:cNvSpPr/>
            <p:nvPr userDrawn="1">
              <p:custDataLst>
                <p:tags r:id="rId7"/>
              </p:custDataLst>
            </p:nvPr>
          </p:nvSpPr>
          <p:spPr>
            <a:xfrm flipV="1">
              <a:off x="0" y="0"/>
              <a:ext cx="2390024"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19600" y="304200"/>
            <a:ext cx="87048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hasCustomPrompt="1"/>
            <p:custDataLst>
              <p:tags r:id="rId2"/>
            </p:custDataLst>
          </p:nvPr>
        </p:nvSpPr>
        <p:spPr>
          <a:xfrm>
            <a:off x="961200" y="1249200"/>
            <a:ext cx="72198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960835" y="2163600"/>
            <a:ext cx="721995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grpSp>
        <p:nvGrpSpPr>
          <p:cNvPr id="9" name="组合 8"/>
          <p:cNvGrpSpPr/>
          <p:nvPr userDrawn="1">
            <p:custDataLst>
              <p:tags r:id="rId7"/>
            </p:custDataLst>
          </p:nvPr>
        </p:nvGrpSpPr>
        <p:grpSpPr>
          <a:xfrm>
            <a:off x="8408802" y="5898029"/>
            <a:ext cx="589747" cy="768604"/>
            <a:chOff x="1100668" y="795868"/>
            <a:chExt cx="269602" cy="263525"/>
          </a:xfrm>
          <a:solidFill>
            <a:schemeClr val="accent1"/>
          </a:solidFill>
        </p:grpSpPr>
        <p:sp>
          <p:nvSpPr>
            <p:cNvPr id="10" name="矩形 9"/>
            <p:cNvSpPr/>
            <p:nvPr>
              <p:custDataLst>
                <p:tags r:id="rId12"/>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custDataLst>
                <p:tags r:id="rId13"/>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custDataLst>
                <p:tags r:id="rId14"/>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userDrawn="1">
            <p:custDataLst>
              <p:tags r:id="rId8"/>
            </p:custDataLst>
          </p:nvPr>
        </p:nvGrpSpPr>
        <p:grpSpPr>
          <a:xfrm rot="10800000">
            <a:off x="138308" y="200892"/>
            <a:ext cx="589747" cy="768604"/>
            <a:chOff x="1100668" y="795868"/>
            <a:chExt cx="269602" cy="263525"/>
          </a:xfrm>
          <a:solidFill>
            <a:schemeClr val="accent1"/>
          </a:solidFill>
        </p:grpSpPr>
        <p:sp>
          <p:nvSpPr>
            <p:cNvPr id="14" name="矩形 13"/>
            <p:cNvSpPr/>
            <p:nvPr>
              <p:custDataLst>
                <p:tags r:id="rId9"/>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custDataLst>
                <p:tags r:id="rId10"/>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custDataLst>
                <p:tags r:id="rId11"/>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361759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sp>
        <p:nvSpPr>
          <p:cNvPr id="2" name="标题 1"/>
          <p:cNvSpPr>
            <a:spLocks noGrp="1"/>
          </p:cNvSpPr>
          <p:nvPr>
            <p:ph type="title" hasCustomPrompt="1"/>
            <p:custDataLst>
              <p:tags r:id="rId2"/>
            </p:custDataLst>
          </p:nvPr>
        </p:nvSpPr>
        <p:spPr>
          <a:xfrm>
            <a:off x="437400" y="770400"/>
            <a:ext cx="297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440100" y="1764000"/>
            <a:ext cx="29673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3825900" y="769938"/>
            <a:ext cx="4860000" cy="5087937"/>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14" name="组合 13"/>
          <p:cNvGrpSpPr/>
          <p:nvPr userDrawn="1">
            <p:custDataLst>
              <p:tags r:id="rId8"/>
            </p:custDataLst>
          </p:nvPr>
        </p:nvGrpSpPr>
        <p:grpSpPr>
          <a:xfrm rot="5400000">
            <a:off x="138308" y="5849480"/>
            <a:ext cx="589747" cy="768604"/>
            <a:chOff x="1100668" y="795868"/>
            <a:chExt cx="269602" cy="263525"/>
          </a:xfrm>
          <a:solidFill>
            <a:schemeClr val="accent1"/>
          </a:solidFill>
        </p:grpSpPr>
        <p:sp>
          <p:nvSpPr>
            <p:cNvPr id="15" name="矩形 14"/>
            <p:cNvSpPr/>
            <p:nvPr>
              <p:custDataLst>
                <p:tags r:id="rId9"/>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矩形 15"/>
            <p:cNvSpPr/>
            <p:nvPr>
              <p:custDataLst>
                <p:tags r:id="rId10"/>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p:custDataLst>
                <p:tags r:id="rId11"/>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11" name="组合 10"/>
          <p:cNvGrpSpPr/>
          <p:nvPr userDrawn="1">
            <p:custDataLst>
              <p:tags r:id="rId2"/>
            </p:custDataLst>
          </p:nvPr>
        </p:nvGrpSpPr>
        <p:grpSpPr>
          <a:xfrm rot="16200000" flipH="1">
            <a:off x="846113" y="-1129275"/>
            <a:ext cx="885827" cy="3439653"/>
            <a:chOff x="0" y="0"/>
            <a:chExt cx="2916968" cy="6857996"/>
          </a:xfrm>
        </p:grpSpPr>
        <p:sp>
          <p:nvSpPr>
            <p:cNvPr id="12" name="等腰三角形 11"/>
            <p:cNvSpPr/>
            <p:nvPr userDrawn="1">
              <p:custDataLst>
                <p:tags r:id="rId9"/>
              </p:custDataLst>
            </p:nvPr>
          </p:nvSpPr>
          <p:spPr>
            <a:xfrm flipV="1">
              <a:off x="0"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等腰三角形 12"/>
            <p:cNvSpPr/>
            <p:nvPr userDrawn="1">
              <p:custDataLst>
                <p:tags r:id="rId10"/>
              </p:custDataLst>
            </p:nvPr>
          </p:nvSpPr>
          <p:spPr>
            <a:xfrm flipV="1">
              <a:off x="0" y="0"/>
              <a:ext cx="2390024"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标题 1"/>
          <p:cNvSpPr>
            <a:spLocks noGrp="1"/>
          </p:cNvSpPr>
          <p:nvPr>
            <p:ph type="title"/>
            <p:custDataLst>
              <p:tags r:id="rId3"/>
            </p:custDataLst>
          </p:nvPr>
        </p:nvSpPr>
        <p:spPr>
          <a:xfrm>
            <a:off x="459000" y="781200"/>
            <a:ext cx="82323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459000" y="1659600"/>
            <a:ext cx="8231981"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459581" y="2808000"/>
            <a:ext cx="8224200" cy="34308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grpSp>
        <p:nvGrpSpPr>
          <p:cNvPr id="10" name="组合 9"/>
          <p:cNvGrpSpPr/>
          <p:nvPr userDrawn="1">
            <p:custDataLst>
              <p:tags r:id="rId1"/>
            </p:custDataLst>
          </p:nvPr>
        </p:nvGrpSpPr>
        <p:grpSpPr>
          <a:xfrm rot="16200000" flipH="1">
            <a:off x="846113" y="-1129275"/>
            <a:ext cx="885827" cy="3439653"/>
            <a:chOff x="0" y="0"/>
            <a:chExt cx="2916968" cy="6857996"/>
          </a:xfrm>
        </p:grpSpPr>
        <p:sp>
          <p:nvSpPr>
            <p:cNvPr id="11" name="等腰三角形 10"/>
            <p:cNvSpPr/>
            <p:nvPr userDrawn="1">
              <p:custDataLst>
                <p:tags r:id="rId9"/>
              </p:custDataLst>
            </p:nvPr>
          </p:nvSpPr>
          <p:spPr>
            <a:xfrm flipV="1">
              <a:off x="0"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等腰三角形 11"/>
            <p:cNvSpPr/>
            <p:nvPr userDrawn="1">
              <p:custDataLst>
                <p:tags r:id="rId10"/>
              </p:custDataLst>
            </p:nvPr>
          </p:nvSpPr>
          <p:spPr>
            <a:xfrm flipV="1">
              <a:off x="0" y="0"/>
              <a:ext cx="2390024"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8" name="矩形 7"/>
          <p:cNvSpPr/>
          <p:nvPr userDrawn="1">
            <p:custDataLst>
              <p:tags r:id="rId2"/>
            </p:custDataLst>
          </p:nvPr>
        </p:nvSpPr>
        <p:spPr>
          <a:xfrm>
            <a:off x="0" y="5029201"/>
            <a:ext cx="9144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3"/>
            </p:custDataLst>
          </p:nvPr>
        </p:nvSpPr>
        <p:spPr>
          <a:xfrm>
            <a:off x="453600" y="669600"/>
            <a:ext cx="8232300" cy="565200"/>
          </a:xfrm>
        </p:spPr>
        <p:txBody>
          <a:bodyPr anchor="ctr"/>
          <a:lstStyle>
            <a:lvl1pPr algn="ctr">
              <a:defRPr sz="3200" baseline="0">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453628" y="1681200"/>
            <a:ext cx="8243100" cy="32112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445500" y="5180400"/>
            <a:ext cx="8251200" cy="10116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2"/>
            </p:custDataLst>
          </p:nvPr>
        </p:nvSpPr>
        <p:spPr>
          <a:xfrm>
            <a:off x="434700" y="237600"/>
            <a:ext cx="82782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434700" y="1663200"/>
            <a:ext cx="4006800" cy="28944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4681800" y="1663200"/>
            <a:ext cx="4025700" cy="2894400"/>
          </a:xfrm>
        </p:spPr>
        <p:txBody>
          <a:bodyPr/>
          <a:lstStyle>
            <a:lvl1pPr>
              <a:defRPr baseline="0">
                <a:latin typeface="Arial" panose="020B0604020202020204" pitchFamily="34" charset="0"/>
                <a:ea typeface="微软雅黑" panose="020B0503020204020204" pitchFamily="34" charset="-122"/>
              </a:defRPr>
            </a:lvl1pPr>
            <a:lvl2pPr>
              <a:defRPr baseline="0">
                <a:latin typeface="Arial" panose="020B0604020202020204" pitchFamily="34" charset="0"/>
                <a:ea typeface="微软雅黑" panose="020B0503020204020204" pitchFamily="34" charset="-122"/>
              </a:defRPr>
            </a:lvl2pPr>
            <a:lvl3pPr>
              <a:defRPr baseline="0">
                <a:latin typeface="Arial" panose="020B0604020202020204" pitchFamily="34" charset="0"/>
                <a:ea typeface="微软雅黑" panose="020B0503020204020204" pitchFamily="34" charset="-122"/>
              </a:defRPr>
            </a:lvl3pPr>
            <a:lvl4pPr>
              <a:defRPr baseline="0">
                <a:latin typeface="Arial" panose="020B0604020202020204" pitchFamily="34" charset="0"/>
                <a:ea typeface="微软雅黑" panose="020B0503020204020204" pitchFamily="34" charset="-122"/>
              </a:defRPr>
            </a:lvl4pPr>
            <a:lvl5pPr>
              <a:defRPr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429300" y="4816800"/>
            <a:ext cx="4006800" cy="781200"/>
          </a:xfrm>
        </p:spPr>
        <p:txBody>
          <a:bodyPr/>
          <a:lstStyle>
            <a:lvl1pPr>
              <a:defRPr baseline="0">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4689900" y="4813200"/>
            <a:ext cx="4025700" cy="781200"/>
          </a:xfrm>
        </p:spPr>
        <p:txBody>
          <a:bodyPr/>
          <a:lstStyle>
            <a:lvl1pPr>
              <a:defRPr baseline="0">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grpSp>
        <p:nvGrpSpPr>
          <p:cNvPr id="12" name="组合 11"/>
          <p:cNvGrpSpPr/>
          <p:nvPr userDrawn="1">
            <p:custDataLst>
              <p:tags r:id="rId10"/>
            </p:custDataLst>
          </p:nvPr>
        </p:nvGrpSpPr>
        <p:grpSpPr>
          <a:xfrm>
            <a:off x="8597435" y="6163161"/>
            <a:ext cx="286465" cy="373344"/>
            <a:chOff x="1100668" y="795868"/>
            <a:chExt cx="269602" cy="263525"/>
          </a:xfrm>
          <a:solidFill>
            <a:schemeClr val="accent1"/>
          </a:solidFill>
        </p:grpSpPr>
        <p:sp>
          <p:nvSpPr>
            <p:cNvPr id="14" name="矩形 13"/>
            <p:cNvSpPr/>
            <p:nvPr>
              <p:custDataLst>
                <p:tags r:id="rId11"/>
              </p:custDataLst>
            </p:nvPr>
          </p:nvSpPr>
          <p:spPr>
            <a:xfrm>
              <a:off x="1100668"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矩形 14"/>
            <p:cNvSpPr/>
            <p:nvPr>
              <p:custDataLst>
                <p:tags r:id="rId12"/>
              </p:custDataLst>
            </p:nvPr>
          </p:nvSpPr>
          <p:spPr>
            <a:xfrm>
              <a:off x="1255970" y="795868"/>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矩形 15"/>
            <p:cNvSpPr/>
            <p:nvPr>
              <p:custDataLst>
                <p:tags r:id="rId13"/>
              </p:custDataLst>
            </p:nvPr>
          </p:nvSpPr>
          <p:spPr>
            <a:xfrm>
              <a:off x="1100668" y="945093"/>
              <a:ext cx="114300" cy="1143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矩形 16"/>
            <p:cNvSpPr/>
            <p:nvPr>
              <p:custDataLst>
                <p:tags r:id="rId14"/>
              </p:custDataLst>
            </p:nvPr>
          </p:nvSpPr>
          <p:spPr>
            <a:xfrm>
              <a:off x="1255970" y="945093"/>
              <a:ext cx="114300" cy="114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9144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grpSp>
        <p:nvGrpSpPr>
          <p:cNvPr id="8" name="组合 7"/>
          <p:cNvGrpSpPr/>
          <p:nvPr userDrawn="1">
            <p:custDataLst>
              <p:tags r:id="rId2"/>
            </p:custDataLst>
          </p:nvPr>
        </p:nvGrpSpPr>
        <p:grpSpPr>
          <a:xfrm rot="16200000" flipH="1">
            <a:off x="1363556" y="-1820477"/>
            <a:ext cx="1700213" cy="5907901"/>
            <a:chOff x="0" y="-1532"/>
            <a:chExt cx="3368984" cy="7916555"/>
          </a:xfrm>
        </p:grpSpPr>
        <p:sp>
          <p:nvSpPr>
            <p:cNvPr id="12" name="等腰三角形 11"/>
            <p:cNvSpPr/>
            <p:nvPr userDrawn="1">
              <p:custDataLst>
                <p:tags r:id="rId12"/>
              </p:custDataLst>
            </p:nvPr>
          </p:nvSpPr>
          <p:spPr>
            <a:xfrm flipV="1">
              <a:off x="1770" y="-1532"/>
              <a:ext cx="3367214" cy="7916555"/>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等腰三角形 8"/>
            <p:cNvSpPr/>
            <p:nvPr userDrawn="1">
              <p:custDataLst>
                <p:tags r:id="rId13"/>
              </p:custDataLst>
            </p:nvPr>
          </p:nvSpPr>
          <p:spPr>
            <a:xfrm flipV="1">
              <a:off x="0"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userDrawn="1">
              <p:custDataLst>
                <p:tags r:id="rId14"/>
              </p:custDataLst>
            </p:nvPr>
          </p:nvSpPr>
          <p:spPr>
            <a:xfrm flipV="1">
              <a:off x="0" y="0"/>
              <a:ext cx="2390024"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3" name="组合 12"/>
          <p:cNvGrpSpPr/>
          <p:nvPr userDrawn="1">
            <p:custDataLst>
              <p:tags r:id="rId3"/>
            </p:custDataLst>
          </p:nvPr>
        </p:nvGrpSpPr>
        <p:grpSpPr>
          <a:xfrm rot="5400000" flipH="1">
            <a:off x="6078431" y="2770574"/>
            <a:ext cx="1700213" cy="5907901"/>
            <a:chOff x="0" y="-1532"/>
            <a:chExt cx="3368984" cy="7916555"/>
          </a:xfrm>
        </p:grpSpPr>
        <p:sp>
          <p:nvSpPr>
            <p:cNvPr id="14" name="等腰三角形 13"/>
            <p:cNvSpPr/>
            <p:nvPr userDrawn="1">
              <p:custDataLst>
                <p:tags r:id="rId9"/>
              </p:custDataLst>
            </p:nvPr>
          </p:nvSpPr>
          <p:spPr>
            <a:xfrm flipV="1">
              <a:off x="1770" y="-1532"/>
              <a:ext cx="3367214" cy="7916555"/>
            </a:xfrm>
            <a:prstGeom prst="triangle">
              <a:avLst>
                <a:gd name="adj" fmla="val 0"/>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等腰三角形 14"/>
            <p:cNvSpPr/>
            <p:nvPr userDrawn="1">
              <p:custDataLst>
                <p:tags r:id="rId10"/>
              </p:custDataLst>
            </p:nvPr>
          </p:nvSpPr>
          <p:spPr>
            <a:xfrm flipV="1">
              <a:off x="0" y="0"/>
              <a:ext cx="2916968" cy="6857996"/>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等腰三角形 15"/>
            <p:cNvSpPr/>
            <p:nvPr userDrawn="1">
              <p:custDataLst>
                <p:tags r:id="rId11"/>
              </p:custDataLst>
            </p:nvPr>
          </p:nvSpPr>
          <p:spPr>
            <a:xfrm flipV="1">
              <a:off x="0" y="0"/>
              <a:ext cx="2390024" cy="5619115"/>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2" name="标题 1"/>
          <p:cNvSpPr>
            <a:spLocks noGrp="1"/>
          </p:cNvSpPr>
          <p:nvPr>
            <p:ph type="title" hasCustomPrompt="1"/>
            <p:custDataLst>
              <p:tags r:id="rId4"/>
            </p:custDataLst>
          </p:nvPr>
        </p:nvSpPr>
        <p:spPr>
          <a:xfrm>
            <a:off x="1142100" y="1339200"/>
            <a:ext cx="6858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141810" y="3862800"/>
            <a:ext cx="6858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502448" y="952508"/>
            <a:ext cx="3962432" cy="5388907"/>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4679158" y="952508"/>
            <a:ext cx="3962432" cy="5388907"/>
          </a:xfrm>
        </p:spPr>
        <p:txBody>
          <a:bodyPr>
            <a:normAutofit/>
          </a:bodyPr>
          <a:lstStyle>
            <a:lvl1pPr>
              <a:defRPr sz="1200" baseline="0">
                <a:latin typeface="Arial" panose="020B0604020202020204" pitchFamily="34" charset="0"/>
                <a:ea typeface="微软雅黑" panose="020B0503020204020204" pitchFamily="34" charset="-122"/>
              </a:defRPr>
            </a:lvl1pPr>
            <a:lvl2pPr>
              <a:defRPr sz="1200" baseline="0">
                <a:latin typeface="Arial" panose="020B0604020202020204" pitchFamily="34" charset="0"/>
                <a:ea typeface="微软雅黑" panose="020B0503020204020204" pitchFamily="34" charset="-122"/>
              </a:defRPr>
            </a:lvl2pPr>
            <a:lvl3pPr>
              <a:defRPr sz="1200" baseline="0">
                <a:latin typeface="Arial" panose="020B0604020202020204" pitchFamily="34" charset="0"/>
                <a:ea typeface="微软雅黑" panose="020B0503020204020204" pitchFamily="34" charset="-122"/>
              </a:defRPr>
            </a:lvl3pPr>
            <a:lvl4pPr>
              <a:defRPr sz="1200" baseline="0">
                <a:latin typeface="Arial" panose="020B0604020202020204" pitchFamily="34" charset="0"/>
                <a:ea typeface="微软雅黑" panose="020B0503020204020204" pitchFamily="34" charset="-122"/>
              </a:defRPr>
            </a:lvl4pPr>
            <a:lvl5pPr>
              <a:defRPr sz="1200" baseline="0">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normAutofit/>
          </a:bodyPr>
          <a:lstStyle>
            <a:lvl1pPr>
              <a:defRPr baseline="0">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6" name="页脚占位符 5"/>
          <p:cNvSpPr>
            <a:spLocks noGrp="1"/>
          </p:cNvSpPr>
          <p:nvPr>
            <p:ph type="ftr" sz="quarter" idx="11"/>
            <p:custDataLst>
              <p:tags r:id="rId5"/>
            </p:custDataLst>
          </p:nvPr>
        </p:nvSpPr>
        <p:spPr/>
        <p:txBody>
          <a:bodyPr>
            <a:normAutofit/>
          </a:bodyPr>
          <a:lstStyle>
            <a:lvl1pPr>
              <a:defRPr baseline="0">
                <a:latin typeface="Arial" panose="020B0604020202020204" pitchFamily="34" charset="0"/>
              </a:defRPr>
            </a:lvl1pPr>
          </a:lstStyle>
          <a:p>
            <a:endParaRPr lang="zh-CN" altLang="en-US"/>
          </a:p>
        </p:txBody>
      </p:sp>
      <p:sp>
        <p:nvSpPr>
          <p:cNvPr id="7" name="灯片编号占位符 6"/>
          <p:cNvSpPr>
            <a:spLocks noGrp="1"/>
          </p:cNvSpPr>
          <p:nvPr>
            <p:ph type="sldNum" sz="quarter" idx="12"/>
            <p:custDataLst>
              <p:tags r:id="rId6"/>
            </p:custDataLst>
          </p:nvPr>
        </p:nvSpPr>
        <p:spPr/>
        <p:txBody>
          <a:bodyPr>
            <a:normAutofit/>
          </a:bodyPr>
          <a:lstStyle>
            <a:lvl1pPr>
              <a:defRPr baseline="0">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12" y="443234"/>
            <a:ext cx="8139178"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502448" y="952508"/>
            <a:ext cx="3962432" cy="381003"/>
          </a:xfrm>
        </p:spPr>
        <p:txBody>
          <a:bodyPr lIns="101600" tIns="38100" rIns="76200" bIns="3810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502444" y="1406525"/>
            <a:ext cx="3962400" cy="4934752"/>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4676813" y="952508"/>
            <a:ext cx="3962432" cy="381003"/>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4676813" y="1406525"/>
            <a:ext cx="3962432" cy="4934752"/>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8" name="页脚占位符 7"/>
          <p:cNvSpPr>
            <a:spLocks noGrp="1"/>
          </p:cNvSpPr>
          <p:nvPr>
            <p:ph type="ftr" sz="quarter" idx="11"/>
            <p:custDataLst>
              <p:tags r:id="rId7"/>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9" name="灯片编号占位符 8"/>
          <p:cNvSpPr>
            <a:spLocks noGrp="1"/>
          </p:cNvSpPr>
          <p:nvPr>
            <p:ph type="sldNum" sz="quarter" idx="12"/>
            <p:custDataLst>
              <p:tags r:id="rId8"/>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5781" y="-5"/>
            <a:ext cx="9149781" cy="6858005"/>
            <a:chOff x="-7708" y="-5"/>
            <a:chExt cx="12199708" cy="6858005"/>
          </a:xfrm>
        </p:grpSpPr>
        <p:grpSp>
          <p:nvGrpSpPr>
            <p:cNvPr id="7" name="组合 6"/>
            <p:cNvGrpSpPr/>
            <p:nvPr/>
          </p:nvGrpSpPr>
          <p:grpSpPr>
            <a:xfrm>
              <a:off x="-7706" y="-5"/>
              <a:ext cx="1695321" cy="3979334"/>
              <a:chOff x="-7706" y="-5"/>
              <a:chExt cx="1695321" cy="3979334"/>
            </a:xfrm>
          </p:grpSpPr>
          <p:sp>
            <p:nvSpPr>
              <p:cNvPr id="14" name="等腰三角形 13"/>
              <p:cNvSpPr/>
              <p:nvPr>
                <p:custDataLst>
                  <p:tags r:id="rId10"/>
                </p:custDataLst>
              </p:nvPr>
            </p:nvSpPr>
            <p:spPr>
              <a:xfrm rot="10800000" flipH="1">
                <a:off x="-4946" y="0"/>
                <a:ext cx="1692561" cy="3979329"/>
              </a:xfrm>
              <a:prstGeom prst="triangle">
                <a:avLst>
                  <a:gd name="adj"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等腰三角形 14"/>
              <p:cNvSpPr/>
              <p:nvPr>
                <p:custDataLst>
                  <p:tags r:id="rId11"/>
                </p:custDataLst>
              </p:nvPr>
            </p:nvSpPr>
            <p:spPr>
              <a:xfrm rot="10800000" flipH="1">
                <a:off x="-7706" y="-5"/>
                <a:ext cx="1441199" cy="338836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等腰三角形 15"/>
              <p:cNvSpPr/>
              <p:nvPr>
                <p:custDataLst>
                  <p:tags r:id="rId12"/>
                </p:custDataLst>
              </p:nvPr>
            </p:nvSpPr>
            <p:spPr>
              <a:xfrm rot="10800000" flipH="1">
                <a:off x="0" y="-1"/>
                <a:ext cx="1137920" cy="2675329"/>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组合 7"/>
            <p:cNvGrpSpPr/>
            <p:nvPr/>
          </p:nvGrpSpPr>
          <p:grpSpPr>
            <a:xfrm>
              <a:off x="10710334" y="3374500"/>
              <a:ext cx="1481666" cy="3483500"/>
              <a:chOff x="10710334" y="3374500"/>
              <a:chExt cx="1481666" cy="3483500"/>
            </a:xfrm>
          </p:grpSpPr>
          <p:sp>
            <p:nvSpPr>
              <p:cNvPr id="12" name="等腰三角形 11"/>
              <p:cNvSpPr/>
              <p:nvPr>
                <p:custDataLst>
                  <p:tags r:id="rId8"/>
                </p:custDataLst>
              </p:nvPr>
            </p:nvSpPr>
            <p:spPr>
              <a:xfrm flipH="1">
                <a:off x="10710334" y="3374500"/>
                <a:ext cx="1481666" cy="3483500"/>
              </a:xfrm>
              <a:prstGeom prst="triangle">
                <a:avLst>
                  <a:gd name="adj" fmla="val 0"/>
                </a:avLst>
              </a:prstGeom>
              <a:solidFill>
                <a:schemeClr val="accent1"/>
              </a:solidFill>
              <a:ln>
                <a:noFill/>
              </a:ln>
              <a:effectLst>
                <a:outerShdw blurRad="406400" dist="38100" dir="10800000" sx="93000" sy="93000" algn="r" rotWithShape="0">
                  <a:schemeClr val="accent1">
                    <a:lumMod val="75000"/>
                    <a:alpha val="2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等腰三角形 12"/>
              <p:cNvSpPr/>
              <p:nvPr>
                <p:custDataLst>
                  <p:tags r:id="rId9"/>
                </p:custDataLst>
              </p:nvPr>
            </p:nvSpPr>
            <p:spPr>
              <a:xfrm flipH="1">
                <a:off x="11201399" y="4529029"/>
                <a:ext cx="990600" cy="2328970"/>
              </a:xfrm>
              <a:prstGeom prst="triangle">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组合 8"/>
            <p:cNvGrpSpPr/>
            <p:nvPr/>
          </p:nvGrpSpPr>
          <p:grpSpPr>
            <a:xfrm>
              <a:off x="-7708" y="6149280"/>
              <a:ext cx="2410683" cy="708720"/>
              <a:chOff x="-7708" y="6149280"/>
              <a:chExt cx="2410683" cy="708720"/>
            </a:xfrm>
          </p:grpSpPr>
          <p:sp>
            <p:nvSpPr>
              <p:cNvPr id="10" name="等腰三角形 9"/>
              <p:cNvSpPr/>
              <p:nvPr>
                <p:custDataLst>
                  <p:tags r:id="rId6"/>
                </p:custDataLst>
              </p:nvPr>
            </p:nvSpPr>
            <p:spPr>
              <a:xfrm rot="5400000" flipH="1">
                <a:off x="843274" y="5298298"/>
                <a:ext cx="708720" cy="2410683"/>
              </a:xfrm>
              <a:prstGeom prst="triangle">
                <a:avLst>
                  <a:gd name="adj" fmla="val 0"/>
                </a:avLst>
              </a:prstGeom>
              <a:solidFill>
                <a:schemeClr val="accent2"/>
              </a:solidFill>
              <a:ln>
                <a:noFill/>
              </a:ln>
              <a:effectLst>
                <a:outerShdw blurRad="228600" dist="38100" dir="16200000" rotWithShape="0">
                  <a:schemeClr val="accent1">
                    <a:lumMod val="75000"/>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1" name="等腰三角形 10"/>
              <p:cNvSpPr/>
              <p:nvPr>
                <p:custDataLst>
                  <p:tags r:id="rId7"/>
                </p:custDataLst>
              </p:nvPr>
            </p:nvSpPr>
            <p:spPr>
              <a:xfrm rot="5400000" flipH="1">
                <a:off x="478765" y="5670515"/>
                <a:ext cx="708720" cy="1666249"/>
              </a:xfrm>
              <a:prstGeom prst="triangle">
                <a:avLst>
                  <a:gd name="adj" fmla="val 0"/>
                </a:avLst>
              </a:prstGeom>
              <a:gradFill>
                <a:gsLst>
                  <a:gs pos="0">
                    <a:schemeClr val="accent3">
                      <a:lumMod val="60000"/>
                      <a:lumOff val="40000"/>
                    </a:schemeClr>
                  </a:gs>
                  <a:gs pos="100000">
                    <a:schemeClr val="accent6">
                      <a:lumMod val="75000"/>
                    </a:schemeClr>
                  </a:gs>
                </a:gsLst>
                <a:lin ang="648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2" name="标题 1"/>
          <p:cNvSpPr>
            <a:spLocks noGrp="1"/>
          </p:cNvSpPr>
          <p:nvPr>
            <p:ph type="title"/>
            <p:custDataLst>
              <p:tags r:id="rId2"/>
            </p:custDataLst>
          </p:nvPr>
        </p:nvSpPr>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4" name="页脚占位符 3"/>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5" name="灯片编号占位符 4"/>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lvl1pPr>
              <a:defRPr>
                <a:solidFill>
                  <a:schemeClr val="tx1">
                    <a:lumMod val="85000"/>
                    <a:lumOff val="15000"/>
                  </a:schemeClr>
                </a:solidFill>
              </a:defRPr>
            </a:lvl1pPr>
          </a:lstStyle>
          <a:p>
            <a:fld id="{760FBDFE-C587-4B4C-A407-44438C67B59E}" type="datetimeFigureOut">
              <a:rPr lang="zh-CN" altLang="en-US" smtClean="0"/>
              <a:t>2020/6/23</a:t>
            </a:fld>
            <a:endParaRPr lang="zh-CN" altLang="en-US"/>
          </a:p>
        </p:txBody>
      </p:sp>
      <p:sp>
        <p:nvSpPr>
          <p:cNvPr id="3" name="页脚占位符 2"/>
          <p:cNvSpPr>
            <a:spLocks noGrp="1"/>
          </p:cNvSpPr>
          <p:nvPr>
            <p:ph type="ftr" sz="quarter" idx="11"/>
            <p:custDataLst>
              <p:tags r:id="rId2"/>
            </p:custDataLst>
          </p:nvPr>
        </p:nvSpPr>
        <p:spPr/>
        <p:txBody>
          <a:bodyPr/>
          <a:lstStyle>
            <a:lvl1pPr>
              <a:defRPr>
                <a:solidFill>
                  <a:schemeClr val="tx1">
                    <a:lumMod val="85000"/>
                    <a:lumOff val="15000"/>
                  </a:schemeClr>
                </a:solidFill>
              </a:defRPr>
            </a:lvl1pPr>
          </a:lstStyle>
          <a:p>
            <a:endParaRPr lang="zh-CN" altLang="en-US"/>
          </a:p>
        </p:txBody>
      </p:sp>
      <p:sp>
        <p:nvSpPr>
          <p:cNvPr id="4" name="灯片编号占位符 3"/>
          <p:cNvSpPr>
            <a:spLocks noGrp="1"/>
          </p:cNvSpPr>
          <p:nvPr>
            <p:ph type="sldNum" sz="quarter" idx="12"/>
            <p:custDataLst>
              <p:tags r:id="rId3"/>
            </p:custDataLst>
          </p:nvPr>
        </p:nvSpPr>
        <p:spPr/>
        <p:txBody>
          <a:bodyPr/>
          <a:lstStyle>
            <a:lvl1pPr>
              <a:defRPr>
                <a:solidFill>
                  <a:schemeClr val="tx1">
                    <a:lumMod val="85000"/>
                    <a:lumOff val="15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02448" y="443234"/>
            <a:ext cx="8139178" cy="441964"/>
          </a:xfrm>
        </p:spPr>
        <p:txBody>
          <a:bodyPr vert="horz" lIns="101600" tIns="38100" rIns="76200" bIns="381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502448" y="952508"/>
            <a:ext cx="3962432" cy="5388907"/>
          </a:xfrm>
        </p:spPr>
        <p:txBody>
          <a:bodyPr vert="horz" lIns="101600" tIns="0" rIns="82550" bIns="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4679194" y="952508"/>
            <a:ext cx="3962432" cy="5388907"/>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9EFD9D74-47D9-4702-A33C-335B63B48DBF}" type="datetimeFigureOut">
              <a:rPr lang="zh-CN" altLang="en-US" smtClean="0"/>
              <a:t>2020/6/23</a:t>
            </a:fld>
            <a:endParaRPr lang="zh-CN" altLang="en-US" dirty="0"/>
          </a:p>
        </p:txBody>
      </p:sp>
      <p:sp>
        <p:nvSpPr>
          <p:cNvPr id="6" name="页脚占位符 5"/>
          <p:cNvSpPr>
            <a:spLocks noGrp="1"/>
          </p:cNvSpPr>
          <p:nvPr>
            <p:ph type="ftr" sz="quarter" idx="11"/>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dirty="0"/>
          </a:p>
        </p:txBody>
      </p:sp>
      <p:sp>
        <p:nvSpPr>
          <p:cNvPr id="7" name="灯片编号占位符 6"/>
          <p:cNvSpPr>
            <a:spLocks noGrp="1"/>
          </p:cNvSpPr>
          <p:nvPr>
            <p:ph type="sldNum" sz="quarter" idx="12"/>
            <p:custDataLst>
              <p:tags r:id="rId6"/>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7928351" y="952508"/>
            <a:ext cx="713238" cy="5388907"/>
          </a:xfrm>
        </p:spPr>
        <p:txBody>
          <a:bodyPr vert="eaVert" lIns="101600" tIns="38100" rIns="76200" bIns="3810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502444" y="952500"/>
            <a:ext cx="7371076" cy="5388907"/>
          </a:xfrm>
        </p:spPr>
        <p:txBody>
          <a:bodyPr vert="eaVert">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760FBDFE-C587-4B4C-A407-44438C67B59E}" type="datetimeFigureOut">
              <a:rPr lang="zh-CN" altLang="en-US" smtClean="0"/>
              <a:t>2020/6/23</a:t>
            </a:fld>
            <a:endParaRPr lang="zh-CN" altLang="en-US"/>
          </a:p>
        </p:txBody>
      </p:sp>
      <p:sp>
        <p:nvSpPr>
          <p:cNvPr id="5" name="页脚占位符 4"/>
          <p:cNvSpPr>
            <a:spLocks noGrp="1"/>
          </p:cNvSpPr>
          <p:nvPr>
            <p:ph type="ftr" sz="quarter" idx="11"/>
            <p:custDataLst>
              <p:tags r:id="rId4"/>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endParaRPr lang="zh-CN" altLang="en-US"/>
          </a:p>
        </p:txBody>
      </p:sp>
      <p:sp>
        <p:nvSpPr>
          <p:cNvPr id="6" name="灯片编号占位符 5"/>
          <p:cNvSpPr>
            <a:spLocks noGrp="1"/>
          </p:cNvSpPr>
          <p:nvPr>
            <p:ph type="sldNum" sz="quarter" idx="12"/>
            <p:custDataLst>
              <p:tags r:id="rId5"/>
            </p:custDataLst>
          </p:nvPr>
        </p:nvSpPr>
        <p:spPr/>
        <p:txBody>
          <a:bodyPr>
            <a:normAutofit/>
          </a:bodyPr>
          <a:lstStyle>
            <a:lvl1pPr>
              <a:defRPr baseline="0">
                <a:solidFill>
                  <a:schemeClr val="tx1">
                    <a:lumMod val="85000"/>
                    <a:lumOff val="15000"/>
                  </a:schemeClr>
                </a:solidFill>
                <a:latin typeface="Arial" panose="020B0604020202020204" pitchFamily="34" charset="0"/>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ags" Target="../tags/tag205.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tags" Target="../tags/tag209.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ags" Target="../tags/tag20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tags" Target="../tags/tag208.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tags" Target="../tags/tag207.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tags" Target="../tags/tag20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502412" y="443230"/>
            <a:ext cx="8139178"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659807" y="6349833"/>
            <a:ext cx="2025000" cy="316800"/>
          </a:xfrm>
          <a:prstGeom prst="rect">
            <a:avLst/>
          </a:prstGeom>
        </p:spPr>
        <p:txBody>
          <a:bodyPr vert="horz" lIns="91440" tIns="45720" rIns="91440" bIns="45720" rtlCol="0" anchor="ctr">
            <a:normAutofit/>
          </a:bodyPr>
          <a:lstStyle>
            <a:lvl1pPr algn="l">
              <a:defRPr sz="9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2020/6/23</a:t>
            </a:fld>
            <a:endParaRPr lang="zh-CN" altLang="en-US"/>
          </a:p>
        </p:txBody>
      </p:sp>
      <p:sp>
        <p:nvSpPr>
          <p:cNvPr id="5" name="页脚占位符 4"/>
          <p:cNvSpPr>
            <a:spLocks noGrp="1"/>
          </p:cNvSpPr>
          <p:nvPr>
            <p:ph type="ftr" sz="quarter" idx="3"/>
            <p:custDataLst>
              <p:tags r:id="rId23"/>
            </p:custDataLst>
          </p:nvPr>
        </p:nvSpPr>
        <p:spPr>
          <a:xfrm>
            <a:off x="3087000" y="6349833"/>
            <a:ext cx="2970000" cy="316800"/>
          </a:xfrm>
          <a:prstGeom prst="rect">
            <a:avLst/>
          </a:prstGeom>
        </p:spPr>
        <p:txBody>
          <a:bodyPr vert="horz" lIns="91440" tIns="45720" rIns="91440" bIns="45720" rtlCol="0" anchor="ctr">
            <a:normAutofit/>
          </a:bodyPr>
          <a:lstStyle>
            <a:lvl1pPr algn="ctr">
              <a:defRPr sz="900"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6457950" y="6349833"/>
            <a:ext cx="2025000" cy="316800"/>
          </a:xfrm>
          <a:prstGeom prst="rect">
            <a:avLst/>
          </a:prstGeom>
        </p:spPr>
        <p:txBody>
          <a:bodyPr vert="horz" lIns="91440" tIns="45720" rIns="91440" bIns="45720" rtlCol="0" anchor="ctr">
            <a:normAutofit/>
          </a:bodyPr>
          <a:lstStyle>
            <a:lvl1pPr algn="r">
              <a:defRPr sz="9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502412" y="443230"/>
            <a:ext cx="8139178"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502412" y="952508"/>
            <a:ext cx="8139178"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659807" y="6349833"/>
            <a:ext cx="2025000" cy="316800"/>
          </a:xfrm>
          <a:prstGeom prst="rect">
            <a:avLst/>
          </a:prstGeom>
        </p:spPr>
        <p:txBody>
          <a:bodyPr vert="horz" lIns="91440" tIns="45720" rIns="91440" bIns="45720" rtlCol="0" anchor="ctr">
            <a:normAutofit/>
          </a:bodyPr>
          <a:lstStyle>
            <a:lvl1pPr algn="l">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2020/6/23</a:t>
            </a:fld>
            <a:endParaRPr lang="zh-CN" altLang="en-US"/>
          </a:p>
        </p:txBody>
      </p:sp>
      <p:sp>
        <p:nvSpPr>
          <p:cNvPr id="5" name="页脚占位符 4"/>
          <p:cNvSpPr>
            <a:spLocks noGrp="1"/>
          </p:cNvSpPr>
          <p:nvPr>
            <p:ph type="ftr" sz="quarter" idx="3"/>
            <p:custDataLst>
              <p:tags r:id="rId23"/>
            </p:custDataLst>
          </p:nvPr>
        </p:nvSpPr>
        <p:spPr>
          <a:xfrm>
            <a:off x="3087000" y="6349833"/>
            <a:ext cx="2970000" cy="316800"/>
          </a:xfrm>
          <a:prstGeom prst="rect">
            <a:avLst/>
          </a:prstGeom>
        </p:spPr>
        <p:txBody>
          <a:bodyPr vert="horz" lIns="91440" tIns="45720" rIns="91440" bIns="45720" rtlCol="0" anchor="ctr">
            <a:normAutofit/>
          </a:bodyPr>
          <a:lstStyle>
            <a:lvl1pPr algn="ct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6457950" y="6349833"/>
            <a:ext cx="2025000" cy="316800"/>
          </a:xfrm>
          <a:prstGeom prst="rect">
            <a:avLst/>
          </a:prstGeom>
        </p:spPr>
        <p:txBody>
          <a:bodyPr vert="horz" lIns="91440" tIns="45720" rIns="91440" bIns="45720" rtlCol="0" anchor="ctr">
            <a:normAutofit/>
          </a:bodyPr>
          <a:lstStyle>
            <a:lvl1pPr algn="r">
              <a:defRPr sz="1200" baseline="0">
                <a:solidFill>
                  <a:schemeClr val="tx1">
                    <a:lumMod val="85000"/>
                    <a:lumOff val="1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07.xml"/></Relationships>
</file>

<file path=ppt/slides/_rels/slide10.xml.rels><?xml version="1.0" encoding="UTF-8" standalone="yes"?>
<Relationships xmlns="http://schemas.openxmlformats.org/package/2006/relationships"><Relationship Id="rId3" Type="http://schemas.openxmlformats.org/officeDocument/2006/relationships/tags" Target="../tags/tag530.xml"/><Relationship Id="rId2" Type="http://schemas.openxmlformats.org/officeDocument/2006/relationships/tags" Target="../tags/tag529.xml"/><Relationship Id="rId1" Type="http://schemas.openxmlformats.org/officeDocument/2006/relationships/tags" Target="../tags/tag528.xml"/><Relationship Id="rId6" Type="http://schemas.openxmlformats.org/officeDocument/2006/relationships/slideLayout" Target="../slideLayouts/slideLayout7.xml"/><Relationship Id="rId5" Type="http://schemas.openxmlformats.org/officeDocument/2006/relationships/tags" Target="../tags/tag532.xml"/><Relationship Id="rId4" Type="http://schemas.openxmlformats.org/officeDocument/2006/relationships/tags" Target="../tags/tag531.xml"/></Relationships>
</file>

<file path=ppt/slides/_rels/slide11.xml.rels><?xml version="1.0" encoding="UTF-8" standalone="yes"?>
<Relationships xmlns="http://schemas.openxmlformats.org/package/2006/relationships"><Relationship Id="rId8" Type="http://schemas.openxmlformats.org/officeDocument/2006/relationships/tags" Target="../tags/tag540.xml"/><Relationship Id="rId13" Type="http://schemas.openxmlformats.org/officeDocument/2006/relationships/tags" Target="../tags/tag545.xml"/><Relationship Id="rId3" Type="http://schemas.openxmlformats.org/officeDocument/2006/relationships/tags" Target="../tags/tag535.xml"/><Relationship Id="rId7" Type="http://schemas.openxmlformats.org/officeDocument/2006/relationships/tags" Target="../tags/tag539.xml"/><Relationship Id="rId12" Type="http://schemas.openxmlformats.org/officeDocument/2006/relationships/tags" Target="../tags/tag544.xml"/><Relationship Id="rId2" Type="http://schemas.openxmlformats.org/officeDocument/2006/relationships/tags" Target="../tags/tag534.xml"/><Relationship Id="rId1" Type="http://schemas.openxmlformats.org/officeDocument/2006/relationships/tags" Target="../tags/tag533.xml"/><Relationship Id="rId6" Type="http://schemas.openxmlformats.org/officeDocument/2006/relationships/tags" Target="../tags/tag538.xml"/><Relationship Id="rId11" Type="http://schemas.openxmlformats.org/officeDocument/2006/relationships/tags" Target="../tags/tag543.xml"/><Relationship Id="rId5" Type="http://schemas.openxmlformats.org/officeDocument/2006/relationships/tags" Target="../tags/tag537.xml"/><Relationship Id="rId10" Type="http://schemas.openxmlformats.org/officeDocument/2006/relationships/tags" Target="../tags/tag542.xml"/><Relationship Id="rId4" Type="http://schemas.openxmlformats.org/officeDocument/2006/relationships/tags" Target="../tags/tag536.xml"/><Relationship Id="rId9" Type="http://schemas.openxmlformats.org/officeDocument/2006/relationships/tags" Target="../tags/tag541.xml"/><Relationship Id="rId1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tags" Target="../tags/tag553.xml"/><Relationship Id="rId3" Type="http://schemas.openxmlformats.org/officeDocument/2006/relationships/tags" Target="../tags/tag548.xml"/><Relationship Id="rId7" Type="http://schemas.openxmlformats.org/officeDocument/2006/relationships/tags" Target="../tags/tag552.xml"/><Relationship Id="rId2" Type="http://schemas.openxmlformats.org/officeDocument/2006/relationships/tags" Target="../tags/tag547.xml"/><Relationship Id="rId1" Type="http://schemas.openxmlformats.org/officeDocument/2006/relationships/tags" Target="../tags/tag546.xml"/><Relationship Id="rId6" Type="http://schemas.openxmlformats.org/officeDocument/2006/relationships/tags" Target="../tags/tag551.xml"/><Relationship Id="rId11" Type="http://schemas.openxmlformats.org/officeDocument/2006/relationships/slideLayout" Target="../slideLayouts/slideLayout7.xml"/><Relationship Id="rId5" Type="http://schemas.openxmlformats.org/officeDocument/2006/relationships/tags" Target="../tags/tag550.xml"/><Relationship Id="rId10" Type="http://schemas.openxmlformats.org/officeDocument/2006/relationships/tags" Target="../tags/tag555.xml"/><Relationship Id="rId4" Type="http://schemas.openxmlformats.org/officeDocument/2006/relationships/tags" Target="../tags/tag549.xml"/><Relationship Id="rId9" Type="http://schemas.openxmlformats.org/officeDocument/2006/relationships/tags" Target="../tags/tag554.xml"/></Relationships>
</file>

<file path=ppt/slides/_rels/slide13.xml.rels><?xml version="1.0" encoding="UTF-8" standalone="yes"?>
<Relationships xmlns="http://schemas.openxmlformats.org/package/2006/relationships"><Relationship Id="rId8" Type="http://schemas.openxmlformats.org/officeDocument/2006/relationships/tags" Target="../tags/tag563.xml"/><Relationship Id="rId13" Type="http://schemas.openxmlformats.org/officeDocument/2006/relationships/tags" Target="../tags/tag568.xml"/><Relationship Id="rId18" Type="http://schemas.openxmlformats.org/officeDocument/2006/relationships/tags" Target="../tags/tag573.xml"/><Relationship Id="rId3" Type="http://schemas.openxmlformats.org/officeDocument/2006/relationships/tags" Target="../tags/tag558.xml"/><Relationship Id="rId7" Type="http://schemas.openxmlformats.org/officeDocument/2006/relationships/tags" Target="../tags/tag562.xml"/><Relationship Id="rId12" Type="http://schemas.openxmlformats.org/officeDocument/2006/relationships/tags" Target="../tags/tag567.xml"/><Relationship Id="rId17" Type="http://schemas.openxmlformats.org/officeDocument/2006/relationships/tags" Target="../tags/tag572.xml"/><Relationship Id="rId2" Type="http://schemas.openxmlformats.org/officeDocument/2006/relationships/tags" Target="../tags/tag557.xml"/><Relationship Id="rId16" Type="http://schemas.openxmlformats.org/officeDocument/2006/relationships/tags" Target="../tags/tag571.xml"/><Relationship Id="rId1" Type="http://schemas.openxmlformats.org/officeDocument/2006/relationships/tags" Target="../tags/tag556.xml"/><Relationship Id="rId6" Type="http://schemas.openxmlformats.org/officeDocument/2006/relationships/tags" Target="../tags/tag561.xml"/><Relationship Id="rId11" Type="http://schemas.openxmlformats.org/officeDocument/2006/relationships/tags" Target="../tags/tag566.xml"/><Relationship Id="rId5" Type="http://schemas.openxmlformats.org/officeDocument/2006/relationships/tags" Target="../tags/tag560.xml"/><Relationship Id="rId15" Type="http://schemas.openxmlformats.org/officeDocument/2006/relationships/tags" Target="../tags/tag570.xml"/><Relationship Id="rId10" Type="http://schemas.openxmlformats.org/officeDocument/2006/relationships/tags" Target="../tags/tag565.xml"/><Relationship Id="rId19" Type="http://schemas.openxmlformats.org/officeDocument/2006/relationships/slideLayout" Target="../slideLayouts/slideLayout7.xml"/><Relationship Id="rId4" Type="http://schemas.openxmlformats.org/officeDocument/2006/relationships/tags" Target="../tags/tag559.xml"/><Relationship Id="rId9" Type="http://schemas.openxmlformats.org/officeDocument/2006/relationships/tags" Target="../tags/tag564.xml"/><Relationship Id="rId14" Type="http://schemas.openxmlformats.org/officeDocument/2006/relationships/tags" Target="../tags/tag569.xml"/></Relationships>
</file>

<file path=ppt/slides/_rels/slide14.xml.rels><?xml version="1.0" encoding="UTF-8" standalone="yes"?>
<Relationships xmlns="http://schemas.openxmlformats.org/package/2006/relationships"><Relationship Id="rId8" Type="http://schemas.openxmlformats.org/officeDocument/2006/relationships/tags" Target="../tags/tag581.xml"/><Relationship Id="rId13" Type="http://schemas.openxmlformats.org/officeDocument/2006/relationships/image" Target="../media/image10.png"/><Relationship Id="rId3" Type="http://schemas.openxmlformats.org/officeDocument/2006/relationships/tags" Target="../tags/tag576.xml"/><Relationship Id="rId7" Type="http://schemas.openxmlformats.org/officeDocument/2006/relationships/tags" Target="../tags/tag580.xml"/><Relationship Id="rId12" Type="http://schemas.openxmlformats.org/officeDocument/2006/relationships/image" Target="../media/image9.png"/><Relationship Id="rId2" Type="http://schemas.openxmlformats.org/officeDocument/2006/relationships/tags" Target="../tags/tag575.xml"/><Relationship Id="rId1" Type="http://schemas.openxmlformats.org/officeDocument/2006/relationships/tags" Target="../tags/tag574.xml"/><Relationship Id="rId6" Type="http://schemas.openxmlformats.org/officeDocument/2006/relationships/tags" Target="../tags/tag579.xml"/><Relationship Id="rId11" Type="http://schemas.openxmlformats.org/officeDocument/2006/relationships/slideLayout" Target="../slideLayouts/slideLayout25.xml"/><Relationship Id="rId5" Type="http://schemas.openxmlformats.org/officeDocument/2006/relationships/tags" Target="../tags/tag578.xml"/><Relationship Id="rId10" Type="http://schemas.openxmlformats.org/officeDocument/2006/relationships/tags" Target="../tags/tag583.xml"/><Relationship Id="rId4" Type="http://schemas.openxmlformats.org/officeDocument/2006/relationships/tags" Target="../tags/tag577.xml"/><Relationship Id="rId9" Type="http://schemas.openxmlformats.org/officeDocument/2006/relationships/tags" Target="../tags/tag582.xml"/></Relationships>
</file>

<file path=ppt/slides/_rels/slide15.xml.rels><?xml version="1.0" encoding="UTF-8" standalone="yes"?>
<Relationships xmlns="http://schemas.openxmlformats.org/package/2006/relationships"><Relationship Id="rId8" Type="http://schemas.openxmlformats.org/officeDocument/2006/relationships/tags" Target="../tags/tag591.xml"/><Relationship Id="rId3" Type="http://schemas.openxmlformats.org/officeDocument/2006/relationships/tags" Target="../tags/tag586.xml"/><Relationship Id="rId7" Type="http://schemas.openxmlformats.org/officeDocument/2006/relationships/tags" Target="../tags/tag590.xml"/><Relationship Id="rId12" Type="http://schemas.openxmlformats.org/officeDocument/2006/relationships/image" Target="../media/image11.jpg"/><Relationship Id="rId2" Type="http://schemas.openxmlformats.org/officeDocument/2006/relationships/tags" Target="../tags/tag585.xml"/><Relationship Id="rId1" Type="http://schemas.openxmlformats.org/officeDocument/2006/relationships/tags" Target="../tags/tag584.xml"/><Relationship Id="rId6" Type="http://schemas.openxmlformats.org/officeDocument/2006/relationships/tags" Target="../tags/tag589.xml"/><Relationship Id="rId11" Type="http://schemas.openxmlformats.org/officeDocument/2006/relationships/slideLayout" Target="../slideLayouts/slideLayout7.xml"/><Relationship Id="rId5" Type="http://schemas.openxmlformats.org/officeDocument/2006/relationships/tags" Target="../tags/tag588.xml"/><Relationship Id="rId10" Type="http://schemas.openxmlformats.org/officeDocument/2006/relationships/tags" Target="../tags/tag593.xml"/><Relationship Id="rId4" Type="http://schemas.openxmlformats.org/officeDocument/2006/relationships/tags" Target="../tags/tag587.xml"/><Relationship Id="rId9" Type="http://schemas.openxmlformats.org/officeDocument/2006/relationships/tags" Target="../tags/tag592.xml"/></Relationships>
</file>

<file path=ppt/slides/_rels/slide16.xml.rels><?xml version="1.0" encoding="UTF-8" standalone="yes"?>
<Relationships xmlns="http://schemas.openxmlformats.org/package/2006/relationships"><Relationship Id="rId8" Type="http://schemas.openxmlformats.org/officeDocument/2006/relationships/tags" Target="../tags/tag601.xml"/><Relationship Id="rId3" Type="http://schemas.openxmlformats.org/officeDocument/2006/relationships/tags" Target="../tags/tag596.xml"/><Relationship Id="rId7" Type="http://schemas.openxmlformats.org/officeDocument/2006/relationships/tags" Target="../tags/tag600.xml"/><Relationship Id="rId12" Type="http://schemas.openxmlformats.org/officeDocument/2006/relationships/image" Target="../media/image12.png"/><Relationship Id="rId2" Type="http://schemas.openxmlformats.org/officeDocument/2006/relationships/tags" Target="../tags/tag595.xml"/><Relationship Id="rId1" Type="http://schemas.openxmlformats.org/officeDocument/2006/relationships/tags" Target="../tags/tag594.xml"/><Relationship Id="rId6" Type="http://schemas.openxmlformats.org/officeDocument/2006/relationships/tags" Target="../tags/tag599.xml"/><Relationship Id="rId11" Type="http://schemas.openxmlformats.org/officeDocument/2006/relationships/slideLayout" Target="../slideLayouts/slideLayout25.xml"/><Relationship Id="rId5" Type="http://schemas.openxmlformats.org/officeDocument/2006/relationships/tags" Target="../tags/tag598.xml"/><Relationship Id="rId10" Type="http://schemas.openxmlformats.org/officeDocument/2006/relationships/tags" Target="../tags/tag603.xml"/><Relationship Id="rId4" Type="http://schemas.openxmlformats.org/officeDocument/2006/relationships/tags" Target="../tags/tag597.xml"/><Relationship Id="rId9" Type="http://schemas.openxmlformats.org/officeDocument/2006/relationships/tags" Target="../tags/tag602.xml"/></Relationships>
</file>

<file path=ppt/slides/_rels/slide17.xml.rels><?xml version="1.0" encoding="UTF-8" standalone="yes"?>
<Relationships xmlns="http://schemas.openxmlformats.org/package/2006/relationships"><Relationship Id="rId8" Type="http://schemas.openxmlformats.org/officeDocument/2006/relationships/tags" Target="../tags/tag611.xml"/><Relationship Id="rId13" Type="http://schemas.openxmlformats.org/officeDocument/2006/relationships/tags" Target="../tags/tag616.xml"/><Relationship Id="rId3" Type="http://schemas.openxmlformats.org/officeDocument/2006/relationships/tags" Target="../tags/tag606.xml"/><Relationship Id="rId7" Type="http://schemas.openxmlformats.org/officeDocument/2006/relationships/tags" Target="../tags/tag610.xml"/><Relationship Id="rId12" Type="http://schemas.openxmlformats.org/officeDocument/2006/relationships/tags" Target="../tags/tag615.xml"/><Relationship Id="rId17" Type="http://schemas.openxmlformats.org/officeDocument/2006/relationships/image" Target="../media/image13.png"/><Relationship Id="rId2" Type="http://schemas.openxmlformats.org/officeDocument/2006/relationships/tags" Target="../tags/tag605.xml"/><Relationship Id="rId16" Type="http://schemas.openxmlformats.org/officeDocument/2006/relationships/slideLayout" Target="../slideLayouts/slideLayout7.xml"/><Relationship Id="rId1" Type="http://schemas.openxmlformats.org/officeDocument/2006/relationships/tags" Target="../tags/tag604.xml"/><Relationship Id="rId6" Type="http://schemas.openxmlformats.org/officeDocument/2006/relationships/tags" Target="../tags/tag609.xml"/><Relationship Id="rId11" Type="http://schemas.openxmlformats.org/officeDocument/2006/relationships/tags" Target="../tags/tag614.xml"/><Relationship Id="rId5" Type="http://schemas.openxmlformats.org/officeDocument/2006/relationships/tags" Target="../tags/tag608.xml"/><Relationship Id="rId15" Type="http://schemas.openxmlformats.org/officeDocument/2006/relationships/tags" Target="../tags/tag618.xml"/><Relationship Id="rId10" Type="http://schemas.openxmlformats.org/officeDocument/2006/relationships/tags" Target="../tags/tag613.xml"/><Relationship Id="rId4" Type="http://schemas.openxmlformats.org/officeDocument/2006/relationships/tags" Target="../tags/tag607.xml"/><Relationship Id="rId9" Type="http://schemas.openxmlformats.org/officeDocument/2006/relationships/tags" Target="../tags/tag612.xml"/><Relationship Id="rId14" Type="http://schemas.openxmlformats.org/officeDocument/2006/relationships/tags" Target="../tags/tag6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9.xml"/></Relationships>
</file>

<file path=ppt/slides/_rels/slide2.xml.rels><?xml version="1.0" encoding="UTF-8" standalone="yes"?>
<Relationships xmlns="http://schemas.openxmlformats.org/package/2006/relationships"><Relationship Id="rId8" Type="http://schemas.openxmlformats.org/officeDocument/2006/relationships/tags" Target="../tags/tag415.xml"/><Relationship Id="rId13" Type="http://schemas.openxmlformats.org/officeDocument/2006/relationships/slideLayout" Target="../slideLayouts/slideLayout7.xml"/><Relationship Id="rId18" Type="http://schemas.openxmlformats.org/officeDocument/2006/relationships/image" Target="../media/image3.png"/><Relationship Id="rId3" Type="http://schemas.openxmlformats.org/officeDocument/2006/relationships/tags" Target="../tags/tag410.xml"/><Relationship Id="rId7" Type="http://schemas.openxmlformats.org/officeDocument/2006/relationships/tags" Target="../tags/tag414.xml"/><Relationship Id="rId12" Type="http://schemas.openxmlformats.org/officeDocument/2006/relationships/tags" Target="../tags/tag419.xml"/><Relationship Id="rId17" Type="http://schemas.openxmlformats.org/officeDocument/2006/relationships/image" Target="file:///C:\Users\1V994W2\PycharmProjects\PPT_Background_Generation/pic_temp/1_pic_quater_right_up.png" TargetMode="External"/><Relationship Id="rId2" Type="http://schemas.openxmlformats.org/officeDocument/2006/relationships/tags" Target="../tags/tag409.xml"/><Relationship Id="rId16" Type="http://schemas.openxmlformats.org/officeDocument/2006/relationships/image" Target="../media/image2.png"/><Relationship Id="rId1" Type="http://schemas.openxmlformats.org/officeDocument/2006/relationships/tags" Target="../tags/tag408.xml"/><Relationship Id="rId6" Type="http://schemas.openxmlformats.org/officeDocument/2006/relationships/tags" Target="../tags/tag413.xml"/><Relationship Id="rId11" Type="http://schemas.openxmlformats.org/officeDocument/2006/relationships/tags" Target="../tags/tag418.xml"/><Relationship Id="rId5" Type="http://schemas.openxmlformats.org/officeDocument/2006/relationships/tags" Target="../tags/tag412.xml"/><Relationship Id="rId15" Type="http://schemas.openxmlformats.org/officeDocument/2006/relationships/image" Target="file:///C:\Users\1V994W2\PycharmProjects\PPT_Background_Generation/pic_temp/0_pic_quater_left_up.png" TargetMode="External"/><Relationship Id="rId10" Type="http://schemas.openxmlformats.org/officeDocument/2006/relationships/tags" Target="../tags/tag417.xml"/><Relationship Id="rId19" Type="http://schemas.openxmlformats.org/officeDocument/2006/relationships/image" Target="../media/image4.png"/><Relationship Id="rId4" Type="http://schemas.openxmlformats.org/officeDocument/2006/relationships/tags" Target="../tags/tag411.xml"/><Relationship Id="rId9" Type="http://schemas.openxmlformats.org/officeDocument/2006/relationships/tags" Target="../tags/tag416.xml"/><Relationship Id="rId1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tags" Target="../tags/tag427.xml"/><Relationship Id="rId13" Type="http://schemas.openxmlformats.org/officeDocument/2006/relationships/tags" Target="../tags/tag432.xml"/><Relationship Id="rId18" Type="http://schemas.openxmlformats.org/officeDocument/2006/relationships/tags" Target="../tags/tag437.xml"/><Relationship Id="rId26" Type="http://schemas.openxmlformats.org/officeDocument/2006/relationships/tags" Target="../tags/tag445.xml"/><Relationship Id="rId3" Type="http://schemas.openxmlformats.org/officeDocument/2006/relationships/tags" Target="../tags/tag422.xml"/><Relationship Id="rId21" Type="http://schemas.openxmlformats.org/officeDocument/2006/relationships/tags" Target="../tags/tag440.xml"/><Relationship Id="rId7" Type="http://schemas.openxmlformats.org/officeDocument/2006/relationships/tags" Target="../tags/tag426.xml"/><Relationship Id="rId12" Type="http://schemas.openxmlformats.org/officeDocument/2006/relationships/tags" Target="../tags/tag431.xml"/><Relationship Id="rId17" Type="http://schemas.openxmlformats.org/officeDocument/2006/relationships/tags" Target="../tags/tag436.xml"/><Relationship Id="rId25" Type="http://schemas.openxmlformats.org/officeDocument/2006/relationships/tags" Target="../tags/tag444.xml"/><Relationship Id="rId2" Type="http://schemas.openxmlformats.org/officeDocument/2006/relationships/tags" Target="../tags/tag421.xml"/><Relationship Id="rId16" Type="http://schemas.openxmlformats.org/officeDocument/2006/relationships/tags" Target="../tags/tag435.xml"/><Relationship Id="rId20" Type="http://schemas.openxmlformats.org/officeDocument/2006/relationships/tags" Target="../tags/tag439.xml"/><Relationship Id="rId1" Type="http://schemas.openxmlformats.org/officeDocument/2006/relationships/tags" Target="../tags/tag420.xml"/><Relationship Id="rId6" Type="http://schemas.openxmlformats.org/officeDocument/2006/relationships/tags" Target="../tags/tag425.xml"/><Relationship Id="rId11" Type="http://schemas.openxmlformats.org/officeDocument/2006/relationships/tags" Target="../tags/tag430.xml"/><Relationship Id="rId24" Type="http://schemas.openxmlformats.org/officeDocument/2006/relationships/tags" Target="../tags/tag443.xml"/><Relationship Id="rId5" Type="http://schemas.openxmlformats.org/officeDocument/2006/relationships/tags" Target="../tags/tag424.xml"/><Relationship Id="rId15" Type="http://schemas.openxmlformats.org/officeDocument/2006/relationships/tags" Target="../tags/tag434.xml"/><Relationship Id="rId23" Type="http://schemas.openxmlformats.org/officeDocument/2006/relationships/tags" Target="../tags/tag442.xml"/><Relationship Id="rId10" Type="http://schemas.openxmlformats.org/officeDocument/2006/relationships/tags" Target="../tags/tag429.xml"/><Relationship Id="rId19" Type="http://schemas.openxmlformats.org/officeDocument/2006/relationships/tags" Target="../tags/tag438.xml"/><Relationship Id="rId4" Type="http://schemas.openxmlformats.org/officeDocument/2006/relationships/tags" Target="../tags/tag423.xml"/><Relationship Id="rId9" Type="http://schemas.openxmlformats.org/officeDocument/2006/relationships/tags" Target="../tags/tag428.xml"/><Relationship Id="rId14" Type="http://schemas.openxmlformats.org/officeDocument/2006/relationships/tags" Target="../tags/tag433.xml"/><Relationship Id="rId22" Type="http://schemas.openxmlformats.org/officeDocument/2006/relationships/tags" Target="../tags/tag441.xml"/><Relationship Id="rId27"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453.xml"/><Relationship Id="rId13" Type="http://schemas.openxmlformats.org/officeDocument/2006/relationships/tags" Target="../tags/tag458.xml"/><Relationship Id="rId18" Type="http://schemas.openxmlformats.org/officeDocument/2006/relationships/slideLayout" Target="../slideLayouts/slideLayout7.xml"/><Relationship Id="rId3" Type="http://schemas.openxmlformats.org/officeDocument/2006/relationships/tags" Target="../tags/tag448.xml"/><Relationship Id="rId7" Type="http://schemas.openxmlformats.org/officeDocument/2006/relationships/tags" Target="../tags/tag452.xml"/><Relationship Id="rId12" Type="http://schemas.openxmlformats.org/officeDocument/2006/relationships/tags" Target="../tags/tag457.xml"/><Relationship Id="rId17" Type="http://schemas.openxmlformats.org/officeDocument/2006/relationships/tags" Target="../tags/tag462.xml"/><Relationship Id="rId2" Type="http://schemas.openxmlformats.org/officeDocument/2006/relationships/tags" Target="../tags/tag447.xml"/><Relationship Id="rId16" Type="http://schemas.openxmlformats.org/officeDocument/2006/relationships/tags" Target="../tags/tag461.xml"/><Relationship Id="rId1" Type="http://schemas.openxmlformats.org/officeDocument/2006/relationships/tags" Target="../tags/tag446.xml"/><Relationship Id="rId6" Type="http://schemas.openxmlformats.org/officeDocument/2006/relationships/tags" Target="../tags/tag451.xml"/><Relationship Id="rId11" Type="http://schemas.openxmlformats.org/officeDocument/2006/relationships/tags" Target="../tags/tag456.xml"/><Relationship Id="rId5" Type="http://schemas.openxmlformats.org/officeDocument/2006/relationships/tags" Target="../tags/tag450.xml"/><Relationship Id="rId15" Type="http://schemas.openxmlformats.org/officeDocument/2006/relationships/tags" Target="../tags/tag460.xml"/><Relationship Id="rId10" Type="http://schemas.openxmlformats.org/officeDocument/2006/relationships/tags" Target="../tags/tag455.xml"/><Relationship Id="rId4" Type="http://schemas.openxmlformats.org/officeDocument/2006/relationships/tags" Target="../tags/tag449.xml"/><Relationship Id="rId9" Type="http://schemas.openxmlformats.org/officeDocument/2006/relationships/tags" Target="../tags/tag454.xml"/><Relationship Id="rId14" Type="http://schemas.openxmlformats.org/officeDocument/2006/relationships/tags" Target="../tags/tag459.xml"/></Relationships>
</file>

<file path=ppt/slides/_rels/slide5.xml.rels><?xml version="1.0" encoding="UTF-8" standalone="yes"?>
<Relationships xmlns="http://schemas.openxmlformats.org/package/2006/relationships"><Relationship Id="rId8" Type="http://schemas.openxmlformats.org/officeDocument/2006/relationships/tags" Target="../tags/tag470.xml"/><Relationship Id="rId13" Type="http://schemas.openxmlformats.org/officeDocument/2006/relationships/tags" Target="../tags/tag475.xml"/><Relationship Id="rId3" Type="http://schemas.openxmlformats.org/officeDocument/2006/relationships/tags" Target="../tags/tag465.xml"/><Relationship Id="rId7" Type="http://schemas.openxmlformats.org/officeDocument/2006/relationships/tags" Target="../tags/tag469.xml"/><Relationship Id="rId12" Type="http://schemas.openxmlformats.org/officeDocument/2006/relationships/tags" Target="../tags/tag474.xml"/><Relationship Id="rId2" Type="http://schemas.openxmlformats.org/officeDocument/2006/relationships/tags" Target="../tags/tag464.xml"/><Relationship Id="rId16" Type="http://schemas.openxmlformats.org/officeDocument/2006/relationships/slideLayout" Target="../slideLayouts/slideLayout7.xml"/><Relationship Id="rId1" Type="http://schemas.openxmlformats.org/officeDocument/2006/relationships/tags" Target="../tags/tag463.xml"/><Relationship Id="rId6" Type="http://schemas.openxmlformats.org/officeDocument/2006/relationships/tags" Target="../tags/tag468.xml"/><Relationship Id="rId11" Type="http://schemas.openxmlformats.org/officeDocument/2006/relationships/tags" Target="../tags/tag473.xml"/><Relationship Id="rId5" Type="http://schemas.openxmlformats.org/officeDocument/2006/relationships/tags" Target="../tags/tag467.xml"/><Relationship Id="rId15" Type="http://schemas.openxmlformats.org/officeDocument/2006/relationships/tags" Target="../tags/tag477.xml"/><Relationship Id="rId10" Type="http://schemas.openxmlformats.org/officeDocument/2006/relationships/tags" Target="../tags/tag472.xml"/><Relationship Id="rId4" Type="http://schemas.openxmlformats.org/officeDocument/2006/relationships/tags" Target="../tags/tag466.xml"/><Relationship Id="rId9" Type="http://schemas.openxmlformats.org/officeDocument/2006/relationships/tags" Target="../tags/tag471.xml"/><Relationship Id="rId14" Type="http://schemas.openxmlformats.org/officeDocument/2006/relationships/tags" Target="../tags/tag476.xml"/></Relationships>
</file>

<file path=ppt/slides/_rels/slide6.xml.rels><?xml version="1.0" encoding="UTF-8" standalone="yes"?>
<Relationships xmlns="http://schemas.openxmlformats.org/package/2006/relationships"><Relationship Id="rId8" Type="http://schemas.openxmlformats.org/officeDocument/2006/relationships/tags" Target="../tags/tag485.xml"/><Relationship Id="rId3" Type="http://schemas.openxmlformats.org/officeDocument/2006/relationships/tags" Target="../tags/tag480.xml"/><Relationship Id="rId7" Type="http://schemas.openxmlformats.org/officeDocument/2006/relationships/tags" Target="../tags/tag484.xml"/><Relationship Id="rId2" Type="http://schemas.openxmlformats.org/officeDocument/2006/relationships/tags" Target="../tags/tag479.xml"/><Relationship Id="rId1" Type="http://schemas.openxmlformats.org/officeDocument/2006/relationships/tags" Target="../tags/tag478.xml"/><Relationship Id="rId6" Type="http://schemas.openxmlformats.org/officeDocument/2006/relationships/tags" Target="../tags/tag483.xml"/><Relationship Id="rId5" Type="http://schemas.openxmlformats.org/officeDocument/2006/relationships/tags" Target="../tags/tag482.xml"/><Relationship Id="rId4" Type="http://schemas.openxmlformats.org/officeDocument/2006/relationships/tags" Target="../tags/tag481.xml"/><Relationship Id="rId9"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493.xml"/><Relationship Id="rId13" Type="http://schemas.openxmlformats.org/officeDocument/2006/relationships/tags" Target="../tags/tag498.xml"/><Relationship Id="rId3" Type="http://schemas.openxmlformats.org/officeDocument/2006/relationships/tags" Target="../tags/tag488.xml"/><Relationship Id="rId7" Type="http://schemas.openxmlformats.org/officeDocument/2006/relationships/tags" Target="../tags/tag492.xml"/><Relationship Id="rId12" Type="http://schemas.openxmlformats.org/officeDocument/2006/relationships/tags" Target="../tags/tag497.xml"/><Relationship Id="rId2" Type="http://schemas.openxmlformats.org/officeDocument/2006/relationships/tags" Target="../tags/tag487.xml"/><Relationship Id="rId1" Type="http://schemas.openxmlformats.org/officeDocument/2006/relationships/tags" Target="../tags/tag486.xml"/><Relationship Id="rId6" Type="http://schemas.openxmlformats.org/officeDocument/2006/relationships/tags" Target="../tags/tag491.xml"/><Relationship Id="rId11" Type="http://schemas.openxmlformats.org/officeDocument/2006/relationships/tags" Target="../tags/tag496.xml"/><Relationship Id="rId5" Type="http://schemas.openxmlformats.org/officeDocument/2006/relationships/tags" Target="../tags/tag490.xml"/><Relationship Id="rId15" Type="http://schemas.openxmlformats.org/officeDocument/2006/relationships/slideLayout" Target="../slideLayouts/slideLayout7.xml"/><Relationship Id="rId10" Type="http://schemas.openxmlformats.org/officeDocument/2006/relationships/tags" Target="../tags/tag495.xml"/><Relationship Id="rId4" Type="http://schemas.openxmlformats.org/officeDocument/2006/relationships/tags" Target="../tags/tag489.xml"/><Relationship Id="rId9" Type="http://schemas.openxmlformats.org/officeDocument/2006/relationships/tags" Target="../tags/tag494.xml"/><Relationship Id="rId14" Type="http://schemas.openxmlformats.org/officeDocument/2006/relationships/tags" Target="../tags/tag499.xml"/></Relationships>
</file>

<file path=ppt/slides/_rels/slide8.xml.rels><?xml version="1.0" encoding="UTF-8" standalone="yes"?>
<Relationships xmlns="http://schemas.openxmlformats.org/package/2006/relationships"><Relationship Id="rId8" Type="http://schemas.openxmlformats.org/officeDocument/2006/relationships/tags" Target="../tags/tag507.xml"/><Relationship Id="rId13" Type="http://schemas.openxmlformats.org/officeDocument/2006/relationships/tags" Target="../tags/tag512.xml"/><Relationship Id="rId18" Type="http://schemas.openxmlformats.org/officeDocument/2006/relationships/tags" Target="../tags/tag517.xml"/><Relationship Id="rId26" Type="http://schemas.openxmlformats.org/officeDocument/2006/relationships/tags" Target="../tags/tag525.xml"/><Relationship Id="rId3" Type="http://schemas.openxmlformats.org/officeDocument/2006/relationships/tags" Target="../tags/tag502.xml"/><Relationship Id="rId21" Type="http://schemas.openxmlformats.org/officeDocument/2006/relationships/tags" Target="../tags/tag520.xml"/><Relationship Id="rId7" Type="http://schemas.openxmlformats.org/officeDocument/2006/relationships/tags" Target="../tags/tag506.xml"/><Relationship Id="rId12" Type="http://schemas.openxmlformats.org/officeDocument/2006/relationships/tags" Target="../tags/tag511.xml"/><Relationship Id="rId17" Type="http://schemas.openxmlformats.org/officeDocument/2006/relationships/tags" Target="../tags/tag516.xml"/><Relationship Id="rId25" Type="http://schemas.openxmlformats.org/officeDocument/2006/relationships/tags" Target="../tags/tag524.xml"/><Relationship Id="rId2" Type="http://schemas.openxmlformats.org/officeDocument/2006/relationships/tags" Target="../tags/tag501.xml"/><Relationship Id="rId16" Type="http://schemas.openxmlformats.org/officeDocument/2006/relationships/tags" Target="../tags/tag515.xml"/><Relationship Id="rId20" Type="http://schemas.openxmlformats.org/officeDocument/2006/relationships/tags" Target="../tags/tag519.xml"/><Relationship Id="rId29" Type="http://schemas.openxmlformats.org/officeDocument/2006/relationships/image" Target="../media/image5.png"/><Relationship Id="rId1" Type="http://schemas.openxmlformats.org/officeDocument/2006/relationships/tags" Target="../tags/tag500.xml"/><Relationship Id="rId6" Type="http://schemas.openxmlformats.org/officeDocument/2006/relationships/tags" Target="../tags/tag505.xml"/><Relationship Id="rId11" Type="http://schemas.openxmlformats.org/officeDocument/2006/relationships/tags" Target="../tags/tag510.xml"/><Relationship Id="rId24" Type="http://schemas.openxmlformats.org/officeDocument/2006/relationships/tags" Target="../tags/tag523.xml"/><Relationship Id="rId5" Type="http://schemas.openxmlformats.org/officeDocument/2006/relationships/tags" Target="../tags/tag504.xml"/><Relationship Id="rId15" Type="http://schemas.openxmlformats.org/officeDocument/2006/relationships/tags" Target="../tags/tag514.xml"/><Relationship Id="rId23" Type="http://schemas.openxmlformats.org/officeDocument/2006/relationships/tags" Target="../tags/tag522.xml"/><Relationship Id="rId28" Type="http://schemas.openxmlformats.org/officeDocument/2006/relationships/slideLayout" Target="../slideLayouts/slideLayout7.xml"/><Relationship Id="rId10" Type="http://schemas.openxmlformats.org/officeDocument/2006/relationships/tags" Target="../tags/tag509.xml"/><Relationship Id="rId19" Type="http://schemas.openxmlformats.org/officeDocument/2006/relationships/tags" Target="../tags/tag518.xml"/><Relationship Id="rId31" Type="http://schemas.openxmlformats.org/officeDocument/2006/relationships/image" Target="../media/image7.png"/><Relationship Id="rId4" Type="http://schemas.openxmlformats.org/officeDocument/2006/relationships/tags" Target="../tags/tag503.xml"/><Relationship Id="rId9" Type="http://schemas.openxmlformats.org/officeDocument/2006/relationships/tags" Target="../tags/tag508.xml"/><Relationship Id="rId14" Type="http://schemas.openxmlformats.org/officeDocument/2006/relationships/tags" Target="../tags/tag513.xml"/><Relationship Id="rId22" Type="http://schemas.openxmlformats.org/officeDocument/2006/relationships/tags" Target="../tags/tag521.xml"/><Relationship Id="rId27" Type="http://schemas.openxmlformats.org/officeDocument/2006/relationships/tags" Target="../tags/tag526.xml"/><Relationship Id="rId30"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5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309340"/>
            <a:ext cx="9144000" cy="2555267"/>
          </a:xfrm>
          <a:prstGeom prst="rect">
            <a:avLst/>
          </a:prstGeom>
          <a:solidFill>
            <a:srgbClr val="294B8C"/>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marL="342900" indent="-342900" algn="l">
              <a:lnSpc>
                <a:spcPct val="150000"/>
              </a:lnSpc>
              <a:buFont typeface="+mj-ea"/>
              <a:buAutoNum type="circleNumDbPlain" startAt="3"/>
            </a:pP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504768" y="5542075"/>
            <a:ext cx="4134465" cy="523220"/>
          </a:xfrm>
          <a:prstGeom prst="rect">
            <a:avLst/>
          </a:prstGeom>
        </p:spPr>
        <p:txBody>
          <a:bodyPr wrap="none">
            <a:spAutoFit/>
          </a:bodyPr>
          <a:lstStyle/>
          <a:p>
            <a:pPr algn="ctr"/>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张繁昊、王新元、邱新鹏</a:t>
            </a:r>
          </a:p>
        </p:txBody>
      </p:sp>
      <p:sp>
        <p:nvSpPr>
          <p:cNvPr id="8" name="矩形 7"/>
          <p:cNvSpPr/>
          <p:nvPr/>
        </p:nvSpPr>
        <p:spPr>
          <a:xfrm>
            <a:off x="248575" y="2986808"/>
            <a:ext cx="8655727" cy="1200329"/>
          </a:xfrm>
          <a:prstGeom prst="rect">
            <a:avLst/>
          </a:prstGeom>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cs typeface="+mj-cs"/>
              </a:rPr>
              <a:t>基于分布式元启发式算法的带回程实时路径规划系统</a:t>
            </a:r>
            <a:endParaRPr lang="zh-CN" altLang="en-US" sz="3600" dirty="0">
              <a:solidFill>
                <a:schemeClr val="bg1"/>
              </a:solidFill>
            </a:endParaRPr>
          </a:p>
        </p:txBody>
      </p:sp>
    </p:spTree>
    <p:custDataLst>
      <p:tags r:id="rId1"/>
    </p:custData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形状 15"/>
          <p:cNvSpPr/>
          <p:nvPr>
            <p:custDataLst>
              <p:tags r:id="rId2"/>
            </p:custDataLst>
          </p:nvPr>
        </p:nvSpPr>
        <p:spPr>
          <a:xfrm>
            <a:off x="-1" y="910594"/>
            <a:ext cx="9144000" cy="1235067"/>
          </a:xfrm>
          <a:custGeom>
            <a:avLst/>
            <a:gdLst>
              <a:gd name="connsiteX0" fmla="*/ 0 w 12192000"/>
              <a:gd name="connsiteY0" fmla="*/ 0 h 1646756"/>
              <a:gd name="connsiteX1" fmla="*/ 12192000 w 12192000"/>
              <a:gd name="connsiteY1" fmla="*/ 0 h 1646756"/>
              <a:gd name="connsiteX2" fmla="*/ 12192000 w 12192000"/>
              <a:gd name="connsiteY2" fmla="*/ 984371 h 1646756"/>
              <a:gd name="connsiteX3" fmla="*/ 0 w 12192000"/>
              <a:gd name="connsiteY3" fmla="*/ 1456003 h 1646756"/>
            </a:gdLst>
            <a:ahLst/>
            <a:cxnLst>
              <a:cxn ang="0">
                <a:pos x="connsiteX0" y="connsiteY0"/>
              </a:cxn>
              <a:cxn ang="0">
                <a:pos x="connsiteX1" y="connsiteY1"/>
              </a:cxn>
              <a:cxn ang="0">
                <a:pos x="connsiteX2" y="connsiteY2"/>
              </a:cxn>
              <a:cxn ang="0">
                <a:pos x="connsiteX3" y="connsiteY3"/>
              </a:cxn>
            </a:cxnLst>
            <a:rect l="l" t="t" r="r" b="b"/>
            <a:pathLst>
              <a:path w="12192000" h="1646756">
                <a:moveTo>
                  <a:pt x="0" y="0"/>
                </a:moveTo>
                <a:lnTo>
                  <a:pt x="12192000" y="0"/>
                </a:lnTo>
                <a:lnTo>
                  <a:pt x="12192000" y="984371"/>
                </a:lnTo>
                <a:cubicBezTo>
                  <a:pt x="6096000" y="984371"/>
                  <a:pt x="6096000" y="2076571"/>
                  <a:pt x="0" y="1456003"/>
                </a:cubicBezTo>
                <a:close/>
              </a:path>
            </a:pathLst>
          </a:custGeom>
          <a:solidFill>
            <a:srgbClr val="FFFFFF">
              <a:lumMod val="95000"/>
            </a:srgbClr>
          </a:solidFill>
          <a:ln>
            <a:noFill/>
          </a:ln>
        </p:spPr>
        <p:style>
          <a:lnRef idx="2">
            <a:srgbClr val="1E6BC5">
              <a:shade val="50000"/>
            </a:srgbClr>
          </a:lnRef>
          <a:fillRef idx="1">
            <a:srgbClr val="1E6BC5"/>
          </a:fillRef>
          <a:effectRef idx="0">
            <a:srgbClr val="1E6BC5"/>
          </a:effectRef>
          <a:fontRef idx="minor">
            <a:srgbClr val="FFFFFF"/>
          </a:fontRef>
        </p:style>
        <p:txBody>
          <a:bodyPr wrap="square" rtlCol="0" anchor="ctr">
            <a:noAutofit/>
          </a:bodyPr>
          <a:lstStyle/>
          <a:p>
            <a:pPr algn="ctr"/>
            <a:endParaRPr kumimoji="1" lang="zh-CN" altLang="en-US" sz="1200" b="1">
              <a:solidFill>
                <a:srgbClr val="FFFFFF"/>
              </a:solidFill>
              <a:latin typeface="+mn-ea"/>
            </a:endParaRPr>
          </a:p>
        </p:txBody>
      </p:sp>
      <p:sp>
        <p:nvSpPr>
          <p:cNvPr id="10" name="任意多边形: 形状 9"/>
          <p:cNvSpPr/>
          <p:nvPr>
            <p:custDataLst>
              <p:tags r:id="rId3"/>
            </p:custDataLst>
          </p:nvPr>
        </p:nvSpPr>
        <p:spPr>
          <a:xfrm>
            <a:off x="0" y="1714003"/>
            <a:ext cx="9144000" cy="613229"/>
          </a:xfrm>
          <a:custGeom>
            <a:avLst/>
            <a:gdLst>
              <a:gd name="connsiteX0" fmla="*/ 12192000 w 12192000"/>
              <a:gd name="connsiteY0" fmla="*/ 0 h 817639"/>
              <a:gd name="connsiteX1" fmla="*/ 0 w 12192000"/>
              <a:gd name="connsiteY1" fmla="*/ 471632 h 817639"/>
              <a:gd name="connsiteX2" fmla="*/ 0 w 12192000"/>
              <a:gd name="connsiteY2" fmla="*/ 626886 h 817639"/>
              <a:gd name="connsiteX3" fmla="*/ 12192000 w 12192000"/>
              <a:gd name="connsiteY3" fmla="*/ 155254 h 817639"/>
            </a:gdLst>
            <a:ahLst/>
            <a:cxnLst>
              <a:cxn ang="0">
                <a:pos x="connsiteX0" y="connsiteY0"/>
              </a:cxn>
              <a:cxn ang="0">
                <a:pos x="connsiteX1" y="connsiteY1"/>
              </a:cxn>
              <a:cxn ang="0">
                <a:pos x="connsiteX2" y="connsiteY2"/>
              </a:cxn>
              <a:cxn ang="0">
                <a:pos x="connsiteX3" y="connsiteY3"/>
              </a:cxn>
            </a:cxnLst>
            <a:rect l="l" t="t" r="r" b="b"/>
            <a:pathLst>
              <a:path w="12192000" h="817639">
                <a:moveTo>
                  <a:pt x="12192000" y="0"/>
                </a:moveTo>
                <a:cubicBezTo>
                  <a:pt x="6096000" y="0"/>
                  <a:pt x="6096000" y="1092200"/>
                  <a:pt x="0" y="471632"/>
                </a:cubicBezTo>
                <a:lnTo>
                  <a:pt x="0" y="626886"/>
                </a:lnTo>
                <a:cubicBezTo>
                  <a:pt x="6096000" y="1247454"/>
                  <a:pt x="6096000" y="155254"/>
                  <a:pt x="12192000" y="155254"/>
                </a:cubicBezTo>
                <a:close/>
              </a:path>
            </a:pathLst>
          </a:custGeom>
          <a:solidFill>
            <a:srgbClr val="FFFFFF">
              <a:lumMod val="95000"/>
              <a:alpha val="50000"/>
            </a:srgbClr>
          </a:solidFill>
          <a:ln>
            <a:noFill/>
          </a:ln>
        </p:spPr>
        <p:style>
          <a:lnRef idx="2">
            <a:srgbClr val="1E6BC5">
              <a:shade val="50000"/>
            </a:srgbClr>
          </a:lnRef>
          <a:fillRef idx="1">
            <a:srgbClr val="1E6BC5"/>
          </a:fillRef>
          <a:effectRef idx="0">
            <a:srgbClr val="1E6BC5"/>
          </a:effectRef>
          <a:fontRef idx="minor">
            <a:srgbClr val="FFFFFF"/>
          </a:fontRef>
        </p:style>
        <p:txBody>
          <a:bodyPr rtlCol="0" anchor="ctr"/>
          <a:lstStyle/>
          <a:p>
            <a:pPr algn="ctr"/>
            <a:endParaRPr kumimoji="1" lang="zh-CN" altLang="en-US" sz="1200" b="1">
              <a:solidFill>
                <a:srgbClr val="FFFFFF"/>
              </a:solidFill>
              <a:latin typeface="+mn-ea"/>
            </a:endParaRPr>
          </a:p>
        </p:txBody>
      </p:sp>
      <p:sp>
        <p:nvSpPr>
          <p:cNvPr id="11" name="文本框 10"/>
          <p:cNvSpPr txBox="1"/>
          <p:nvPr>
            <p:custDataLst>
              <p:tags r:id="rId4"/>
            </p:custDataLst>
          </p:nvPr>
        </p:nvSpPr>
        <p:spPr>
          <a:xfrm>
            <a:off x="512138" y="1285754"/>
            <a:ext cx="4545637" cy="484748"/>
          </a:xfrm>
          <a:prstGeom prst="rect">
            <a:avLst/>
          </a:prstGeom>
          <a:noFill/>
        </p:spPr>
        <p:txBody>
          <a:bodyPr wrap="square" lIns="68580" tIns="34290" rIns="68580" bIns="34290" rtlCol="0">
            <a:normAutofit fontScale="97500"/>
          </a:bodyPr>
          <a:lstStyle/>
          <a:p>
            <a:pPr fontAlgn="auto"/>
            <a:r>
              <a:rPr lang="zh-CN" altLang="en-US" sz="2700" b="1" dirty="0">
                <a:solidFill>
                  <a:srgbClr val="294B8C"/>
                </a:solidFill>
                <a:latin typeface="微软雅黑" panose="020B0503020204020204" pitchFamily="34" charset="-122"/>
                <a:ea typeface="微软雅黑" panose="020B0503020204020204" pitchFamily="34" charset="-122"/>
                <a:sym typeface="+mn-ea"/>
              </a:rPr>
              <a:t>主要功能</a:t>
            </a:r>
            <a:endParaRPr lang="zh-CN" altLang="en-US" sz="2700" b="1" spc="300" dirty="0">
              <a:solidFill>
                <a:srgbClr val="294B8C"/>
              </a:solidFill>
              <a:uFillTx/>
              <a:latin typeface="Arial" panose="020B0604020202020204" pitchFamily="34" charset="0"/>
              <a:ea typeface="微软雅黑" panose="020B0503020204020204" pitchFamily="34" charset="-122"/>
            </a:endParaRPr>
          </a:p>
        </p:txBody>
      </p:sp>
      <p:sp>
        <p:nvSpPr>
          <p:cNvPr id="13" name="矩形 12"/>
          <p:cNvSpPr/>
          <p:nvPr>
            <p:custDataLst>
              <p:tags r:id="rId5"/>
            </p:custDataLst>
          </p:nvPr>
        </p:nvSpPr>
        <p:spPr>
          <a:xfrm>
            <a:off x="512138" y="2416001"/>
            <a:ext cx="8119722" cy="2114768"/>
          </a:xfrm>
          <a:prstGeom prst="rect">
            <a:avLst/>
          </a:prstGeom>
        </p:spPr>
        <p:txBody>
          <a:bodyPr anchor="ctr">
            <a:no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marL="285750" indent="-285750">
              <a:lnSpc>
                <a:spcPct val="150000"/>
              </a:lnSpc>
              <a:spcAft>
                <a:spcPts val="1000"/>
              </a:spcAft>
              <a:buClr>
                <a:srgbClr val="FFFFFF">
                  <a:lumMod val="85000"/>
                </a:srgbClr>
              </a:buClr>
              <a:buFont typeface="Wingdings" panose="05000000000000000000" pitchFamily="2" charset="2"/>
              <a:buChar char="l"/>
            </a:pPr>
            <a:r>
              <a:rPr lang="zh-CN" altLang="zh-CN" spc="300" dirty="0">
                <a:latin typeface="方正粗黑宋简体" panose="02000000000000000000" charset="-122"/>
                <a:ea typeface="方正粗黑宋简体" panose="02000000000000000000" charset="-122"/>
                <a:cs typeface="方正粗黑宋简体" panose="02000000000000000000" charset="-122"/>
                <a:sym typeface="+mn-ea"/>
              </a:rPr>
              <a:t>本项目通过部署最新的元启发式算法扩展分布式智能优化算法架构</a:t>
            </a:r>
            <a:r>
              <a:rPr lang="en-US" altLang="zh-CN" spc="300" dirty="0">
                <a:latin typeface="方正粗黑宋简体" panose="02000000000000000000" charset="-122"/>
                <a:ea typeface="方正粗黑宋简体" panose="02000000000000000000" charset="-122"/>
                <a:cs typeface="方正粗黑宋简体" panose="02000000000000000000" charset="-122"/>
                <a:sym typeface="+mn-ea"/>
              </a:rPr>
              <a:t>jMetalSP</a:t>
            </a:r>
            <a:r>
              <a:rPr lang="zh-CN" altLang="zh-CN" spc="300" dirty="0">
                <a:latin typeface="方正粗黑宋简体" panose="02000000000000000000" charset="-122"/>
                <a:ea typeface="方正粗黑宋简体" panose="02000000000000000000" charset="-122"/>
                <a:cs typeface="方正粗黑宋简体" panose="02000000000000000000" charset="-122"/>
                <a:sym typeface="+mn-ea"/>
              </a:rPr>
              <a:t>，并针对带回程的动态车辆路径规划问题设计基于进化计算方法的模型，实现对多个流数据源输入的交通数据的实时分析和实时路径规划，同时借助分布式平台进一步提高了结果的准确率和实时性。</a:t>
            </a:r>
            <a:endParaRPr lang="zh-CN" altLang="zh-CN" spc="300" dirty="0">
              <a:solidFill>
                <a:srgbClr val="000000">
                  <a:lumMod val="75000"/>
                  <a:lumOff val="25000"/>
                </a:srgbClr>
              </a:solidFill>
              <a:latin typeface="方正粗黑宋简体" panose="02000000000000000000" charset="-122"/>
              <a:ea typeface="方正粗黑宋简体" panose="02000000000000000000" charset="-122"/>
              <a:cs typeface="方正粗黑宋简体" panose="02000000000000000000" charset="-122"/>
              <a:sym typeface="+mn-ea"/>
            </a:endParaRPr>
          </a:p>
        </p:txBody>
      </p:sp>
      <p:sp>
        <p:nvSpPr>
          <p:cNvPr id="6" name="标题 1">
            <a:extLst>
              <a:ext uri="{FF2B5EF4-FFF2-40B4-BE49-F238E27FC236}">
                <a16:creationId xmlns:a16="http://schemas.microsoft.com/office/drawing/2014/main" id="{93F10213-3CA0-42A0-861F-31E222F1BE10}"/>
              </a:ext>
            </a:extLst>
          </p:cNvPr>
          <p:cNvSpPr txBox="1">
            <a:spLocks/>
          </p:cNvSpPr>
          <p:nvPr/>
        </p:nvSpPr>
        <p:spPr>
          <a:xfrm>
            <a:off x="261620" y="360000"/>
            <a:ext cx="7886700" cy="720000"/>
          </a:xfrm>
          <a:prstGeom prst="rect">
            <a:avLst/>
          </a:prstGeom>
        </p:spPr>
        <p:txBody>
          <a:bodyPr vert="horz" lIns="101600" tIns="38100" rIns="76200" bIns="38100" rtlCol="0" anchor="t" anchorCtr="0">
            <a:normAutofit/>
          </a:bodyPr>
          <a:lst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sz="3600" dirty="0">
                <a:solidFill>
                  <a:srgbClr val="294B8C"/>
                </a:solidFill>
                <a:latin typeface="微软雅黑" panose="020B0503020204020204" pitchFamily="34" charset="-122"/>
              </a:rPr>
              <a:t>3.</a:t>
            </a:r>
            <a:r>
              <a:rPr lang="zh-CN" altLang="en-US" sz="3600" dirty="0">
                <a:solidFill>
                  <a:srgbClr val="294B8C"/>
                </a:solidFill>
                <a:latin typeface="微软雅黑" panose="020B0503020204020204" pitchFamily="34" charset="-122"/>
              </a:rPr>
              <a:t>项目架构</a:t>
            </a:r>
          </a:p>
        </p:txBody>
      </p:sp>
    </p:spTree>
    <p:custDataLst>
      <p:tags r:id="rId1"/>
    </p:custData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custDataLst>
              <p:tags r:id="rId2"/>
            </p:custDataLst>
          </p:nvPr>
        </p:nvSpPr>
        <p:spPr>
          <a:xfrm>
            <a:off x="487680" y="1426464"/>
            <a:ext cx="2501096" cy="1769174"/>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2100" b="1" kern="0" dirty="0">
              <a:solidFill>
                <a:srgbClr val="1F74AD"/>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任意多边形 25"/>
          <p:cNvSpPr/>
          <p:nvPr>
            <p:custDataLst>
              <p:tags r:id="rId3"/>
            </p:custDataLst>
          </p:nvPr>
        </p:nvSpPr>
        <p:spPr>
          <a:xfrm>
            <a:off x="501681" y="1840992"/>
            <a:ext cx="2487095" cy="135464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1F74AD"/>
          </a:solidFill>
        </p:spPr>
        <p:txBody>
          <a:bodyPr rot="0" spcFirstLastPara="0" vertOverflow="overflow" horzOverflow="overflow" vert="horz" wrap="square" lIns="68580" tIns="162000" rIns="68580" bIns="34290" numCol="1" spcCol="0" rtlCol="0" fromWordArt="0" anchor="ctr" anchorCtr="0" forceAA="0" compatLnSpc="1">
            <a:normAutofit/>
          </a:bodyPr>
          <a:lstStyle/>
          <a:p>
            <a:pPr algn="ctr">
              <a:lnSpc>
                <a:spcPct val="120000"/>
              </a:lnSpc>
            </a:pPr>
            <a:endParaRPr lang="zh-CN" altLang="en-US" sz="135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4"/>
            </p:custDataLst>
          </p:nvPr>
        </p:nvSpPr>
        <p:spPr>
          <a:xfrm>
            <a:off x="516580" y="2109689"/>
            <a:ext cx="2457295" cy="913099"/>
          </a:xfrm>
          <a:prstGeom prst="rect">
            <a:avLst/>
          </a:prstGeom>
          <a:noFill/>
        </p:spPr>
        <p:txBody>
          <a:bodyPr wrap="square" lIns="67500" tIns="35100" rIns="67500" bIns="35100" rtlCol="0" anchor="ctr" anchorCtr="0">
            <a:noAutofit/>
          </a:bodyPr>
          <a:lstStyle/>
          <a:p>
            <a:pPr algn="ctr">
              <a:lnSpc>
                <a:spcPct val="120000"/>
              </a:lnSpc>
            </a:pPr>
            <a:r>
              <a:rPr lang="zh-CN" altLang="en-US" spc="150" dirty="0">
                <a:solidFill>
                  <a:sysClr val="window" lastClr="FFFFFF"/>
                </a:solidFill>
                <a:latin typeface="方正粗黑宋简体" panose="02000000000000000000" charset="-122"/>
                <a:ea typeface="方正粗黑宋简体" panose="02000000000000000000" charset="-122"/>
                <a:sym typeface="Arial" panose="020B0604020202020204" pitchFamily="34" charset="0"/>
              </a:rPr>
              <a:t>开发的系统完成部署并投入使用，产生一定的科研价值</a:t>
            </a:r>
          </a:p>
        </p:txBody>
      </p:sp>
      <p:sp>
        <p:nvSpPr>
          <p:cNvPr id="31" name="任意多边形 30"/>
          <p:cNvSpPr/>
          <p:nvPr>
            <p:custDataLst>
              <p:tags r:id="rId5"/>
            </p:custDataLst>
          </p:nvPr>
        </p:nvSpPr>
        <p:spPr>
          <a:xfrm>
            <a:off x="3133249" y="2343245"/>
            <a:ext cx="2501096" cy="1769174"/>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2100" b="1" kern="0" dirty="0">
              <a:solidFill>
                <a:srgbClr val="3498D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2" name="任意多边形 31"/>
          <p:cNvSpPr/>
          <p:nvPr>
            <p:custDataLst>
              <p:tags r:id="rId6"/>
            </p:custDataLst>
          </p:nvPr>
        </p:nvSpPr>
        <p:spPr>
          <a:xfrm>
            <a:off x="3147250" y="2757774"/>
            <a:ext cx="2487095" cy="135464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3498DB"/>
          </a:solidFill>
        </p:spPr>
        <p:txBody>
          <a:bodyPr rot="0" spcFirstLastPara="0" vertOverflow="overflow" horzOverflow="overflow" vert="horz" wrap="square" lIns="68580" tIns="162000" rIns="68580" bIns="34290" numCol="1" spcCol="0" rtlCol="0" fromWordArt="0" anchor="ctr" anchorCtr="0" forceAA="0" compatLnSpc="1">
            <a:normAutofit/>
          </a:bodyPr>
          <a:lstStyle/>
          <a:p>
            <a:pPr algn="ctr">
              <a:lnSpc>
                <a:spcPct val="120000"/>
              </a:lnSpc>
            </a:pPr>
            <a:endParaRPr lang="zh-CN" altLang="en-US" sz="135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custDataLst>
              <p:tags r:id="rId7"/>
            </p:custDataLst>
          </p:nvPr>
        </p:nvSpPr>
        <p:spPr>
          <a:xfrm>
            <a:off x="3177050" y="3153615"/>
            <a:ext cx="2325701" cy="913099"/>
          </a:xfrm>
          <a:prstGeom prst="rect">
            <a:avLst/>
          </a:prstGeom>
          <a:noFill/>
        </p:spPr>
        <p:txBody>
          <a:bodyPr wrap="square" lIns="67500" tIns="35100" rIns="67500" bIns="35100" rtlCol="0" anchor="ctr" anchorCtr="0">
            <a:noAutofit/>
          </a:bodyPr>
          <a:lstStyle/>
          <a:p>
            <a:pPr algn="ctr">
              <a:lnSpc>
                <a:spcPct val="120000"/>
              </a:lnSpc>
            </a:pPr>
            <a:r>
              <a:rPr lang="zh-CN" altLang="en-US"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项目创新，拟申请至少</a:t>
            </a:r>
            <a:r>
              <a:rPr lang="en-US" altLang="zh-CN"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项以上的国家技术</a:t>
            </a:r>
            <a:r>
              <a:rPr lang="zh-CN" altLang="en-US" b="1"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专利</a:t>
            </a:r>
            <a:endParaRPr lang="en-US" altLang="zh-CN" b="1" dirty="0">
              <a:solidFill>
                <a:schemeClr val="bg1"/>
              </a:solidFill>
              <a:latin typeface="方正粗黑宋简体" panose="02000000000000000000" charset="-122"/>
              <a:ea typeface="方正粗黑宋简体" panose="02000000000000000000" charset="-122"/>
              <a:cs typeface="方正粗黑宋简体" panose="02000000000000000000" charset="-122"/>
            </a:endParaRPr>
          </a:p>
          <a:p>
            <a:pPr algn="ctr">
              <a:lnSpc>
                <a:spcPct val="120000"/>
              </a:lnSpc>
            </a:pPr>
            <a:endParaRPr lang="en-US" altLang="zh-CN" b="1" spc="150"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Arial" panose="020B0604020202020204" pitchFamily="34" charset="0"/>
            </a:endParaRPr>
          </a:p>
        </p:txBody>
      </p:sp>
      <p:sp>
        <p:nvSpPr>
          <p:cNvPr id="37" name="任意多边形 36"/>
          <p:cNvSpPr/>
          <p:nvPr>
            <p:custDataLst>
              <p:tags r:id="rId8"/>
            </p:custDataLst>
          </p:nvPr>
        </p:nvSpPr>
        <p:spPr>
          <a:xfrm>
            <a:off x="5778817" y="3531489"/>
            <a:ext cx="2501096" cy="1769174"/>
          </a:xfrm>
          <a:custGeom>
            <a:avLst/>
            <a:gdLst>
              <a:gd name="connsiteX0" fmla="*/ 176782 w 1993900"/>
              <a:gd name="connsiteY0" fmla="*/ 0 h 1282700"/>
              <a:gd name="connsiteX1" fmla="*/ 399032 w 1993900"/>
              <a:gd name="connsiteY1" fmla="*/ 0 h 1282700"/>
              <a:gd name="connsiteX2" fmla="*/ 435678 w 1993900"/>
              <a:gd name="connsiteY2" fmla="*/ 0 h 1282700"/>
              <a:gd name="connsiteX3" fmla="*/ 657928 w 1993900"/>
              <a:gd name="connsiteY3" fmla="*/ 0 h 1282700"/>
              <a:gd name="connsiteX4" fmla="*/ 854778 w 1993900"/>
              <a:gd name="connsiteY4" fmla="*/ 196850 h 1282700"/>
              <a:gd name="connsiteX5" fmla="*/ 996950 w 1993900"/>
              <a:gd name="connsiteY5" fmla="*/ 196850 h 1282700"/>
              <a:gd name="connsiteX6" fmla="*/ 1844248 w 1993900"/>
              <a:gd name="connsiteY6" fmla="*/ 196850 h 1282700"/>
              <a:gd name="connsiteX7" fmla="*/ 1993900 w 1993900"/>
              <a:gd name="connsiteY7" fmla="*/ 346502 h 1282700"/>
              <a:gd name="connsiteX8" fmla="*/ 1993900 w 1993900"/>
              <a:gd name="connsiteY8" fmla="*/ 590550 h 1282700"/>
              <a:gd name="connsiteX9" fmla="*/ 1993900 w 1993900"/>
              <a:gd name="connsiteY9" fmla="*/ 1105918 h 1282700"/>
              <a:gd name="connsiteX10" fmla="*/ 1993900 w 1993900"/>
              <a:gd name="connsiteY10" fmla="*/ 1133048 h 1282700"/>
              <a:gd name="connsiteX11" fmla="*/ 1844248 w 1993900"/>
              <a:gd name="connsiteY11" fmla="*/ 1282700 h 1282700"/>
              <a:gd name="connsiteX12" fmla="*/ 1817118 w 1993900"/>
              <a:gd name="connsiteY12" fmla="*/ 1282700 h 1282700"/>
              <a:gd name="connsiteX13" fmla="*/ 996950 w 1993900"/>
              <a:gd name="connsiteY13" fmla="*/ 1282700 h 1282700"/>
              <a:gd name="connsiteX14" fmla="*/ 399032 w 1993900"/>
              <a:gd name="connsiteY14" fmla="*/ 1282700 h 1282700"/>
              <a:gd name="connsiteX15" fmla="*/ 371902 w 1993900"/>
              <a:gd name="connsiteY15" fmla="*/ 1282700 h 1282700"/>
              <a:gd name="connsiteX16" fmla="*/ 176782 w 1993900"/>
              <a:gd name="connsiteY16" fmla="*/ 1282700 h 1282700"/>
              <a:gd name="connsiteX17" fmla="*/ 149652 w 1993900"/>
              <a:gd name="connsiteY17" fmla="*/ 1282700 h 1282700"/>
              <a:gd name="connsiteX18" fmla="*/ 0 w 1993900"/>
              <a:gd name="connsiteY18" fmla="*/ 1133048 h 1282700"/>
              <a:gd name="connsiteX19" fmla="*/ 0 w 1993900"/>
              <a:gd name="connsiteY19" fmla="*/ 1105918 h 1282700"/>
              <a:gd name="connsiteX20" fmla="*/ 0 w 1993900"/>
              <a:gd name="connsiteY20" fmla="*/ 346502 h 1282700"/>
              <a:gd name="connsiteX21" fmla="*/ 0 w 1993900"/>
              <a:gd name="connsiteY21" fmla="*/ 176782 h 1282700"/>
              <a:gd name="connsiteX22" fmla="*/ 176782 w 1993900"/>
              <a:gd name="connsiteY22" fmla="*/ 0 h 128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993900" h="1282700">
                <a:moveTo>
                  <a:pt x="176782" y="0"/>
                </a:moveTo>
                <a:lnTo>
                  <a:pt x="399032" y="0"/>
                </a:lnTo>
                <a:lnTo>
                  <a:pt x="435678" y="0"/>
                </a:lnTo>
                <a:lnTo>
                  <a:pt x="657928" y="0"/>
                </a:lnTo>
                <a:lnTo>
                  <a:pt x="854778" y="196850"/>
                </a:lnTo>
                <a:lnTo>
                  <a:pt x="996950" y="196850"/>
                </a:lnTo>
                <a:lnTo>
                  <a:pt x="1844248" y="196850"/>
                </a:lnTo>
                <a:cubicBezTo>
                  <a:pt x="1926899" y="196850"/>
                  <a:pt x="1993900" y="263851"/>
                  <a:pt x="1993900" y="346502"/>
                </a:cubicBezTo>
                <a:lnTo>
                  <a:pt x="1993900" y="590550"/>
                </a:lnTo>
                <a:lnTo>
                  <a:pt x="1993900" y="1105918"/>
                </a:lnTo>
                <a:lnTo>
                  <a:pt x="1993900" y="1133048"/>
                </a:lnTo>
                <a:cubicBezTo>
                  <a:pt x="1993900" y="1215699"/>
                  <a:pt x="1926899" y="1282700"/>
                  <a:pt x="1844248" y="1282700"/>
                </a:cubicBezTo>
                <a:lnTo>
                  <a:pt x="1817118" y="1282700"/>
                </a:lnTo>
                <a:lnTo>
                  <a:pt x="996950" y="1282700"/>
                </a:lnTo>
                <a:lnTo>
                  <a:pt x="399032" y="1282700"/>
                </a:lnTo>
                <a:lnTo>
                  <a:pt x="371902" y="1282700"/>
                </a:lnTo>
                <a:lnTo>
                  <a:pt x="176782" y="1282700"/>
                </a:lnTo>
                <a:lnTo>
                  <a:pt x="149652" y="1282700"/>
                </a:lnTo>
                <a:cubicBezTo>
                  <a:pt x="67001" y="1282700"/>
                  <a:pt x="0" y="1215699"/>
                  <a:pt x="0" y="1133048"/>
                </a:cubicBezTo>
                <a:lnTo>
                  <a:pt x="0" y="1105918"/>
                </a:lnTo>
                <a:lnTo>
                  <a:pt x="0" y="346502"/>
                </a:lnTo>
                <a:lnTo>
                  <a:pt x="0" y="176782"/>
                </a:lnTo>
                <a:cubicBezTo>
                  <a:pt x="0" y="79148"/>
                  <a:pt x="79148" y="0"/>
                  <a:pt x="176782" y="0"/>
                </a:cubicBezTo>
                <a:close/>
              </a:path>
            </a:pathLst>
          </a:custGeom>
          <a:solidFill>
            <a:sysClr val="window" lastClr="FFFFFF">
              <a:lumMod val="95000"/>
            </a:sysClr>
          </a:solidFill>
        </p:spPr>
        <p:txBody>
          <a:bodyPr rot="0" spcFirstLastPara="0" vertOverflow="overflow" horzOverflow="overflow" vert="horz" wrap="square" lIns="68580" tIns="34290" rIns="68580" bIns="34290" numCol="1" spcCol="0" rtlCol="0" fromWordArt="0" anchor="ctr" anchorCtr="0" forceAA="0" compatLnSpc="1">
            <a:noAutofit/>
          </a:bodyPr>
          <a:lstStyle/>
          <a:p>
            <a:pPr algn="ctr">
              <a:lnSpc>
                <a:spcPct val="120000"/>
              </a:lnSpc>
            </a:pPr>
            <a:endParaRPr lang="zh-CN" altLang="en-US" sz="2100" b="1" kern="0" dirty="0">
              <a:solidFill>
                <a:srgbClr val="1AA3AA"/>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8" name="任意多边形 37"/>
          <p:cNvSpPr/>
          <p:nvPr>
            <p:custDataLst>
              <p:tags r:id="rId9"/>
            </p:custDataLst>
          </p:nvPr>
        </p:nvSpPr>
        <p:spPr>
          <a:xfrm>
            <a:off x="5792818" y="3946017"/>
            <a:ext cx="2487095" cy="135464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1AA3AA"/>
          </a:solidFill>
        </p:spPr>
        <p:txBody>
          <a:bodyPr rot="0" spcFirstLastPara="0" vertOverflow="overflow" horzOverflow="overflow" vert="horz" wrap="square" lIns="68580" tIns="162000" rIns="68580" bIns="34290" numCol="1" spcCol="0" rtlCol="0" fromWordArt="0" anchor="ctr" anchorCtr="0" forceAA="0" compatLnSpc="1">
            <a:normAutofit/>
          </a:bodyPr>
          <a:lstStyle/>
          <a:p>
            <a:pPr algn="ctr">
              <a:lnSpc>
                <a:spcPct val="120000"/>
              </a:lnSpc>
            </a:pPr>
            <a:endParaRPr lang="zh-CN" altLang="en-US" sz="135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文本框 16"/>
          <p:cNvSpPr txBox="1"/>
          <p:nvPr>
            <p:custDataLst>
              <p:tags r:id="rId10"/>
            </p:custDataLst>
          </p:nvPr>
        </p:nvSpPr>
        <p:spPr>
          <a:xfrm>
            <a:off x="5778817" y="4314072"/>
            <a:ext cx="2487095" cy="913099"/>
          </a:xfrm>
          <a:prstGeom prst="rect">
            <a:avLst/>
          </a:prstGeom>
          <a:noFill/>
        </p:spPr>
        <p:txBody>
          <a:bodyPr wrap="square" lIns="67500" tIns="35100" rIns="67500" bIns="35100" rtlCol="0" anchor="ctr" anchorCtr="0">
            <a:normAutofit/>
          </a:bodyPr>
          <a:lstStyle/>
          <a:p>
            <a:pPr algn="ctr">
              <a:lnSpc>
                <a:spcPct val="120000"/>
              </a:lnSpc>
            </a:pPr>
            <a:r>
              <a:rPr lang="zh-CN" altLang="en-US"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至少撰写</a:t>
            </a:r>
            <a:r>
              <a:rPr lang="en-US" altLang="zh-CN"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1</a:t>
            </a:r>
            <a:r>
              <a:rPr lang="zh-CN" altLang="en-US"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篇以上高水平</a:t>
            </a:r>
            <a:r>
              <a:rPr lang="en-US" altLang="zh-CN"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EI</a:t>
            </a:r>
            <a:r>
              <a:rPr lang="zh-CN" altLang="en-US"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及以上</a:t>
            </a:r>
            <a:r>
              <a:rPr lang="zh-CN" altLang="en-US" b="1"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论文</a:t>
            </a:r>
            <a:endParaRPr lang="zh-CN" altLang="en-US" b="1" dirty="0">
              <a:solidFill>
                <a:schemeClr val="bg1"/>
              </a:solidFill>
              <a:latin typeface="方正粗黑宋简体" panose="02000000000000000000" charset="-122"/>
              <a:ea typeface="方正粗黑宋简体" panose="02000000000000000000" charset="-122"/>
              <a:cs typeface="方正粗黑宋简体" panose="02000000000000000000" charset="-122"/>
            </a:endParaRPr>
          </a:p>
          <a:p>
            <a:pPr algn="ctr">
              <a:lnSpc>
                <a:spcPct val="120000"/>
              </a:lnSpc>
            </a:pPr>
            <a:endParaRPr lang="zh-CN" altLang="en-US" b="1" spc="150"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Arial" panose="020B0604020202020204" pitchFamily="34" charset="0"/>
            </a:endParaRPr>
          </a:p>
        </p:txBody>
      </p:sp>
      <p:sp>
        <p:nvSpPr>
          <p:cNvPr id="12" name="文本框 11"/>
          <p:cNvSpPr txBox="1"/>
          <p:nvPr>
            <p:custDataLst>
              <p:tags r:id="rId11"/>
            </p:custDataLst>
          </p:nvPr>
        </p:nvSpPr>
        <p:spPr>
          <a:xfrm>
            <a:off x="5832292" y="3634729"/>
            <a:ext cx="831760" cy="368055"/>
          </a:xfrm>
          <a:prstGeom prst="rect">
            <a:avLst/>
          </a:prstGeom>
          <a:noFill/>
        </p:spPr>
        <p:txBody>
          <a:bodyPr wrap="square" rtlCol="0" anchor="ctr">
            <a:normAutofit fontScale="92500" lnSpcReduction="10000"/>
          </a:bodyPr>
          <a:lstStyle/>
          <a:p>
            <a:pPr algn="ctr">
              <a:lnSpc>
                <a:spcPct val="120000"/>
              </a:lnSpc>
            </a:pPr>
            <a:r>
              <a:rPr lang="en-US" altLang="zh-CN" b="1" dirty="0">
                <a:solidFill>
                  <a:srgbClr val="1AA3AA"/>
                </a:solidFill>
                <a:latin typeface="Arial" panose="020B0604020202020204" pitchFamily="34" charset="0"/>
                <a:ea typeface="微软雅黑" panose="020B0503020204020204" pitchFamily="34" charset="-122"/>
                <a:sym typeface="Arial" panose="020B0604020202020204" pitchFamily="34" charset="0"/>
              </a:rPr>
              <a:t>03</a:t>
            </a:r>
            <a:endParaRPr lang="zh-CN" altLang="en-US" b="1" dirty="0">
              <a:solidFill>
                <a:srgbClr val="1AA3AA"/>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文本框 19"/>
          <p:cNvSpPr txBox="1"/>
          <p:nvPr>
            <p:custDataLst>
              <p:tags r:id="rId12"/>
            </p:custDataLst>
          </p:nvPr>
        </p:nvSpPr>
        <p:spPr>
          <a:xfrm>
            <a:off x="501681" y="1568785"/>
            <a:ext cx="831760" cy="368055"/>
          </a:xfrm>
          <a:prstGeom prst="rect">
            <a:avLst/>
          </a:prstGeom>
          <a:noFill/>
        </p:spPr>
        <p:txBody>
          <a:bodyPr wrap="square" rtlCol="0" anchor="ctr">
            <a:normAutofit fontScale="92500" lnSpcReduction="10000"/>
          </a:bodyPr>
          <a:lstStyle/>
          <a:p>
            <a:pPr algn="ctr">
              <a:lnSpc>
                <a:spcPct val="120000"/>
              </a:lnSpc>
            </a:pPr>
            <a:r>
              <a:rPr lang="en-US" altLang="zh-CN" b="1" dirty="0">
                <a:solidFill>
                  <a:srgbClr val="1F74AD"/>
                </a:solidFill>
                <a:latin typeface="Arial" panose="020B0604020202020204" pitchFamily="34" charset="0"/>
                <a:ea typeface="微软雅黑" panose="020B0503020204020204" pitchFamily="34" charset="-122"/>
                <a:sym typeface="Arial" panose="020B0604020202020204" pitchFamily="34" charset="0"/>
              </a:rPr>
              <a:t>01</a:t>
            </a:r>
            <a:endParaRPr lang="zh-CN" altLang="en-US" b="1" dirty="0">
              <a:solidFill>
                <a:srgbClr val="1F74AD"/>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文本框 20"/>
          <p:cNvSpPr txBox="1"/>
          <p:nvPr>
            <p:custDataLst>
              <p:tags r:id="rId13"/>
            </p:custDataLst>
          </p:nvPr>
        </p:nvSpPr>
        <p:spPr>
          <a:xfrm>
            <a:off x="3147250" y="2453372"/>
            <a:ext cx="831760" cy="368055"/>
          </a:xfrm>
          <a:prstGeom prst="rect">
            <a:avLst/>
          </a:prstGeom>
          <a:noFill/>
        </p:spPr>
        <p:txBody>
          <a:bodyPr wrap="square" rtlCol="0" anchor="ctr">
            <a:normAutofit fontScale="92500" lnSpcReduction="10000"/>
          </a:bodyPr>
          <a:lstStyle/>
          <a:p>
            <a:pPr algn="ctr">
              <a:lnSpc>
                <a:spcPct val="120000"/>
              </a:lnSpc>
            </a:pPr>
            <a:r>
              <a:rPr lang="en-US" altLang="zh-CN" b="1" dirty="0">
                <a:solidFill>
                  <a:srgbClr val="3498DB"/>
                </a:solidFill>
                <a:latin typeface="Arial" panose="020B0604020202020204" pitchFamily="34" charset="0"/>
                <a:ea typeface="微软雅黑" panose="020B0503020204020204" pitchFamily="34" charset="-122"/>
                <a:sym typeface="Arial" panose="020B0604020202020204" pitchFamily="34" charset="0"/>
              </a:rPr>
              <a:t>02</a:t>
            </a:r>
            <a:endParaRPr lang="zh-CN" altLang="en-US" b="1" dirty="0">
              <a:solidFill>
                <a:srgbClr val="3498DB"/>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标题 1">
            <a:extLst>
              <a:ext uri="{FF2B5EF4-FFF2-40B4-BE49-F238E27FC236}">
                <a16:creationId xmlns:a16="http://schemas.microsoft.com/office/drawing/2014/main" id="{1D7C2B33-46F8-4A1B-BD41-013752B7E2CA}"/>
              </a:ext>
            </a:extLst>
          </p:cNvPr>
          <p:cNvSpPr txBox="1">
            <a:spLocks/>
          </p:cNvSpPr>
          <p:nvPr/>
        </p:nvSpPr>
        <p:spPr>
          <a:xfrm>
            <a:off x="261620" y="360000"/>
            <a:ext cx="7886700" cy="720000"/>
          </a:xfrm>
          <a:prstGeom prst="rect">
            <a:avLst/>
          </a:prstGeom>
        </p:spPr>
        <p:txBody>
          <a:bodyPr vert="horz" lIns="101600" tIns="38100" rIns="76200" bIns="38100" rtlCol="0" anchor="t" anchorCtr="0">
            <a:normAutofit/>
          </a:bodyPr>
          <a:lst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sz="3600" dirty="0">
                <a:solidFill>
                  <a:srgbClr val="294B8C"/>
                </a:solidFill>
                <a:latin typeface="微软雅黑" panose="020B0503020204020204" pitchFamily="34" charset="-122"/>
              </a:rPr>
              <a:t>4.</a:t>
            </a:r>
            <a:r>
              <a:rPr lang="zh-CN" altLang="en-US" sz="3600" dirty="0">
                <a:solidFill>
                  <a:srgbClr val="294B8C"/>
                </a:solidFill>
                <a:latin typeface="微软雅黑" panose="020B0503020204020204" pitchFamily="34" charset="-122"/>
              </a:rPr>
              <a:t>预期目标</a:t>
            </a:r>
          </a:p>
        </p:txBody>
      </p:sp>
    </p:spTree>
    <p:custDataLst>
      <p:tags r:id="rId1"/>
    </p:custData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2"/>
            </p:custDataLst>
          </p:nvPr>
        </p:nvSpPr>
        <p:spPr>
          <a:xfrm>
            <a:off x="1383507" y="2174639"/>
            <a:ext cx="6372225" cy="806345"/>
          </a:xfrm>
          <a:prstGeom prst="rect">
            <a:avLst/>
          </a:prstGeom>
          <a:solidFill>
            <a:srgbClr val="FFFFFF"/>
          </a:solidFill>
          <a:ln>
            <a:solidFill>
              <a:srgbClr val="FFFFFF">
                <a:lumMod val="85000"/>
              </a:srgbClr>
            </a:solidFill>
          </a:ln>
        </p:spPr>
        <p:style>
          <a:lnRef idx="2">
            <a:srgbClr val="BD374A">
              <a:shade val="50000"/>
            </a:srgbClr>
          </a:lnRef>
          <a:fillRef idx="1">
            <a:srgbClr val="BD374A"/>
          </a:fillRef>
          <a:effectRef idx="0">
            <a:srgbClr val="BD374A"/>
          </a:effectRef>
          <a:fontRef idx="minor">
            <a:srgbClr val="FFFFFF"/>
          </a:fontRef>
        </p:style>
        <p:txBody>
          <a:bodyPr rtlCol="0" anchor="ctr"/>
          <a:lstStyle/>
          <a:p>
            <a:pPr algn="ctr"/>
            <a:endParaRPr lang="zh-CN" altLang="en-US" sz="1350" dirty="0">
              <a:latin typeface="Arial" panose="020B0604020202020204" pitchFamily="34" charset="0"/>
              <a:ea typeface="微软雅黑" panose="020B0503020204020204" pitchFamily="34" charset="-122"/>
            </a:endParaRPr>
          </a:p>
        </p:txBody>
      </p:sp>
      <p:sp>
        <p:nvSpPr>
          <p:cNvPr id="27" name="文本框 26"/>
          <p:cNvSpPr txBox="1"/>
          <p:nvPr>
            <p:custDataLst>
              <p:tags r:id="rId3"/>
            </p:custDataLst>
          </p:nvPr>
        </p:nvSpPr>
        <p:spPr>
          <a:xfrm>
            <a:off x="1474592" y="2223524"/>
            <a:ext cx="6281138" cy="665980"/>
          </a:xfrm>
          <a:prstGeom prst="rect">
            <a:avLst/>
          </a:prstGeom>
          <a:noFill/>
        </p:spPr>
        <p:txBody>
          <a:bodyPr wrap="square" lIns="67500" tIns="35100" rIns="67500" bIns="35100" rtlCol="0" anchor="ctr" anchorCtr="0">
            <a:noAutofit/>
          </a:bodyPr>
          <a:lstStyle/>
          <a:p>
            <a:pPr>
              <a:lnSpc>
                <a:spcPct val="120000"/>
              </a:lnSpc>
            </a:pPr>
            <a:r>
              <a:rPr lang="zh-CN" altLang="en-US" sz="2000" dirty="0">
                <a:solidFill>
                  <a:schemeClr val="accent2">
                    <a:lumMod val="50000"/>
                  </a:schemeClr>
                </a:solidFill>
                <a:latin typeface="方正粗黑宋简体" panose="02000000000000000000" charset="-122"/>
                <a:ea typeface="方正粗黑宋简体" panose="02000000000000000000" charset="-122"/>
                <a:cs typeface="方正粗黑宋简体" panose="02000000000000000000" charset="-122"/>
                <a:sym typeface="+mn-ea"/>
              </a:rPr>
              <a:t>设计并实现了元启发式系统框架（</a:t>
            </a:r>
            <a:r>
              <a:rPr lang="en-US" altLang="zh-CN" sz="2000" dirty="0">
                <a:solidFill>
                  <a:schemeClr val="accent2">
                    <a:lumMod val="50000"/>
                  </a:schemeClr>
                </a:solidFill>
                <a:latin typeface="方正粗黑宋简体" panose="02000000000000000000" charset="-122"/>
                <a:ea typeface="方正粗黑宋简体" panose="02000000000000000000" charset="-122"/>
                <a:cs typeface="方正粗黑宋简体" panose="02000000000000000000" charset="-122"/>
                <a:sym typeface="+mn-ea"/>
              </a:rPr>
              <a:t>Java</a:t>
            </a:r>
            <a:r>
              <a:rPr lang="zh-CN" altLang="en-US" sz="2000" dirty="0">
                <a:solidFill>
                  <a:schemeClr val="accent2">
                    <a:lumMod val="50000"/>
                  </a:schemeClr>
                </a:solidFill>
                <a:latin typeface="方正粗黑宋简体" panose="02000000000000000000" charset="-122"/>
                <a:ea typeface="方正粗黑宋简体" panose="02000000000000000000" charset="-122"/>
                <a:cs typeface="方正粗黑宋简体" panose="02000000000000000000" charset="-122"/>
                <a:sym typeface="+mn-ea"/>
              </a:rPr>
              <a:t>语言编码），其中集成了经典优化算法和新算法</a:t>
            </a:r>
          </a:p>
        </p:txBody>
      </p:sp>
      <p:sp>
        <p:nvSpPr>
          <p:cNvPr id="42" name="矩形 41"/>
          <p:cNvSpPr/>
          <p:nvPr>
            <p:custDataLst>
              <p:tags r:id="rId4"/>
            </p:custDataLst>
          </p:nvPr>
        </p:nvSpPr>
        <p:spPr>
          <a:xfrm>
            <a:off x="1383101" y="2186947"/>
            <a:ext cx="60723" cy="816530"/>
          </a:xfrm>
          <a:prstGeom prst="rect">
            <a:avLst/>
          </a:prstGeom>
          <a:solidFill>
            <a:srgbClr val="6A868F"/>
          </a:solidFill>
          <a:ln>
            <a:noFill/>
          </a:ln>
        </p:spPr>
        <p:style>
          <a:lnRef idx="2">
            <a:srgbClr val="BD374A">
              <a:shade val="50000"/>
            </a:srgbClr>
          </a:lnRef>
          <a:fillRef idx="1">
            <a:srgbClr val="BD374A"/>
          </a:fillRef>
          <a:effectRef idx="0">
            <a:srgbClr val="BD374A"/>
          </a:effectRef>
          <a:fontRef idx="minor">
            <a:srgbClr val="FFFFFF"/>
          </a:fontRef>
        </p:style>
        <p:txBody>
          <a:bodyPr rtlCol="0" anchor="ctr"/>
          <a:lstStyle/>
          <a:p>
            <a:pPr algn="ctr"/>
            <a:endParaRPr lang="zh-CN" altLang="en-US" sz="1350">
              <a:latin typeface="Arial" panose="020B0604020202020204" pitchFamily="34" charset="0"/>
              <a:ea typeface="微软雅黑" panose="020B0503020204020204" pitchFamily="34" charset="-122"/>
            </a:endParaRPr>
          </a:p>
        </p:txBody>
      </p:sp>
      <p:sp>
        <p:nvSpPr>
          <p:cNvPr id="44" name="矩形 43"/>
          <p:cNvSpPr/>
          <p:nvPr>
            <p:custDataLst>
              <p:tags r:id="rId5"/>
            </p:custDataLst>
          </p:nvPr>
        </p:nvSpPr>
        <p:spPr>
          <a:xfrm>
            <a:off x="1383506" y="3235911"/>
            <a:ext cx="6372225" cy="806345"/>
          </a:xfrm>
          <a:prstGeom prst="rect">
            <a:avLst/>
          </a:prstGeom>
          <a:solidFill>
            <a:srgbClr val="FFFFFF"/>
          </a:solidFill>
          <a:ln>
            <a:solidFill>
              <a:srgbClr val="FFFFFF">
                <a:lumMod val="85000"/>
              </a:srgbClr>
            </a:solidFill>
          </a:ln>
        </p:spPr>
        <p:style>
          <a:lnRef idx="2">
            <a:srgbClr val="BD374A">
              <a:shade val="50000"/>
            </a:srgbClr>
          </a:lnRef>
          <a:fillRef idx="1">
            <a:srgbClr val="BD374A"/>
          </a:fillRef>
          <a:effectRef idx="0">
            <a:srgbClr val="BD374A"/>
          </a:effectRef>
          <a:fontRef idx="minor">
            <a:srgbClr val="FFFFFF"/>
          </a:fontRef>
        </p:style>
        <p:txBody>
          <a:bodyPr rtlCol="0" anchor="ctr"/>
          <a:lstStyle/>
          <a:p>
            <a:pPr algn="ctr"/>
            <a:endParaRPr lang="zh-CN" altLang="en-US" sz="1350" dirty="0">
              <a:latin typeface="Arial" panose="020B0604020202020204" pitchFamily="34" charset="0"/>
              <a:ea typeface="微软雅黑" panose="020B0503020204020204" pitchFamily="34" charset="-122"/>
            </a:endParaRPr>
          </a:p>
        </p:txBody>
      </p:sp>
      <p:sp>
        <p:nvSpPr>
          <p:cNvPr id="46" name="文本框 45"/>
          <p:cNvSpPr txBox="1"/>
          <p:nvPr>
            <p:custDataLst>
              <p:tags r:id="rId6"/>
            </p:custDataLst>
          </p:nvPr>
        </p:nvSpPr>
        <p:spPr>
          <a:xfrm>
            <a:off x="1504953" y="3286908"/>
            <a:ext cx="6250777" cy="704676"/>
          </a:xfrm>
          <a:prstGeom prst="rect">
            <a:avLst/>
          </a:prstGeom>
          <a:noFill/>
        </p:spPr>
        <p:txBody>
          <a:bodyPr wrap="square" lIns="67500" tIns="35100" rIns="67500" bIns="35100" rtlCol="0" anchor="ctr" anchorCtr="0">
            <a:noAutofit/>
          </a:bodyPr>
          <a:lstStyle/>
          <a:p>
            <a:pPr>
              <a:lnSpc>
                <a:spcPct val="120000"/>
              </a:lnSpc>
            </a:pPr>
            <a:r>
              <a:rPr lang="zh-CN" altLang="en-US" sz="2000" dirty="0">
                <a:solidFill>
                  <a:schemeClr val="accent6">
                    <a:lumMod val="50000"/>
                  </a:schemeClr>
                </a:solidFill>
                <a:latin typeface="方正粗黑宋简体" panose="02000000000000000000" charset="-122"/>
                <a:ea typeface="方正粗黑宋简体" panose="02000000000000000000" charset="-122"/>
                <a:sym typeface="+mn-ea"/>
              </a:rPr>
              <a:t>优化并设计了优化算法，并用其解决了经典问题，并且具有优越表现</a:t>
            </a:r>
          </a:p>
        </p:txBody>
      </p:sp>
      <p:sp>
        <p:nvSpPr>
          <p:cNvPr id="47" name="矩形 46"/>
          <p:cNvSpPr/>
          <p:nvPr>
            <p:custDataLst>
              <p:tags r:id="rId7"/>
            </p:custDataLst>
          </p:nvPr>
        </p:nvSpPr>
        <p:spPr>
          <a:xfrm>
            <a:off x="1383101" y="3238140"/>
            <a:ext cx="60723" cy="816530"/>
          </a:xfrm>
          <a:prstGeom prst="rect">
            <a:avLst/>
          </a:prstGeom>
          <a:solidFill>
            <a:srgbClr val="6A868F"/>
          </a:solidFill>
          <a:ln>
            <a:noFill/>
          </a:ln>
        </p:spPr>
        <p:style>
          <a:lnRef idx="2">
            <a:srgbClr val="BD374A">
              <a:shade val="50000"/>
            </a:srgbClr>
          </a:lnRef>
          <a:fillRef idx="1">
            <a:srgbClr val="BD374A"/>
          </a:fillRef>
          <a:effectRef idx="0">
            <a:srgbClr val="BD374A"/>
          </a:effectRef>
          <a:fontRef idx="minor">
            <a:srgbClr val="FFFFFF"/>
          </a:fontRef>
        </p:style>
        <p:txBody>
          <a:bodyPr rtlCol="0" anchor="ctr"/>
          <a:lstStyle/>
          <a:p>
            <a:pPr algn="ctr"/>
            <a:endParaRPr lang="zh-CN" altLang="en-US" sz="1350">
              <a:latin typeface="Arial" panose="020B0604020202020204" pitchFamily="34" charset="0"/>
              <a:ea typeface="微软雅黑" panose="020B0503020204020204" pitchFamily="34" charset="-122"/>
            </a:endParaRPr>
          </a:p>
        </p:txBody>
      </p:sp>
      <p:sp>
        <p:nvSpPr>
          <p:cNvPr id="49" name="矩形 48"/>
          <p:cNvSpPr/>
          <p:nvPr>
            <p:custDataLst>
              <p:tags r:id="rId8"/>
            </p:custDataLst>
          </p:nvPr>
        </p:nvSpPr>
        <p:spPr>
          <a:xfrm>
            <a:off x="1413869" y="4297183"/>
            <a:ext cx="6372225" cy="806345"/>
          </a:xfrm>
          <a:prstGeom prst="rect">
            <a:avLst/>
          </a:prstGeom>
          <a:solidFill>
            <a:srgbClr val="FFFFFF"/>
          </a:solidFill>
          <a:ln>
            <a:solidFill>
              <a:srgbClr val="FFFFFF">
                <a:lumMod val="85000"/>
              </a:srgbClr>
            </a:solidFill>
          </a:ln>
        </p:spPr>
        <p:style>
          <a:lnRef idx="2">
            <a:srgbClr val="BD374A">
              <a:shade val="50000"/>
            </a:srgbClr>
          </a:lnRef>
          <a:fillRef idx="1">
            <a:srgbClr val="BD374A"/>
          </a:fillRef>
          <a:effectRef idx="0">
            <a:srgbClr val="BD374A"/>
          </a:effectRef>
          <a:fontRef idx="minor">
            <a:srgbClr val="FFFFFF"/>
          </a:fontRef>
        </p:style>
        <p:txBody>
          <a:bodyPr rtlCol="0" anchor="ctr"/>
          <a:lstStyle/>
          <a:p>
            <a:pPr algn="ctr"/>
            <a:endParaRPr lang="zh-CN" altLang="en-US" sz="1350" dirty="0">
              <a:latin typeface="Arial" panose="020B0604020202020204" pitchFamily="34" charset="0"/>
              <a:ea typeface="微软雅黑" panose="020B0503020204020204" pitchFamily="34" charset="-122"/>
            </a:endParaRPr>
          </a:p>
        </p:txBody>
      </p:sp>
      <p:sp>
        <p:nvSpPr>
          <p:cNvPr id="51" name="文本框 50"/>
          <p:cNvSpPr txBox="1"/>
          <p:nvPr>
            <p:custDataLst>
              <p:tags r:id="rId9"/>
            </p:custDataLst>
          </p:nvPr>
        </p:nvSpPr>
        <p:spPr>
          <a:xfrm>
            <a:off x="1517866" y="4408777"/>
            <a:ext cx="6237865" cy="583155"/>
          </a:xfrm>
          <a:prstGeom prst="rect">
            <a:avLst/>
          </a:prstGeom>
          <a:noFill/>
        </p:spPr>
        <p:txBody>
          <a:bodyPr wrap="square" lIns="67500" tIns="35100" rIns="67500" bIns="35100" rtlCol="0" anchor="ctr" anchorCtr="0">
            <a:noAutofit/>
          </a:bodyPr>
          <a:lstStyle/>
          <a:p>
            <a:pPr>
              <a:lnSpc>
                <a:spcPct val="120000"/>
              </a:lnSpc>
            </a:pPr>
            <a:r>
              <a:rPr lang="zh-CN" altLang="en-US" sz="2000" dirty="0">
                <a:solidFill>
                  <a:schemeClr val="accent1">
                    <a:lumMod val="75000"/>
                  </a:schemeClr>
                </a:solidFill>
                <a:latin typeface="方正粗黑宋简体" panose="02000000000000000000" charset="-122"/>
                <a:ea typeface="方正粗黑宋简体" panose="02000000000000000000" charset="-122"/>
                <a:sym typeface="+mn-ea"/>
              </a:rPr>
              <a:t>将系统框架及算法部署在分布式大数据平台，能够并行化地求解问题</a:t>
            </a:r>
          </a:p>
        </p:txBody>
      </p:sp>
      <p:sp>
        <p:nvSpPr>
          <p:cNvPr id="52" name="矩形 51"/>
          <p:cNvSpPr/>
          <p:nvPr>
            <p:custDataLst>
              <p:tags r:id="rId10"/>
            </p:custDataLst>
          </p:nvPr>
        </p:nvSpPr>
        <p:spPr>
          <a:xfrm>
            <a:off x="1395293" y="4295463"/>
            <a:ext cx="60723" cy="816530"/>
          </a:xfrm>
          <a:prstGeom prst="rect">
            <a:avLst/>
          </a:prstGeom>
          <a:solidFill>
            <a:srgbClr val="6A868F"/>
          </a:solidFill>
          <a:ln>
            <a:noFill/>
          </a:ln>
        </p:spPr>
        <p:style>
          <a:lnRef idx="2">
            <a:srgbClr val="BD374A">
              <a:shade val="50000"/>
            </a:srgbClr>
          </a:lnRef>
          <a:fillRef idx="1">
            <a:srgbClr val="BD374A"/>
          </a:fillRef>
          <a:effectRef idx="0">
            <a:srgbClr val="BD374A"/>
          </a:effectRef>
          <a:fontRef idx="minor">
            <a:srgbClr val="FFFFFF"/>
          </a:fontRef>
        </p:style>
        <p:txBody>
          <a:bodyPr rtlCol="0" anchor="ctr"/>
          <a:lstStyle/>
          <a:p>
            <a:pPr algn="ctr"/>
            <a:endParaRPr lang="zh-CN" altLang="en-US" sz="1350">
              <a:latin typeface="Arial" panose="020B0604020202020204" pitchFamily="34" charset="0"/>
              <a:ea typeface="微软雅黑" panose="020B0503020204020204" pitchFamily="34" charset="-122"/>
            </a:endParaRPr>
          </a:p>
        </p:txBody>
      </p:sp>
      <p:sp>
        <p:nvSpPr>
          <p:cNvPr id="13" name="标题 1">
            <a:extLst>
              <a:ext uri="{FF2B5EF4-FFF2-40B4-BE49-F238E27FC236}">
                <a16:creationId xmlns:a16="http://schemas.microsoft.com/office/drawing/2014/main" id="{C487A297-4465-421A-B2C2-FDAAD44657A6}"/>
              </a:ext>
            </a:extLst>
          </p:cNvPr>
          <p:cNvSpPr txBox="1">
            <a:spLocks/>
          </p:cNvSpPr>
          <p:nvPr/>
        </p:nvSpPr>
        <p:spPr>
          <a:xfrm>
            <a:off x="261620" y="360000"/>
            <a:ext cx="7886700" cy="720000"/>
          </a:xfrm>
          <a:prstGeom prst="rect">
            <a:avLst/>
          </a:prstGeom>
        </p:spPr>
        <p:txBody>
          <a:bodyPr vert="horz" lIns="101600" tIns="38100" rIns="76200" bIns="38100" rtlCol="0" anchor="t" anchorCtr="0">
            <a:normAutofit/>
          </a:bodyPr>
          <a:lst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sz="3600" dirty="0">
                <a:solidFill>
                  <a:srgbClr val="294B8C"/>
                </a:solidFill>
                <a:latin typeface="微软雅黑" panose="020B0503020204020204" pitchFamily="34" charset="-122"/>
              </a:rPr>
              <a:t>5.</a:t>
            </a:r>
            <a:r>
              <a:rPr lang="zh-CN" altLang="en-US" sz="3600" dirty="0">
                <a:solidFill>
                  <a:srgbClr val="294B8C"/>
                </a:solidFill>
                <a:latin typeface="微软雅黑" panose="020B0503020204020204" pitchFamily="34" charset="-122"/>
              </a:rPr>
              <a:t>阶段性成果</a:t>
            </a:r>
          </a:p>
        </p:txBody>
      </p:sp>
    </p:spTree>
    <p:custDataLst>
      <p:tags r:id="rId1"/>
    </p:custData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5">
            <a:extLst>
              <a:ext uri="{FF2B5EF4-FFF2-40B4-BE49-F238E27FC236}">
                <a16:creationId xmlns:a16="http://schemas.microsoft.com/office/drawing/2014/main" id="{8560A781-98A3-7F47-985D-76131F59AFFE}"/>
              </a:ext>
            </a:extLst>
          </p:cNvPr>
          <p:cNvSpPr/>
          <p:nvPr>
            <p:custDataLst>
              <p:tags r:id="rId2"/>
            </p:custDataLst>
          </p:nvPr>
        </p:nvSpPr>
        <p:spPr>
          <a:xfrm>
            <a:off x="6524361" y="1612751"/>
            <a:ext cx="2487095" cy="135464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1F74AD"/>
          </a:solidFill>
        </p:spPr>
        <p:txBody>
          <a:bodyPr rot="0" spcFirstLastPara="0" vertOverflow="overflow" horzOverflow="overflow" vert="horz" wrap="square" lIns="68580" tIns="162000" rIns="68580" bIns="34290" numCol="1" spcCol="0" rtlCol="0" fromWordArt="0" anchor="ctr" anchorCtr="0" forceAA="0" compatLnSpc="1">
            <a:normAutofit/>
          </a:bodyPr>
          <a:lstStyle/>
          <a:p>
            <a:pPr algn="ctr">
              <a:lnSpc>
                <a:spcPct val="120000"/>
              </a:lnSpc>
            </a:pPr>
            <a:endParaRPr lang="zh-CN" altLang="en-US" sz="135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任意多边形 25">
            <a:extLst>
              <a:ext uri="{FF2B5EF4-FFF2-40B4-BE49-F238E27FC236}">
                <a16:creationId xmlns:a16="http://schemas.microsoft.com/office/drawing/2014/main" id="{BED66DD8-2ED6-CD49-8685-99D5E712B032}"/>
              </a:ext>
            </a:extLst>
          </p:cNvPr>
          <p:cNvSpPr/>
          <p:nvPr>
            <p:custDataLst>
              <p:tags r:id="rId3"/>
            </p:custDataLst>
          </p:nvPr>
        </p:nvSpPr>
        <p:spPr>
          <a:xfrm>
            <a:off x="302976" y="1612751"/>
            <a:ext cx="2487095" cy="1354645"/>
          </a:xfrm>
          <a:custGeom>
            <a:avLst/>
            <a:gdLst>
              <a:gd name="connsiteX0" fmla="*/ 908048 w 1993900"/>
              <a:gd name="connsiteY0" fmla="*/ 0 h 1047750"/>
              <a:gd name="connsiteX1" fmla="*/ 1849499 w 1993900"/>
              <a:gd name="connsiteY1" fmla="*/ 0 h 1047750"/>
              <a:gd name="connsiteX2" fmla="*/ 1993900 w 1993900"/>
              <a:gd name="connsiteY2" fmla="*/ 144401 h 1047750"/>
              <a:gd name="connsiteX3" fmla="*/ 1993900 w 1993900"/>
              <a:gd name="connsiteY3" fmla="*/ 903349 h 1047750"/>
              <a:gd name="connsiteX4" fmla="*/ 1849499 w 1993900"/>
              <a:gd name="connsiteY4" fmla="*/ 1047750 h 1047750"/>
              <a:gd name="connsiteX5" fmla="*/ 144401 w 1993900"/>
              <a:gd name="connsiteY5" fmla="*/ 1047750 h 1047750"/>
              <a:gd name="connsiteX6" fmla="*/ 0 w 1993900"/>
              <a:gd name="connsiteY6" fmla="*/ 903349 h 1047750"/>
              <a:gd name="connsiteX7" fmla="*/ 0 w 1993900"/>
              <a:gd name="connsiteY7" fmla="*/ 239711 h 1047750"/>
              <a:gd name="connsiteX8" fmla="*/ 115888 w 1993900"/>
              <a:gd name="connsiteY8" fmla="*/ 123823 h 1047750"/>
              <a:gd name="connsiteX9" fmla="*/ 784225 w 1993900"/>
              <a:gd name="connsiteY9" fmla="*/ 123823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3900" h="1047750">
                <a:moveTo>
                  <a:pt x="908048" y="0"/>
                </a:moveTo>
                <a:lnTo>
                  <a:pt x="1849499" y="0"/>
                </a:lnTo>
                <a:cubicBezTo>
                  <a:pt x="1929249" y="0"/>
                  <a:pt x="1993900" y="64651"/>
                  <a:pt x="1993900" y="144401"/>
                </a:cubicBezTo>
                <a:lnTo>
                  <a:pt x="1993900" y="903349"/>
                </a:lnTo>
                <a:cubicBezTo>
                  <a:pt x="1993900" y="983099"/>
                  <a:pt x="1929249" y="1047750"/>
                  <a:pt x="1849499" y="1047750"/>
                </a:cubicBezTo>
                <a:lnTo>
                  <a:pt x="144401" y="1047750"/>
                </a:lnTo>
                <a:cubicBezTo>
                  <a:pt x="64651" y="1047750"/>
                  <a:pt x="0" y="983099"/>
                  <a:pt x="0" y="903349"/>
                </a:cubicBezTo>
                <a:lnTo>
                  <a:pt x="0" y="239711"/>
                </a:lnTo>
                <a:lnTo>
                  <a:pt x="115888" y="123823"/>
                </a:lnTo>
                <a:lnTo>
                  <a:pt x="784225" y="123823"/>
                </a:lnTo>
                <a:close/>
              </a:path>
            </a:pathLst>
          </a:custGeom>
          <a:solidFill>
            <a:srgbClr val="1F74AD"/>
          </a:solidFill>
        </p:spPr>
        <p:txBody>
          <a:bodyPr rot="0" spcFirstLastPara="0" vertOverflow="overflow" horzOverflow="overflow" vert="horz" wrap="square" lIns="68580" tIns="162000" rIns="68580" bIns="34290" numCol="1" spcCol="0" rtlCol="0" fromWordArt="0" anchor="ctr" anchorCtr="0" forceAA="0" compatLnSpc="1">
            <a:normAutofit/>
          </a:bodyPr>
          <a:lstStyle/>
          <a:p>
            <a:pPr algn="ctr">
              <a:lnSpc>
                <a:spcPct val="120000"/>
              </a:lnSpc>
            </a:pPr>
            <a:endParaRPr lang="zh-CN" altLang="en-US" sz="1350" dirty="0">
              <a:solidFill>
                <a:sysClr val="window" lastClr="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custDataLst>
              <p:tags r:id="rId4"/>
            </p:custDataLst>
          </p:nvPr>
        </p:nvSpPr>
        <p:spPr>
          <a:xfrm>
            <a:off x="3431250" y="3341444"/>
            <a:ext cx="2281500" cy="2281500"/>
          </a:xfrm>
          <a:prstGeom prst="ellipse">
            <a:avLst/>
          </a:prstGeom>
          <a:noFill/>
          <a:ln>
            <a:solidFill>
              <a:srgbClr val="4D576B">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19" name="任意多边形: 形状 18"/>
          <p:cNvSpPr/>
          <p:nvPr>
            <p:custDataLst>
              <p:tags r:id="rId5"/>
            </p:custDataLst>
          </p:nvPr>
        </p:nvSpPr>
        <p:spPr>
          <a:xfrm>
            <a:off x="3028950" y="2940371"/>
            <a:ext cx="3091500" cy="2939105"/>
          </a:xfrm>
          <a:custGeom>
            <a:avLst/>
            <a:gdLst>
              <a:gd name="connsiteX0" fmla="*/ 2061000 w 4122000"/>
              <a:gd name="connsiteY0" fmla="*/ 0 h 3918807"/>
              <a:gd name="connsiteX1" fmla="*/ 4122000 w 4122000"/>
              <a:gd name="connsiteY1" fmla="*/ 2061000 h 3918807"/>
              <a:gd name="connsiteX2" fmla="*/ 3043395 w 4122000"/>
              <a:gd name="connsiteY2" fmla="*/ 3873249 h 3918807"/>
              <a:gd name="connsiteX3" fmla="*/ 2948822 w 4122000"/>
              <a:gd name="connsiteY3" fmla="*/ 3918807 h 3918807"/>
              <a:gd name="connsiteX4" fmla="*/ 1173179 w 4122000"/>
              <a:gd name="connsiteY4" fmla="*/ 3918807 h 3918807"/>
              <a:gd name="connsiteX5" fmla="*/ 1078605 w 4122000"/>
              <a:gd name="connsiteY5" fmla="*/ 3873249 h 3918807"/>
              <a:gd name="connsiteX6" fmla="*/ 0 w 4122000"/>
              <a:gd name="connsiteY6" fmla="*/ 2061000 h 3918807"/>
              <a:gd name="connsiteX7" fmla="*/ 2061000 w 4122000"/>
              <a:gd name="connsiteY7" fmla="*/ 0 h 391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2000" h="3918807">
                <a:moveTo>
                  <a:pt x="2061000" y="0"/>
                </a:moveTo>
                <a:cubicBezTo>
                  <a:pt x="3199259" y="0"/>
                  <a:pt x="4122000" y="922741"/>
                  <a:pt x="4122000" y="2061000"/>
                </a:cubicBezTo>
                <a:cubicBezTo>
                  <a:pt x="4122000" y="2843553"/>
                  <a:pt x="3685861" y="3524240"/>
                  <a:pt x="3043395" y="3873249"/>
                </a:cubicBezTo>
                <a:lnTo>
                  <a:pt x="2948822" y="3918807"/>
                </a:lnTo>
                <a:lnTo>
                  <a:pt x="1173179" y="3918807"/>
                </a:lnTo>
                <a:lnTo>
                  <a:pt x="1078605" y="3873249"/>
                </a:lnTo>
                <a:cubicBezTo>
                  <a:pt x="436140" y="3524240"/>
                  <a:pt x="0" y="2843553"/>
                  <a:pt x="0" y="2061000"/>
                </a:cubicBezTo>
                <a:cubicBezTo>
                  <a:pt x="0" y="922741"/>
                  <a:pt x="922741" y="0"/>
                  <a:pt x="2061000" y="0"/>
                </a:cubicBezTo>
                <a:close/>
              </a:path>
            </a:pathLst>
          </a:custGeom>
          <a:noFill/>
          <a:ln>
            <a:solidFill>
              <a:srgbClr val="4D576B">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wrap="square" anchor="ctr">
            <a:noAutofit/>
          </a:bodyP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23" name="任意多边形: 形状 22"/>
          <p:cNvSpPr/>
          <p:nvPr>
            <p:custDataLst>
              <p:tags r:id="rId6"/>
            </p:custDataLst>
          </p:nvPr>
        </p:nvSpPr>
        <p:spPr>
          <a:xfrm>
            <a:off x="2621250" y="2531444"/>
            <a:ext cx="3901500" cy="3351489"/>
          </a:xfrm>
          <a:custGeom>
            <a:avLst/>
            <a:gdLst>
              <a:gd name="connsiteX0" fmla="*/ 2601000 w 5202000"/>
              <a:gd name="connsiteY0" fmla="*/ 0 h 4468652"/>
              <a:gd name="connsiteX1" fmla="*/ 5202000 w 5202000"/>
              <a:gd name="connsiteY1" fmla="*/ 2601000 h 4468652"/>
              <a:gd name="connsiteX2" fmla="*/ 4440185 w 5202000"/>
              <a:gd name="connsiteY2" fmla="*/ 4440185 h 4468652"/>
              <a:gd name="connsiteX3" fmla="*/ 4408863 w 5202000"/>
              <a:gd name="connsiteY3" fmla="*/ 4468652 h 4468652"/>
              <a:gd name="connsiteX4" fmla="*/ 793137 w 5202000"/>
              <a:gd name="connsiteY4" fmla="*/ 4468652 h 4468652"/>
              <a:gd name="connsiteX5" fmla="*/ 761815 w 5202000"/>
              <a:gd name="connsiteY5" fmla="*/ 4440185 h 4468652"/>
              <a:gd name="connsiteX6" fmla="*/ 0 w 5202000"/>
              <a:gd name="connsiteY6" fmla="*/ 2601000 h 4468652"/>
              <a:gd name="connsiteX7" fmla="*/ 2601000 w 5202000"/>
              <a:gd name="connsiteY7" fmla="*/ 0 h 446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02000" h="4468652">
                <a:moveTo>
                  <a:pt x="2601000" y="0"/>
                </a:moveTo>
                <a:cubicBezTo>
                  <a:pt x="4037493" y="0"/>
                  <a:pt x="5202000" y="1164507"/>
                  <a:pt x="5202000" y="2601000"/>
                </a:cubicBezTo>
                <a:cubicBezTo>
                  <a:pt x="5202000" y="3319247"/>
                  <a:pt x="4910873" y="3969497"/>
                  <a:pt x="4440185" y="4440185"/>
                </a:cubicBezTo>
                <a:lnTo>
                  <a:pt x="4408863" y="4468652"/>
                </a:lnTo>
                <a:lnTo>
                  <a:pt x="793137" y="4468652"/>
                </a:lnTo>
                <a:lnTo>
                  <a:pt x="761815" y="4440185"/>
                </a:lnTo>
                <a:cubicBezTo>
                  <a:pt x="291127" y="3969497"/>
                  <a:pt x="0" y="3319247"/>
                  <a:pt x="0" y="2601000"/>
                </a:cubicBezTo>
                <a:cubicBezTo>
                  <a:pt x="0" y="1164507"/>
                  <a:pt x="1164507" y="0"/>
                  <a:pt x="2601000" y="0"/>
                </a:cubicBezTo>
                <a:close/>
              </a:path>
            </a:pathLst>
          </a:custGeom>
          <a:noFill/>
          <a:ln>
            <a:solidFill>
              <a:srgbClr val="4D576B">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wrap="square" anchor="ctr">
            <a:noAutofit/>
          </a:bodyP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24" name="任意多边形: 形状 23"/>
          <p:cNvSpPr/>
          <p:nvPr>
            <p:custDataLst>
              <p:tags r:id="rId7"/>
            </p:custDataLst>
          </p:nvPr>
        </p:nvSpPr>
        <p:spPr>
          <a:xfrm>
            <a:off x="2216250" y="2126444"/>
            <a:ext cx="4711500" cy="3776153"/>
          </a:xfrm>
          <a:custGeom>
            <a:avLst/>
            <a:gdLst>
              <a:gd name="connsiteX0" fmla="*/ 3141000 w 6282000"/>
              <a:gd name="connsiteY0" fmla="*/ 0 h 5034871"/>
              <a:gd name="connsiteX1" fmla="*/ 6282000 w 6282000"/>
              <a:gd name="connsiteY1" fmla="*/ 3141000 h 5034871"/>
              <a:gd name="connsiteX2" fmla="*/ 5745566 w 6282000"/>
              <a:gd name="connsiteY2" fmla="*/ 4897163 h 5034871"/>
              <a:gd name="connsiteX3" fmla="*/ 5642590 w 6282000"/>
              <a:gd name="connsiteY3" fmla="*/ 5034871 h 5034871"/>
              <a:gd name="connsiteX4" fmla="*/ 639410 w 6282000"/>
              <a:gd name="connsiteY4" fmla="*/ 5034871 h 5034871"/>
              <a:gd name="connsiteX5" fmla="*/ 536434 w 6282000"/>
              <a:gd name="connsiteY5" fmla="*/ 4897163 h 5034871"/>
              <a:gd name="connsiteX6" fmla="*/ 0 w 6282000"/>
              <a:gd name="connsiteY6" fmla="*/ 3141000 h 5034871"/>
              <a:gd name="connsiteX7" fmla="*/ 3141000 w 6282000"/>
              <a:gd name="connsiteY7" fmla="*/ 0 h 503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2000" h="5034871">
                <a:moveTo>
                  <a:pt x="3141000" y="0"/>
                </a:moveTo>
                <a:cubicBezTo>
                  <a:pt x="4875726" y="0"/>
                  <a:pt x="6282000" y="1406274"/>
                  <a:pt x="6282000" y="3141000"/>
                </a:cubicBezTo>
                <a:cubicBezTo>
                  <a:pt x="6282000" y="3791523"/>
                  <a:pt x="6084243" y="4395856"/>
                  <a:pt x="5745566" y="4897163"/>
                </a:cubicBezTo>
                <a:lnTo>
                  <a:pt x="5642590" y="5034871"/>
                </a:lnTo>
                <a:lnTo>
                  <a:pt x="639410" y="5034871"/>
                </a:lnTo>
                <a:lnTo>
                  <a:pt x="536434" y="4897163"/>
                </a:lnTo>
                <a:cubicBezTo>
                  <a:pt x="197757" y="4395856"/>
                  <a:pt x="0" y="3791523"/>
                  <a:pt x="0" y="3141000"/>
                </a:cubicBezTo>
                <a:cubicBezTo>
                  <a:pt x="0" y="1406274"/>
                  <a:pt x="1406274" y="0"/>
                  <a:pt x="3141000" y="0"/>
                </a:cubicBezTo>
                <a:close/>
              </a:path>
            </a:pathLst>
          </a:custGeom>
          <a:noFill/>
          <a:ln>
            <a:solidFill>
              <a:srgbClr val="4D576B">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wrap="square" anchor="ctr">
            <a:noAutofit/>
          </a:bodyP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7" name="矩形 6"/>
          <p:cNvSpPr/>
          <p:nvPr>
            <p:custDataLst>
              <p:tags r:id="rId8"/>
            </p:custDataLst>
          </p:nvPr>
        </p:nvSpPr>
        <p:spPr>
          <a:xfrm>
            <a:off x="0" y="4373336"/>
            <a:ext cx="9144000" cy="1627415"/>
          </a:xfrm>
          <a:prstGeom prst="rect">
            <a:avLst/>
          </a:prstGeom>
          <a:solidFill>
            <a:srgbClr val="4D576B"/>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dirty="0">
              <a:latin typeface="微软雅黑" panose="020B0503020204020204" pitchFamily="34" charset="-122"/>
              <a:ea typeface="微软雅黑" panose="020B0503020204020204" pitchFamily="34" charset="-122"/>
            </a:endParaRPr>
          </a:p>
        </p:txBody>
      </p:sp>
      <p:sp>
        <p:nvSpPr>
          <p:cNvPr id="30" name="椭圆 29"/>
          <p:cNvSpPr/>
          <p:nvPr>
            <p:custDataLst>
              <p:tags r:id="rId9"/>
            </p:custDataLst>
          </p:nvPr>
        </p:nvSpPr>
        <p:spPr>
          <a:xfrm>
            <a:off x="3836963" y="3747157"/>
            <a:ext cx="1470074" cy="1470074"/>
          </a:xfrm>
          <a:prstGeom prst="ellipse">
            <a:avLst/>
          </a:prstGeom>
          <a:solidFill>
            <a:srgbClr val="4D576B"/>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31" name="右箭头 30"/>
          <p:cNvSpPr/>
          <p:nvPr>
            <p:custDataLst>
              <p:tags r:id="rId10"/>
            </p:custDataLst>
          </p:nvPr>
        </p:nvSpPr>
        <p:spPr>
          <a:xfrm rot="16200000">
            <a:off x="4356086" y="3912167"/>
            <a:ext cx="431830" cy="399822"/>
          </a:xfrm>
          <a:prstGeom prst="rightArrow">
            <a:avLst/>
          </a:prstGeom>
          <a:solidFill>
            <a:sysClr val="window" lastClr="FFFFFF"/>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10" name="椭圆 9"/>
          <p:cNvSpPr/>
          <p:nvPr>
            <p:custDataLst>
              <p:tags r:id="rId11"/>
            </p:custDataLst>
          </p:nvPr>
        </p:nvSpPr>
        <p:spPr>
          <a:xfrm>
            <a:off x="2887813" y="2861712"/>
            <a:ext cx="605100" cy="605100"/>
          </a:xfrm>
          <a:prstGeom prst="ellipse">
            <a:avLst/>
          </a:prstGeom>
          <a:solidFill>
            <a:srgbClr val="1F74AD"/>
          </a:solidFill>
          <a:ln>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14" name="任意多边形 13"/>
          <p:cNvSpPr/>
          <p:nvPr>
            <p:custDataLst>
              <p:tags r:id="rId12"/>
            </p:custDataLst>
          </p:nvPr>
        </p:nvSpPr>
        <p:spPr bwMode="auto">
          <a:xfrm>
            <a:off x="3051381" y="3051893"/>
            <a:ext cx="277964" cy="224738"/>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E7E6E6"/>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21" name="矩形 20"/>
          <p:cNvSpPr/>
          <p:nvPr>
            <p:custDataLst>
              <p:tags r:id="rId13"/>
            </p:custDataLst>
          </p:nvPr>
        </p:nvSpPr>
        <p:spPr>
          <a:xfrm>
            <a:off x="1641160" y="4785974"/>
            <a:ext cx="5860411" cy="553998"/>
          </a:xfrm>
          <a:prstGeom prst="rect">
            <a:avLst/>
          </a:prstGeom>
        </p:spPr>
        <p:txBody>
          <a:bodyPr wrap="square" lIns="67500" tIns="35100" rIns="67500" bIns="35100" anchor="ctr">
            <a:noAutofit/>
          </a:bodyPr>
          <a:lstStyle/>
          <a:p>
            <a:pPr algn="ctr">
              <a:lnSpc>
                <a:spcPct val="120000"/>
              </a:lnSpc>
            </a:pPr>
            <a:r>
              <a:rPr lang="zh-CN" altLang="en-US" sz="2400"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两篇论文初稿已完成，已投稿</a:t>
            </a:r>
          </a:p>
          <a:p>
            <a:pPr algn="ctr">
              <a:lnSpc>
                <a:spcPct val="120000"/>
              </a:lnSpc>
            </a:pPr>
            <a:r>
              <a:rPr lang="en-US" altLang="zh-CN" sz="2400"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EAI </a:t>
            </a:r>
            <a:r>
              <a:rPr lang="en-US" altLang="zh-CN" sz="2400" dirty="0" err="1">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SIMUtools</a:t>
            </a:r>
            <a:r>
              <a:rPr lang="zh-CN" altLang="en-US" sz="2400"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（知名国际</a:t>
            </a:r>
            <a:r>
              <a:rPr lang="en-US" altLang="zh-CN" sz="2400"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EI</a:t>
            </a:r>
            <a:r>
              <a:rPr lang="zh-CN" altLang="en-US" sz="2400"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rPr>
              <a:t>检索会议）</a:t>
            </a:r>
            <a:endParaRPr lang="zh-CN" altLang="en-US" sz="2400" spc="150" dirty="0">
              <a:solidFill>
                <a:schemeClr val="bg1"/>
              </a:solidFill>
              <a:latin typeface="方正粗黑宋简体" panose="02000000000000000000" charset="-122"/>
              <a:ea typeface="方正粗黑宋简体" panose="02000000000000000000" charset="-122"/>
              <a:cs typeface="方正粗黑宋简体" panose="02000000000000000000" charset="-122"/>
              <a:sym typeface="+mn-ea"/>
            </a:endParaRPr>
          </a:p>
        </p:txBody>
      </p:sp>
      <p:sp>
        <p:nvSpPr>
          <p:cNvPr id="32" name="椭圆 31"/>
          <p:cNvSpPr/>
          <p:nvPr>
            <p:custDataLst>
              <p:tags r:id="rId14"/>
            </p:custDataLst>
          </p:nvPr>
        </p:nvSpPr>
        <p:spPr>
          <a:xfrm>
            <a:off x="5660403" y="2861712"/>
            <a:ext cx="605100" cy="605100"/>
          </a:xfrm>
          <a:prstGeom prst="ellipse">
            <a:avLst/>
          </a:prstGeom>
          <a:solidFill>
            <a:srgbClr val="3498DB"/>
          </a:solidFill>
          <a:ln>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42" name="矩形 41"/>
          <p:cNvSpPr/>
          <p:nvPr>
            <p:custDataLst>
              <p:tags r:id="rId15"/>
            </p:custDataLst>
          </p:nvPr>
        </p:nvSpPr>
        <p:spPr>
          <a:xfrm>
            <a:off x="6510155" y="1941463"/>
            <a:ext cx="2633845" cy="1071276"/>
          </a:xfrm>
          <a:prstGeom prst="rect">
            <a:avLst/>
          </a:prstGeom>
        </p:spPr>
        <p:txBody>
          <a:bodyPr wrap="square" tIns="0" bIns="35100">
            <a:noAutofit/>
          </a:bodyPr>
          <a:lstStyle/>
          <a:p>
            <a:pPr algn="l">
              <a:lnSpc>
                <a:spcPct val="120000"/>
              </a:lnSpc>
            </a:pPr>
            <a:r>
              <a:rPr lang="en-US" altLang="zh-CN" sz="1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A Many-objective Squirrel Hybrid Optimization Algorithm: </a:t>
            </a:r>
            <a:r>
              <a:rPr lang="en-US" altLang="zh-CN" sz="1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MaSHOA</a:t>
            </a:r>
            <a:endParaRPr lang="zh-CN" altLang="en-US" sz="1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l">
              <a:lnSpc>
                <a:spcPct val="120000"/>
              </a:lnSpc>
            </a:pPr>
            <a:endParaRPr lang="zh-CN" altLang="en-US" sz="1400" b="1" spc="150" dirty="0">
              <a:solidFill>
                <a:schemeClr val="bg1"/>
              </a:solidFill>
              <a:latin typeface="High Tower Text" panose="02040502050506030303" charset="0"/>
              <a:ea typeface="微软雅黑" panose="020B0503020204020204" pitchFamily="34" charset="-122"/>
              <a:cs typeface="High Tower Text" panose="02040502050506030303" charset="0"/>
            </a:endParaRPr>
          </a:p>
        </p:txBody>
      </p:sp>
      <p:sp>
        <p:nvSpPr>
          <p:cNvPr id="50" name="文本框 49"/>
          <p:cNvSpPr txBox="1"/>
          <p:nvPr>
            <p:custDataLst>
              <p:tags r:id="rId16"/>
            </p:custDataLst>
          </p:nvPr>
        </p:nvSpPr>
        <p:spPr>
          <a:xfrm>
            <a:off x="348617" y="1896089"/>
            <a:ext cx="2585085" cy="942952"/>
          </a:xfrm>
          <a:prstGeom prst="rect">
            <a:avLst/>
          </a:prstGeom>
          <a:noFill/>
        </p:spPr>
        <p:txBody>
          <a:bodyPr wrap="square" tIns="35100" bIns="0" anchor="b" anchorCtr="0">
            <a:noAutofit/>
          </a:bodyPr>
          <a:lstStyle/>
          <a:p>
            <a:pPr algn="l">
              <a:lnSpc>
                <a:spcPct val="120000"/>
              </a:lnSpc>
            </a:pPr>
            <a:r>
              <a:rPr lang="en-US" altLang="zh-CN" sz="15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ea"/>
              </a:rPr>
              <a:t>A Novel Multi-objective Squirrel Search Algorithm: MOSSA</a:t>
            </a:r>
            <a:endParaRPr lang="en-US" altLang="zh-CN" sz="15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r">
              <a:lnSpc>
                <a:spcPct val="120000"/>
              </a:lnSpc>
            </a:pPr>
            <a:endParaRPr lang="en-US" altLang="zh-CN" sz="500" b="1" spc="300" dirty="0">
              <a:solidFill>
                <a:schemeClr val="bg1"/>
              </a:solidFill>
              <a:latin typeface="High Tower Text" panose="02040502050506030303" charset="0"/>
              <a:ea typeface="微软雅黑" panose="020B0503020204020204" pitchFamily="34" charset="-122"/>
              <a:cs typeface="High Tower Text" panose="02040502050506030303" charset="0"/>
            </a:endParaRPr>
          </a:p>
        </p:txBody>
      </p:sp>
      <p:sp>
        <p:nvSpPr>
          <p:cNvPr id="51" name="矩形 50"/>
          <p:cNvSpPr/>
          <p:nvPr>
            <p:custDataLst>
              <p:tags r:id="rId17"/>
            </p:custDataLst>
          </p:nvPr>
        </p:nvSpPr>
        <p:spPr>
          <a:xfrm>
            <a:off x="302976" y="3162830"/>
            <a:ext cx="1869391" cy="432811"/>
          </a:xfrm>
          <a:prstGeom prst="rect">
            <a:avLst/>
          </a:prstGeom>
        </p:spPr>
        <p:txBody>
          <a:bodyPr wrap="square" tIns="0" bIns="35100">
            <a:normAutofit/>
          </a:bodyPr>
          <a:lstStyle/>
          <a:p>
            <a:pPr algn="r">
              <a:lnSpc>
                <a:spcPct val="120000"/>
              </a:lnSpc>
            </a:pPr>
            <a:r>
              <a:rPr lang="en-US" altLang="zh-CN" sz="900" spc="150" dirty="0">
                <a:latin typeface="微软雅黑" panose="020B0503020204020204" pitchFamily="34" charset="-122"/>
                <a:ea typeface="微软雅黑" panose="020B0503020204020204" pitchFamily="34" charset="-122"/>
              </a:rPr>
              <a:t> </a:t>
            </a:r>
          </a:p>
        </p:txBody>
      </p:sp>
      <p:sp>
        <p:nvSpPr>
          <p:cNvPr id="13" name="任意多边形 12"/>
          <p:cNvSpPr/>
          <p:nvPr>
            <p:custDataLst>
              <p:tags r:id="rId18"/>
            </p:custDataLst>
          </p:nvPr>
        </p:nvSpPr>
        <p:spPr bwMode="auto">
          <a:xfrm>
            <a:off x="5846445" y="3045388"/>
            <a:ext cx="233017" cy="237749"/>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E7E6E6"/>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18" name="标题 1">
            <a:extLst>
              <a:ext uri="{FF2B5EF4-FFF2-40B4-BE49-F238E27FC236}">
                <a16:creationId xmlns:a16="http://schemas.microsoft.com/office/drawing/2014/main" id="{7178611E-CFB8-4FF8-8200-AFF7DFC33E9C}"/>
              </a:ext>
            </a:extLst>
          </p:cNvPr>
          <p:cNvSpPr txBox="1">
            <a:spLocks/>
          </p:cNvSpPr>
          <p:nvPr/>
        </p:nvSpPr>
        <p:spPr>
          <a:xfrm>
            <a:off x="261620" y="360000"/>
            <a:ext cx="7886700" cy="720000"/>
          </a:xfrm>
          <a:prstGeom prst="rect">
            <a:avLst/>
          </a:prstGeom>
        </p:spPr>
        <p:txBody>
          <a:bodyPr vert="horz" lIns="101600" tIns="38100" rIns="76200" bIns="38100" rtlCol="0" anchor="t" anchorCtr="0">
            <a:normAutofit/>
          </a:bodyPr>
          <a:lst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sz="3600" dirty="0">
                <a:solidFill>
                  <a:srgbClr val="294B8C"/>
                </a:solidFill>
                <a:latin typeface="微软雅黑" panose="020B0503020204020204" pitchFamily="34" charset="-122"/>
              </a:rPr>
              <a:t>5.</a:t>
            </a:r>
            <a:r>
              <a:rPr lang="zh-CN" altLang="en-US" sz="3600" dirty="0">
                <a:solidFill>
                  <a:srgbClr val="294B8C"/>
                </a:solidFill>
                <a:latin typeface="微软雅黑" panose="020B0503020204020204" pitchFamily="34" charset="-122"/>
              </a:rPr>
              <a:t>阶段性成果</a:t>
            </a:r>
          </a:p>
        </p:txBody>
      </p:sp>
    </p:spTree>
    <p:custDataLst>
      <p:tags r:id="rId1"/>
    </p:custData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219600" y="1085400"/>
            <a:ext cx="8704800" cy="4687200"/>
          </a:xfrm>
          <a:prstGeom prst="rect">
            <a:avLst/>
          </a:prstGeom>
          <a:solidFill>
            <a:srgbClr val="EAF4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endParaRPr>
          </a:p>
        </p:txBody>
      </p:sp>
      <p:grpSp>
        <p:nvGrpSpPr>
          <p:cNvPr id="9" name="组合 8"/>
          <p:cNvGrpSpPr/>
          <p:nvPr userDrawn="1">
            <p:custDataLst>
              <p:tags r:id="rId3"/>
            </p:custDataLst>
          </p:nvPr>
        </p:nvGrpSpPr>
        <p:grpSpPr>
          <a:xfrm>
            <a:off x="8408802" y="5280772"/>
            <a:ext cx="589747" cy="576453"/>
            <a:chOff x="1100668" y="795868"/>
            <a:chExt cx="269602" cy="263525"/>
          </a:xfrm>
          <a:solidFill>
            <a:schemeClr val="accent1"/>
          </a:solidFill>
        </p:grpSpPr>
        <p:sp>
          <p:nvSpPr>
            <p:cNvPr id="10" name="矩形 9"/>
            <p:cNvSpPr/>
            <p:nvPr>
              <p:custDataLst>
                <p:tags r:id="rId8"/>
              </p:custDataLst>
            </p:nvPr>
          </p:nvSpPr>
          <p:spPr>
            <a:xfrm>
              <a:off x="1255970" y="795868"/>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矩形 10"/>
            <p:cNvSpPr/>
            <p:nvPr>
              <p:custDataLst>
                <p:tags r:id="rId9"/>
              </p:custDataLst>
            </p:nvPr>
          </p:nvSpPr>
          <p:spPr>
            <a:xfrm>
              <a:off x="1100668" y="945093"/>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10"/>
              </p:custDataLst>
            </p:nvPr>
          </p:nvSpPr>
          <p:spPr>
            <a:xfrm>
              <a:off x="1255970" y="945093"/>
              <a:ext cx="114300" cy="114300"/>
            </a:xfrm>
            <a:prstGeom prst="rect">
              <a:avLst/>
            </a:prstGeom>
            <a:solidFill>
              <a:srgbClr val="63B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 name="组合 12"/>
          <p:cNvGrpSpPr/>
          <p:nvPr userDrawn="1">
            <p:custDataLst>
              <p:tags r:id="rId4"/>
            </p:custDataLst>
          </p:nvPr>
        </p:nvGrpSpPr>
        <p:grpSpPr>
          <a:xfrm rot="10800000">
            <a:off x="138308" y="1007919"/>
            <a:ext cx="589747" cy="576453"/>
            <a:chOff x="1100668" y="795868"/>
            <a:chExt cx="269602" cy="263525"/>
          </a:xfrm>
          <a:solidFill>
            <a:schemeClr val="accent1"/>
          </a:solidFill>
        </p:grpSpPr>
        <p:sp>
          <p:nvSpPr>
            <p:cNvPr id="14" name="矩形 13"/>
            <p:cNvSpPr/>
            <p:nvPr>
              <p:custDataLst>
                <p:tags r:id="rId5"/>
              </p:custDataLst>
            </p:nvPr>
          </p:nvSpPr>
          <p:spPr>
            <a:xfrm>
              <a:off x="1255970" y="795868"/>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矩形 14"/>
            <p:cNvSpPr/>
            <p:nvPr>
              <p:custDataLst>
                <p:tags r:id="rId6"/>
              </p:custDataLst>
            </p:nvPr>
          </p:nvSpPr>
          <p:spPr>
            <a:xfrm>
              <a:off x="1100668" y="945093"/>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7"/>
              </p:custDataLst>
            </p:nvPr>
          </p:nvSpPr>
          <p:spPr>
            <a:xfrm>
              <a:off x="1255970" y="945093"/>
              <a:ext cx="114300" cy="114300"/>
            </a:xfrm>
            <a:prstGeom prst="rect">
              <a:avLst/>
            </a:prstGeom>
            <a:solidFill>
              <a:srgbClr val="63B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pic>
        <p:nvPicPr>
          <p:cNvPr id="5" name="图片 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88620" y="3110230"/>
            <a:ext cx="3990340" cy="2496820"/>
          </a:xfrm>
          <a:prstGeom prst="rect">
            <a:avLst/>
          </a:prstGeom>
        </p:spPr>
      </p:pic>
      <p:pic>
        <p:nvPicPr>
          <p:cNvPr id="6" name="图片 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002530" y="1257935"/>
            <a:ext cx="3656330" cy="2313940"/>
          </a:xfrm>
          <a:prstGeom prst="rect">
            <a:avLst/>
          </a:prstGeom>
        </p:spPr>
      </p:pic>
      <p:sp>
        <p:nvSpPr>
          <p:cNvPr id="17" name="文本框 16"/>
          <p:cNvSpPr txBox="1"/>
          <p:nvPr/>
        </p:nvSpPr>
        <p:spPr>
          <a:xfrm>
            <a:off x="388336" y="1584372"/>
            <a:ext cx="2823210" cy="460375"/>
          </a:xfrm>
          <a:prstGeom prst="rect">
            <a:avLst/>
          </a:prstGeom>
          <a:noFill/>
        </p:spPr>
        <p:txBody>
          <a:bodyPr wrap="square" rtlCol="0">
            <a:spAutoFit/>
          </a:bodyPr>
          <a:lstStyle/>
          <a:p>
            <a:r>
              <a:rPr lang="zh-CN" altLang="en-US" sz="2400" b="1" dirty="0">
                <a:solidFill>
                  <a:schemeClr val="accent6">
                    <a:lumMod val="50000"/>
                  </a:schemeClr>
                </a:solidFill>
                <a:ea typeface="方正粗黑宋简体" panose="02000000000000000000" charset="-122"/>
              </a:rPr>
              <a:t>论文投稿证明</a:t>
            </a:r>
          </a:p>
        </p:txBody>
      </p:sp>
      <p:sp>
        <p:nvSpPr>
          <p:cNvPr id="18" name="标题 1">
            <a:extLst>
              <a:ext uri="{FF2B5EF4-FFF2-40B4-BE49-F238E27FC236}">
                <a16:creationId xmlns:a16="http://schemas.microsoft.com/office/drawing/2014/main" id="{B6D30263-DEAD-4ADC-85D6-3A988C2591B9}"/>
              </a:ext>
            </a:extLst>
          </p:cNvPr>
          <p:cNvSpPr txBox="1">
            <a:spLocks/>
          </p:cNvSpPr>
          <p:nvPr/>
        </p:nvSpPr>
        <p:spPr>
          <a:xfrm>
            <a:off x="261620" y="360000"/>
            <a:ext cx="7886700" cy="720000"/>
          </a:xfrm>
          <a:prstGeom prst="rect">
            <a:avLst/>
          </a:prstGeom>
        </p:spPr>
        <p:txBody>
          <a:bodyPr vert="horz" lIns="101600" tIns="38100" rIns="76200" bIns="38100" rtlCol="0" anchor="t" anchorCtr="0">
            <a:normAutofit/>
          </a:bodyPr>
          <a:lst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sz="3600" dirty="0">
                <a:solidFill>
                  <a:srgbClr val="294B8C"/>
                </a:solidFill>
                <a:latin typeface="微软雅黑" panose="020B0503020204020204" pitchFamily="34" charset="-122"/>
              </a:rPr>
              <a:t>5.</a:t>
            </a:r>
            <a:r>
              <a:rPr lang="zh-CN" altLang="en-US" sz="3600" dirty="0">
                <a:solidFill>
                  <a:srgbClr val="294B8C"/>
                </a:solidFill>
                <a:latin typeface="微软雅黑" panose="020B0503020204020204" pitchFamily="34" charset="-122"/>
              </a:rPr>
              <a:t>阶段性成果</a:t>
            </a:r>
          </a:p>
        </p:txBody>
      </p:sp>
    </p:spTree>
    <p:custDataLst>
      <p:tags r:id="rId1"/>
    </p:custData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6666BF2-AD2F-1647-A8EC-2DB8CA43D9CA}"/>
              </a:ext>
            </a:extLst>
          </p:cNvPr>
          <p:cNvSpPr/>
          <p:nvPr>
            <p:custDataLst>
              <p:tags r:id="rId2"/>
            </p:custDataLst>
          </p:nvPr>
        </p:nvSpPr>
        <p:spPr>
          <a:xfrm>
            <a:off x="219600" y="1085400"/>
            <a:ext cx="8704800" cy="4687200"/>
          </a:xfrm>
          <a:prstGeom prst="rect">
            <a:avLst/>
          </a:prstGeom>
          <a:solidFill>
            <a:srgbClr val="EAF4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endParaRPr>
          </a:p>
        </p:txBody>
      </p:sp>
      <p:sp>
        <p:nvSpPr>
          <p:cNvPr id="6" name="内容占位符 2"/>
          <p:cNvSpPr txBox="1"/>
          <p:nvPr/>
        </p:nvSpPr>
        <p:spPr>
          <a:xfrm>
            <a:off x="351437" y="1588243"/>
            <a:ext cx="1766843" cy="490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400" b="1" dirty="0">
                <a:solidFill>
                  <a:schemeClr val="accent6">
                    <a:lumMod val="50000"/>
                  </a:schemeClr>
                </a:solidFill>
                <a:latin typeface="方正粗黑宋简体" panose="02000000000000000000" charset="-122"/>
                <a:ea typeface="方正粗黑宋简体" panose="02000000000000000000" charset="-122"/>
              </a:rPr>
              <a:t>框架</a:t>
            </a:r>
            <a:r>
              <a:rPr lang="zh-CN" altLang="en-US" sz="2400" b="1" dirty="0">
                <a:solidFill>
                  <a:schemeClr val="accent6">
                    <a:lumMod val="50000"/>
                  </a:schemeClr>
                </a:solidFill>
                <a:ea typeface="方正粗黑宋简体" panose="02000000000000000000" charset="-122"/>
              </a:rPr>
              <a:t>用例图</a:t>
            </a:r>
            <a:endParaRPr lang="en-US" altLang="zh-CN" sz="2400" b="1" dirty="0">
              <a:solidFill>
                <a:schemeClr val="accent6">
                  <a:lumMod val="50000"/>
                </a:schemeClr>
              </a:solidFill>
              <a:ea typeface="方正粗黑宋简体" panose="02000000000000000000" charset="-122"/>
            </a:endParaRPr>
          </a:p>
        </p:txBody>
      </p:sp>
      <p:sp>
        <p:nvSpPr>
          <p:cNvPr id="8" name="灯片编号占位符 3"/>
          <p:cNvSpPr txBox="1"/>
          <p:nvPr/>
        </p:nvSpPr>
        <p:spPr>
          <a:xfrm>
            <a:off x="6610350" y="65087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b="0" kern="1200">
                <a:solidFill>
                  <a:srgbClr val="4472C4"/>
                </a:solidFill>
                <a:latin typeface="微软雅黑" panose="020B0503020204020204" pitchFamily="34" charset="-122"/>
                <a:ea typeface="微软雅黑" panose="020B0503020204020204" pitchFamily="34" charset="-122"/>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12B57F6-3D5A-40C7-A181-A97170C1B2E9}" type="slidenum">
              <a:rPr lang="zh-CN" altLang="en-US" smtClean="0"/>
              <a:t>15</a:t>
            </a:fld>
            <a:endParaRPr lang="zh-CN" altLang="en-US" dirty="0"/>
          </a:p>
        </p:txBody>
      </p:sp>
      <p:pic>
        <p:nvPicPr>
          <p:cNvPr id="3" name="图片 2">
            <a:extLst>
              <a:ext uri="{FF2B5EF4-FFF2-40B4-BE49-F238E27FC236}">
                <a16:creationId xmlns:a16="http://schemas.microsoft.com/office/drawing/2014/main" id="{6FB53786-C6EB-4FE2-AAAE-744AEDABC54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45541" y="1083048"/>
            <a:ext cx="5436000" cy="4943626"/>
          </a:xfrm>
          <a:prstGeom prst="rect">
            <a:avLst/>
          </a:prstGeom>
        </p:spPr>
      </p:pic>
      <p:sp>
        <p:nvSpPr>
          <p:cNvPr id="9" name="标题 1">
            <a:extLst>
              <a:ext uri="{FF2B5EF4-FFF2-40B4-BE49-F238E27FC236}">
                <a16:creationId xmlns:a16="http://schemas.microsoft.com/office/drawing/2014/main" id="{6B5C53EB-7174-4A3D-896B-A4694A0E7024}"/>
              </a:ext>
            </a:extLst>
          </p:cNvPr>
          <p:cNvSpPr txBox="1">
            <a:spLocks/>
          </p:cNvSpPr>
          <p:nvPr/>
        </p:nvSpPr>
        <p:spPr>
          <a:xfrm>
            <a:off x="261620" y="360000"/>
            <a:ext cx="7886700" cy="720000"/>
          </a:xfrm>
          <a:prstGeom prst="rect">
            <a:avLst/>
          </a:prstGeom>
        </p:spPr>
        <p:txBody>
          <a:bodyPr vert="horz" lIns="101600" tIns="38100" rIns="76200" bIns="38100" rtlCol="0" anchor="t" anchorCtr="0">
            <a:normAutofit/>
          </a:bodyPr>
          <a:lst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sz="3600" dirty="0">
                <a:solidFill>
                  <a:srgbClr val="294B8C"/>
                </a:solidFill>
                <a:latin typeface="微软雅黑" panose="020B0503020204020204" pitchFamily="34" charset="-122"/>
              </a:rPr>
              <a:t>6.</a:t>
            </a:r>
            <a:r>
              <a:rPr lang="zh-CN" altLang="en-US" sz="3600" dirty="0">
                <a:solidFill>
                  <a:srgbClr val="294B8C"/>
                </a:solidFill>
                <a:latin typeface="微软雅黑" panose="020B0503020204020204" pitchFamily="34" charset="-122"/>
              </a:rPr>
              <a:t>软件效果</a:t>
            </a:r>
          </a:p>
        </p:txBody>
      </p:sp>
      <p:grpSp>
        <p:nvGrpSpPr>
          <p:cNvPr id="10" name="组合 9">
            <a:extLst>
              <a:ext uri="{FF2B5EF4-FFF2-40B4-BE49-F238E27FC236}">
                <a16:creationId xmlns:a16="http://schemas.microsoft.com/office/drawing/2014/main" id="{2F20C368-0EBA-C345-B441-FBC0A435E6B5}"/>
              </a:ext>
            </a:extLst>
          </p:cNvPr>
          <p:cNvGrpSpPr/>
          <p:nvPr>
            <p:custDataLst>
              <p:tags r:id="rId3"/>
            </p:custDataLst>
          </p:nvPr>
        </p:nvGrpSpPr>
        <p:grpSpPr>
          <a:xfrm rot="10800000">
            <a:off x="138308" y="1007919"/>
            <a:ext cx="589747" cy="576453"/>
            <a:chOff x="1100668" y="795868"/>
            <a:chExt cx="269602" cy="263525"/>
          </a:xfrm>
          <a:solidFill>
            <a:schemeClr val="accent1"/>
          </a:solidFill>
        </p:grpSpPr>
        <p:sp>
          <p:nvSpPr>
            <p:cNvPr id="11" name="矩形 10">
              <a:extLst>
                <a:ext uri="{FF2B5EF4-FFF2-40B4-BE49-F238E27FC236}">
                  <a16:creationId xmlns:a16="http://schemas.microsoft.com/office/drawing/2014/main" id="{90951014-8AA1-5742-B056-91D3E0B11888}"/>
                </a:ext>
              </a:extLst>
            </p:cNvPr>
            <p:cNvSpPr/>
            <p:nvPr>
              <p:custDataLst>
                <p:tags r:id="rId8"/>
              </p:custDataLst>
            </p:nvPr>
          </p:nvSpPr>
          <p:spPr>
            <a:xfrm>
              <a:off x="1255970" y="795868"/>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a:extLst>
                <a:ext uri="{FF2B5EF4-FFF2-40B4-BE49-F238E27FC236}">
                  <a16:creationId xmlns:a16="http://schemas.microsoft.com/office/drawing/2014/main" id="{868C537E-AD54-5E42-8C42-E8B4DDEB036A}"/>
                </a:ext>
              </a:extLst>
            </p:cNvPr>
            <p:cNvSpPr/>
            <p:nvPr>
              <p:custDataLst>
                <p:tags r:id="rId9"/>
              </p:custDataLst>
            </p:nvPr>
          </p:nvSpPr>
          <p:spPr>
            <a:xfrm>
              <a:off x="1100668" y="945093"/>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矩形 12">
              <a:extLst>
                <a:ext uri="{FF2B5EF4-FFF2-40B4-BE49-F238E27FC236}">
                  <a16:creationId xmlns:a16="http://schemas.microsoft.com/office/drawing/2014/main" id="{EA429D49-B098-6642-8451-78C6E814D0F0}"/>
                </a:ext>
              </a:extLst>
            </p:cNvPr>
            <p:cNvSpPr/>
            <p:nvPr>
              <p:custDataLst>
                <p:tags r:id="rId10"/>
              </p:custDataLst>
            </p:nvPr>
          </p:nvSpPr>
          <p:spPr>
            <a:xfrm>
              <a:off x="1255970" y="945093"/>
              <a:ext cx="114300" cy="114300"/>
            </a:xfrm>
            <a:prstGeom prst="rect">
              <a:avLst/>
            </a:prstGeom>
            <a:solidFill>
              <a:srgbClr val="63B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4" name="组合 13">
            <a:extLst>
              <a:ext uri="{FF2B5EF4-FFF2-40B4-BE49-F238E27FC236}">
                <a16:creationId xmlns:a16="http://schemas.microsoft.com/office/drawing/2014/main" id="{B36D168A-F1C9-6F40-9963-2015BBDD5A4F}"/>
              </a:ext>
            </a:extLst>
          </p:cNvPr>
          <p:cNvGrpSpPr/>
          <p:nvPr>
            <p:custDataLst>
              <p:tags r:id="rId4"/>
            </p:custDataLst>
          </p:nvPr>
        </p:nvGrpSpPr>
        <p:grpSpPr>
          <a:xfrm>
            <a:off x="8408802" y="5280772"/>
            <a:ext cx="589747" cy="576453"/>
            <a:chOff x="1100668" y="795868"/>
            <a:chExt cx="269602" cy="263525"/>
          </a:xfrm>
          <a:solidFill>
            <a:schemeClr val="accent1"/>
          </a:solidFill>
        </p:grpSpPr>
        <p:sp>
          <p:nvSpPr>
            <p:cNvPr id="15" name="矩形 14">
              <a:extLst>
                <a:ext uri="{FF2B5EF4-FFF2-40B4-BE49-F238E27FC236}">
                  <a16:creationId xmlns:a16="http://schemas.microsoft.com/office/drawing/2014/main" id="{CE2E8A1F-887C-F94A-8F23-1BF8E30605A1}"/>
                </a:ext>
              </a:extLst>
            </p:cNvPr>
            <p:cNvSpPr/>
            <p:nvPr>
              <p:custDataLst>
                <p:tags r:id="rId5"/>
              </p:custDataLst>
            </p:nvPr>
          </p:nvSpPr>
          <p:spPr>
            <a:xfrm>
              <a:off x="1255970" y="795868"/>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a:extLst>
                <a:ext uri="{FF2B5EF4-FFF2-40B4-BE49-F238E27FC236}">
                  <a16:creationId xmlns:a16="http://schemas.microsoft.com/office/drawing/2014/main" id="{38EAE403-51D0-5244-B7F7-10D0339037E9}"/>
                </a:ext>
              </a:extLst>
            </p:cNvPr>
            <p:cNvSpPr/>
            <p:nvPr>
              <p:custDataLst>
                <p:tags r:id="rId6"/>
              </p:custDataLst>
            </p:nvPr>
          </p:nvSpPr>
          <p:spPr>
            <a:xfrm>
              <a:off x="1100668" y="945093"/>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矩形 16">
              <a:extLst>
                <a:ext uri="{FF2B5EF4-FFF2-40B4-BE49-F238E27FC236}">
                  <a16:creationId xmlns:a16="http://schemas.microsoft.com/office/drawing/2014/main" id="{9E13FDBF-31A3-BB46-B36B-AB9B502BE2F5}"/>
                </a:ext>
              </a:extLst>
            </p:cNvPr>
            <p:cNvSpPr/>
            <p:nvPr>
              <p:custDataLst>
                <p:tags r:id="rId7"/>
              </p:custDataLst>
            </p:nvPr>
          </p:nvSpPr>
          <p:spPr>
            <a:xfrm>
              <a:off x="1255970" y="945093"/>
              <a:ext cx="114300" cy="114300"/>
            </a:xfrm>
            <a:prstGeom prst="rect">
              <a:avLst/>
            </a:prstGeom>
            <a:solidFill>
              <a:srgbClr val="63B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Tree>
    <p:custDataLst>
      <p:tags r:id="rId1"/>
    </p:custData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219600" y="1085400"/>
            <a:ext cx="8704800" cy="4687200"/>
          </a:xfrm>
          <a:prstGeom prst="rect">
            <a:avLst/>
          </a:prstGeom>
          <a:solidFill>
            <a:srgbClr val="EAF4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endParaRPr>
          </a:p>
        </p:txBody>
      </p:sp>
      <p:grpSp>
        <p:nvGrpSpPr>
          <p:cNvPr id="9" name="组合 8"/>
          <p:cNvGrpSpPr/>
          <p:nvPr userDrawn="1">
            <p:custDataLst>
              <p:tags r:id="rId3"/>
            </p:custDataLst>
          </p:nvPr>
        </p:nvGrpSpPr>
        <p:grpSpPr>
          <a:xfrm>
            <a:off x="8408802" y="5280772"/>
            <a:ext cx="589747" cy="576453"/>
            <a:chOff x="1100668" y="795868"/>
            <a:chExt cx="269602" cy="263525"/>
          </a:xfrm>
          <a:solidFill>
            <a:schemeClr val="accent1"/>
          </a:solidFill>
        </p:grpSpPr>
        <p:sp>
          <p:nvSpPr>
            <p:cNvPr id="10" name="矩形 9"/>
            <p:cNvSpPr/>
            <p:nvPr>
              <p:custDataLst>
                <p:tags r:id="rId8"/>
              </p:custDataLst>
            </p:nvPr>
          </p:nvSpPr>
          <p:spPr>
            <a:xfrm>
              <a:off x="1255970" y="795868"/>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矩形 10"/>
            <p:cNvSpPr/>
            <p:nvPr>
              <p:custDataLst>
                <p:tags r:id="rId9"/>
              </p:custDataLst>
            </p:nvPr>
          </p:nvSpPr>
          <p:spPr>
            <a:xfrm>
              <a:off x="1100668" y="945093"/>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矩形 11"/>
            <p:cNvSpPr/>
            <p:nvPr>
              <p:custDataLst>
                <p:tags r:id="rId10"/>
              </p:custDataLst>
            </p:nvPr>
          </p:nvSpPr>
          <p:spPr>
            <a:xfrm>
              <a:off x="1255970" y="945093"/>
              <a:ext cx="114300" cy="114300"/>
            </a:xfrm>
            <a:prstGeom prst="rect">
              <a:avLst/>
            </a:prstGeom>
            <a:solidFill>
              <a:srgbClr val="63B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 name="组合 12"/>
          <p:cNvGrpSpPr/>
          <p:nvPr userDrawn="1">
            <p:custDataLst>
              <p:tags r:id="rId4"/>
            </p:custDataLst>
          </p:nvPr>
        </p:nvGrpSpPr>
        <p:grpSpPr>
          <a:xfrm rot="10800000">
            <a:off x="138308" y="1007919"/>
            <a:ext cx="589747" cy="576453"/>
            <a:chOff x="1100668" y="795868"/>
            <a:chExt cx="269602" cy="263525"/>
          </a:xfrm>
          <a:solidFill>
            <a:schemeClr val="accent1"/>
          </a:solidFill>
        </p:grpSpPr>
        <p:sp>
          <p:nvSpPr>
            <p:cNvPr id="14" name="矩形 13"/>
            <p:cNvSpPr/>
            <p:nvPr>
              <p:custDataLst>
                <p:tags r:id="rId5"/>
              </p:custDataLst>
            </p:nvPr>
          </p:nvSpPr>
          <p:spPr>
            <a:xfrm>
              <a:off x="1255970" y="795868"/>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5" name="矩形 14"/>
            <p:cNvSpPr/>
            <p:nvPr>
              <p:custDataLst>
                <p:tags r:id="rId6"/>
              </p:custDataLst>
            </p:nvPr>
          </p:nvSpPr>
          <p:spPr>
            <a:xfrm>
              <a:off x="1100668" y="945093"/>
              <a:ext cx="114300" cy="114300"/>
            </a:xfrm>
            <a:prstGeom prst="rect">
              <a:avLst/>
            </a:prstGeom>
            <a:solidFill>
              <a:srgbClr val="5BAA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6" name="矩形 15"/>
            <p:cNvSpPr/>
            <p:nvPr>
              <p:custDataLst>
                <p:tags r:id="rId7"/>
              </p:custDataLst>
            </p:nvPr>
          </p:nvSpPr>
          <p:spPr>
            <a:xfrm>
              <a:off x="1255970" y="945093"/>
              <a:ext cx="114300" cy="114300"/>
            </a:xfrm>
            <a:prstGeom prst="rect">
              <a:avLst/>
            </a:prstGeom>
            <a:solidFill>
              <a:srgbClr val="63B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grpSp>
      <p:sp>
        <p:nvSpPr>
          <p:cNvPr id="4" name="文本框 3"/>
          <p:cNvSpPr txBox="1"/>
          <p:nvPr/>
        </p:nvSpPr>
        <p:spPr>
          <a:xfrm>
            <a:off x="304024" y="1559387"/>
            <a:ext cx="1593850" cy="460375"/>
          </a:xfrm>
          <a:prstGeom prst="rect">
            <a:avLst/>
          </a:prstGeom>
          <a:noFill/>
        </p:spPr>
        <p:txBody>
          <a:bodyPr wrap="square" rtlCol="0">
            <a:spAutoFit/>
          </a:bodyPr>
          <a:lstStyle/>
          <a:p>
            <a:r>
              <a:rPr lang="zh-CN" altLang="en-US" sz="2400" b="1" dirty="0">
                <a:solidFill>
                  <a:schemeClr val="accent6">
                    <a:lumMod val="50000"/>
                  </a:schemeClr>
                </a:solidFill>
                <a:latin typeface="方正粗黑宋简体" panose="02000000000000000000" charset="-122"/>
                <a:ea typeface="方正粗黑宋简体" panose="02000000000000000000" charset="-122"/>
              </a:rPr>
              <a:t>框架类图</a:t>
            </a:r>
          </a:p>
        </p:txBody>
      </p:sp>
      <p:pic>
        <p:nvPicPr>
          <p:cNvPr id="7" name="图片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813560" y="1386840"/>
            <a:ext cx="6845300" cy="4112260"/>
          </a:xfrm>
          <a:prstGeom prst="rect">
            <a:avLst/>
          </a:prstGeom>
        </p:spPr>
      </p:pic>
      <p:sp>
        <p:nvSpPr>
          <p:cNvPr id="17" name="标题 1">
            <a:extLst>
              <a:ext uri="{FF2B5EF4-FFF2-40B4-BE49-F238E27FC236}">
                <a16:creationId xmlns:a16="http://schemas.microsoft.com/office/drawing/2014/main" id="{27A894CF-E403-4383-AF20-EBECF86C7B2A}"/>
              </a:ext>
            </a:extLst>
          </p:cNvPr>
          <p:cNvSpPr txBox="1">
            <a:spLocks/>
          </p:cNvSpPr>
          <p:nvPr/>
        </p:nvSpPr>
        <p:spPr>
          <a:xfrm>
            <a:off x="261620" y="360000"/>
            <a:ext cx="7886700" cy="720000"/>
          </a:xfrm>
          <a:prstGeom prst="rect">
            <a:avLst/>
          </a:prstGeom>
        </p:spPr>
        <p:txBody>
          <a:bodyPr vert="horz" lIns="101600" tIns="38100" rIns="76200" bIns="38100" rtlCol="0" anchor="t" anchorCtr="0">
            <a:normAutofit/>
          </a:bodyPr>
          <a:lst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sz="3600" dirty="0">
                <a:solidFill>
                  <a:srgbClr val="294B8C"/>
                </a:solidFill>
                <a:latin typeface="微软雅黑" panose="020B0503020204020204" pitchFamily="34" charset="-122"/>
              </a:rPr>
              <a:t>6.</a:t>
            </a:r>
            <a:r>
              <a:rPr lang="zh-CN" altLang="en-US" sz="3600" dirty="0">
                <a:solidFill>
                  <a:srgbClr val="294B8C"/>
                </a:solidFill>
                <a:latin typeface="微软雅黑" panose="020B0503020204020204" pitchFamily="34" charset="-122"/>
              </a:rPr>
              <a:t>软件效果</a:t>
            </a:r>
          </a:p>
        </p:txBody>
      </p:sp>
    </p:spTree>
    <p:custDataLst>
      <p:tags r:id="rId1"/>
    </p:custData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custDataLst>
              <p:tags r:id="rId2"/>
            </p:custDataLst>
          </p:nvPr>
        </p:nvPicPr>
        <p:blipFill>
          <a:blip r:embed="rId17">
            <a:extLst>
              <a:ext uri="{28A0092B-C50C-407E-A947-70E740481C1C}">
                <a14:useLocalDpi xmlns:a14="http://schemas.microsoft.com/office/drawing/2010/main" val="0"/>
              </a:ext>
            </a:extLst>
          </a:blip>
          <a:stretch>
            <a:fillRect/>
          </a:stretch>
        </p:blipFill>
        <p:spPr>
          <a:xfrm>
            <a:off x="0" y="2888940"/>
            <a:ext cx="4842168" cy="1403726"/>
          </a:xfrm>
          <a:prstGeom prst="rect">
            <a:avLst/>
          </a:prstGeom>
        </p:spPr>
      </p:pic>
      <p:sp>
        <p:nvSpPr>
          <p:cNvPr id="4" name="椭圆 3"/>
          <p:cNvSpPr/>
          <p:nvPr>
            <p:custDataLst>
              <p:tags r:id="rId3"/>
            </p:custDataLst>
          </p:nvPr>
        </p:nvSpPr>
        <p:spPr>
          <a:xfrm>
            <a:off x="3256744" y="2414827"/>
            <a:ext cx="2352383" cy="2352383"/>
          </a:xfrm>
          <a:prstGeom prst="ellipse">
            <a:avLst/>
          </a:prstGeom>
          <a:ln w="57150">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cs typeface="Impact" panose="020B0806030902050204" charset="0"/>
            </a:endParaRPr>
          </a:p>
        </p:txBody>
      </p:sp>
      <p:sp>
        <p:nvSpPr>
          <p:cNvPr id="6" name="弧形 5"/>
          <p:cNvSpPr/>
          <p:nvPr>
            <p:custDataLst>
              <p:tags r:id="rId4"/>
            </p:custDataLst>
          </p:nvPr>
        </p:nvSpPr>
        <p:spPr>
          <a:xfrm>
            <a:off x="2974773" y="2132856"/>
            <a:ext cx="2916324" cy="2916324"/>
          </a:xfrm>
          <a:prstGeom prst="arc">
            <a:avLst>
              <a:gd name="adj1" fmla="val 16200000"/>
              <a:gd name="adj2" fmla="val 5400000"/>
            </a:avLst>
          </a:prstGeom>
          <a:ln w="38100">
            <a:solidFill>
              <a:srgbClr val="000000">
                <a:lumMod val="60000"/>
                <a:lumOff val="40000"/>
              </a:srgbClr>
            </a:solidFill>
            <a:tailEnd type="stealth" w="lg" len="lg"/>
          </a:ln>
        </p:spPr>
        <p:style>
          <a:lnRef idx="1">
            <a:srgbClr val="1F74AD"/>
          </a:lnRef>
          <a:fillRef idx="0">
            <a:srgbClr val="1F74AD"/>
          </a:fillRef>
          <a:effectRef idx="0">
            <a:srgbClr val="1F74AD"/>
          </a:effectRef>
          <a:fontRef idx="minor">
            <a:srgbClr val="000000"/>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cs typeface="Impact" panose="020B0806030902050204" charset="0"/>
            </a:endParaRPr>
          </a:p>
        </p:txBody>
      </p:sp>
      <p:sp>
        <p:nvSpPr>
          <p:cNvPr id="17" name="椭圆 16"/>
          <p:cNvSpPr/>
          <p:nvPr>
            <p:custDataLst>
              <p:tags r:id="rId5"/>
            </p:custDataLst>
          </p:nvPr>
        </p:nvSpPr>
        <p:spPr>
          <a:xfrm>
            <a:off x="5371572" y="4322375"/>
            <a:ext cx="378540" cy="378540"/>
          </a:xfrm>
          <a:prstGeom prst="ellipse">
            <a:avLst/>
          </a:prstGeom>
          <a:solidFill>
            <a:srgbClr val="3498DB"/>
          </a:solidFill>
          <a:ln w="38100">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cs typeface="Impact" panose="020B0806030902050204" charset="0"/>
            </a:endParaRPr>
          </a:p>
        </p:txBody>
      </p:sp>
      <p:sp>
        <p:nvSpPr>
          <p:cNvPr id="18" name="任意多边形 17"/>
          <p:cNvSpPr/>
          <p:nvPr>
            <p:custDataLst>
              <p:tags r:id="rId6"/>
            </p:custDataLst>
          </p:nvPr>
        </p:nvSpPr>
        <p:spPr bwMode="auto">
          <a:xfrm>
            <a:off x="5449778" y="4404670"/>
            <a:ext cx="222130" cy="213951"/>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ysClr val="window" lastClr="FFFFFF"/>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cs typeface="Impact" panose="020B0806030902050204" charset="0"/>
            </a:endParaRPr>
          </a:p>
        </p:txBody>
      </p:sp>
      <p:sp>
        <p:nvSpPr>
          <p:cNvPr id="15" name="椭圆 14"/>
          <p:cNvSpPr/>
          <p:nvPr>
            <p:custDataLst>
              <p:tags r:id="rId7"/>
            </p:custDataLst>
          </p:nvPr>
        </p:nvSpPr>
        <p:spPr>
          <a:xfrm>
            <a:off x="5371572" y="2468993"/>
            <a:ext cx="378540" cy="378540"/>
          </a:xfrm>
          <a:prstGeom prst="ellipse">
            <a:avLst/>
          </a:prstGeom>
          <a:solidFill>
            <a:srgbClr val="1F74AD"/>
          </a:solidFill>
          <a:ln w="38100">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cs typeface="Impact" panose="020B0806030902050204" charset="0"/>
            </a:endParaRPr>
          </a:p>
        </p:txBody>
      </p:sp>
      <p:sp>
        <p:nvSpPr>
          <p:cNvPr id="16" name="任意多边形 15"/>
          <p:cNvSpPr/>
          <p:nvPr>
            <p:custDataLst>
              <p:tags r:id="rId8"/>
            </p:custDataLst>
          </p:nvPr>
        </p:nvSpPr>
        <p:spPr bwMode="auto">
          <a:xfrm>
            <a:off x="5449778" y="2551287"/>
            <a:ext cx="222130" cy="213951"/>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ysClr val="window" lastClr="FFFFFF"/>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cs typeface="Impact" panose="020B0806030902050204" charset="0"/>
            </a:endParaRPr>
          </a:p>
        </p:txBody>
      </p:sp>
      <p:sp>
        <p:nvSpPr>
          <p:cNvPr id="21" name="文本框 20"/>
          <p:cNvSpPr txBox="1"/>
          <p:nvPr>
            <p:custDataLst>
              <p:tags r:id="rId9"/>
            </p:custDataLst>
          </p:nvPr>
        </p:nvSpPr>
        <p:spPr>
          <a:xfrm>
            <a:off x="3529214" y="3607609"/>
            <a:ext cx="1807442" cy="715002"/>
          </a:xfrm>
          <a:prstGeom prst="rect">
            <a:avLst/>
          </a:prstGeom>
          <a:noFill/>
        </p:spPr>
        <p:txBody>
          <a:bodyPr wrap="square" lIns="67500" tIns="35100" rIns="67500" bIns="35100">
            <a:normAutofit/>
          </a:bodyPr>
          <a:lstStyle/>
          <a:p>
            <a:pPr algn="ctr">
              <a:lnSpc>
                <a:spcPct val="120000"/>
              </a:lnSpc>
            </a:pPr>
            <a:r>
              <a:rPr lang="en-US" altLang="zh-CN" spc="150" dirty="0">
                <a:solidFill>
                  <a:sysClr val="window" lastClr="FFFFFF"/>
                </a:solidFill>
                <a:latin typeface="方正粗黑宋简体" panose="02000000000000000000" charset="-122"/>
                <a:ea typeface="方正粗黑宋简体" panose="02000000000000000000" charset="-122"/>
                <a:cs typeface="方正粗黑宋简体" panose="02000000000000000000" charset="-122"/>
              </a:rPr>
              <a:t> </a:t>
            </a:r>
            <a:r>
              <a:rPr lang="zh-CN" altLang="en-US" spc="150" dirty="0">
                <a:solidFill>
                  <a:sysClr val="window" lastClr="FFFFFF"/>
                </a:solidFill>
                <a:latin typeface="方正粗黑宋简体" panose="02000000000000000000" charset="-122"/>
                <a:ea typeface="方正粗黑宋简体" panose="02000000000000000000" charset="-122"/>
                <a:cs typeface="方正粗黑宋简体" panose="02000000000000000000" charset="-122"/>
              </a:rPr>
              <a:t>目标安排</a:t>
            </a:r>
          </a:p>
        </p:txBody>
      </p:sp>
      <p:sp>
        <p:nvSpPr>
          <p:cNvPr id="22" name="文本框 21"/>
          <p:cNvSpPr txBox="1"/>
          <p:nvPr>
            <p:custDataLst>
              <p:tags r:id="rId10"/>
            </p:custDataLst>
          </p:nvPr>
        </p:nvSpPr>
        <p:spPr>
          <a:xfrm>
            <a:off x="3439477" y="3149048"/>
            <a:ext cx="1988186" cy="373451"/>
          </a:xfrm>
          <a:prstGeom prst="rect">
            <a:avLst/>
          </a:prstGeom>
          <a:noFill/>
        </p:spPr>
        <p:txBody>
          <a:bodyPr wrap="square" lIns="67500" tIns="35100" rIns="67500" bIns="0" anchor="ctr" anchorCtr="0">
            <a:noAutofit/>
          </a:bodyPr>
          <a:lstStyle/>
          <a:p>
            <a:pPr algn="ctr">
              <a:lnSpc>
                <a:spcPct val="130000"/>
              </a:lnSpc>
            </a:pPr>
            <a:r>
              <a:rPr lang="en-US" altLang="zh-CN" sz="1500" b="1" spc="300" dirty="0">
                <a:solidFill>
                  <a:sysClr val="window" lastClr="FFFFFF"/>
                </a:solidFill>
                <a:latin typeface="微软雅黑" panose="020B0503020204020204" pitchFamily="34" charset="-122"/>
                <a:ea typeface="微软雅黑" panose="020B0503020204020204" pitchFamily="34" charset="-122"/>
                <a:cs typeface="+mj-cs"/>
              </a:rPr>
              <a:t> </a:t>
            </a:r>
            <a:r>
              <a:rPr lang="zh-CN" altLang="en-US" spc="300" dirty="0">
                <a:solidFill>
                  <a:sysClr val="window" lastClr="FFFFFF"/>
                </a:solidFill>
                <a:latin typeface="方正粗黑宋简体" panose="02000000000000000000" charset="-122"/>
                <a:ea typeface="方正粗黑宋简体" panose="02000000000000000000" charset="-122"/>
                <a:cs typeface="+mj-cs"/>
              </a:rPr>
              <a:t>下一阶段</a:t>
            </a:r>
          </a:p>
        </p:txBody>
      </p:sp>
      <p:cxnSp>
        <p:nvCxnSpPr>
          <p:cNvPr id="24" name="直接连接符 23"/>
          <p:cNvCxnSpPr/>
          <p:nvPr>
            <p:custDataLst>
              <p:tags r:id="rId11"/>
            </p:custDataLst>
          </p:nvPr>
        </p:nvCxnSpPr>
        <p:spPr>
          <a:xfrm>
            <a:off x="6638897" y="3583795"/>
            <a:ext cx="1965751" cy="0"/>
          </a:xfrm>
          <a:prstGeom prst="line">
            <a:avLst/>
          </a:prstGeom>
          <a:ln>
            <a:solidFill>
              <a:srgbClr val="000000">
                <a:lumMod val="40000"/>
                <a:lumOff val="60000"/>
              </a:srgbClr>
            </a:solidFill>
          </a:ln>
        </p:spPr>
        <p:style>
          <a:lnRef idx="1">
            <a:srgbClr val="1F74AD"/>
          </a:lnRef>
          <a:fillRef idx="0">
            <a:srgbClr val="1F74AD"/>
          </a:fillRef>
          <a:effectRef idx="0">
            <a:srgbClr val="1F74AD"/>
          </a:effectRef>
          <a:fontRef idx="minor">
            <a:srgbClr val="000000"/>
          </a:fontRef>
        </p:style>
      </p:cxnSp>
      <p:sp>
        <p:nvSpPr>
          <p:cNvPr id="27" name="文本框 26"/>
          <p:cNvSpPr txBox="1"/>
          <p:nvPr>
            <p:custDataLst>
              <p:tags r:id="rId12"/>
            </p:custDataLst>
          </p:nvPr>
        </p:nvSpPr>
        <p:spPr>
          <a:xfrm>
            <a:off x="6075831" y="2478653"/>
            <a:ext cx="2816352" cy="913630"/>
          </a:xfrm>
          <a:prstGeom prst="rect">
            <a:avLst/>
          </a:prstGeom>
          <a:noFill/>
        </p:spPr>
        <p:txBody>
          <a:bodyPr wrap="square" lIns="67500" tIns="0" rIns="67500" bIns="35100" anchor="t">
            <a:noAutofit/>
          </a:bodyPr>
          <a:lstStyle/>
          <a:p>
            <a:pPr indent="0">
              <a:lnSpc>
                <a:spcPct val="150000"/>
              </a:lnSpc>
              <a:buFont typeface="Wingdings" panose="05000000000000000000" pitchFamily="2" charset="2"/>
              <a:buNone/>
            </a:pPr>
            <a:r>
              <a:rPr lang="zh-CN" altLang="en-US" sz="1600" dirty="0">
                <a:latin typeface="方正粗黑宋简体" panose="02000000000000000000" charset="-122"/>
                <a:ea typeface="方正粗黑宋简体" panose="02000000000000000000" charset="-122"/>
                <a:sym typeface="+mn-ea"/>
              </a:rPr>
              <a:t>进一步实现项目并行化的功能</a:t>
            </a:r>
            <a:endParaRPr lang="en-US" altLang="zh-CN" sz="1600" dirty="0">
              <a:latin typeface="方正粗黑宋简体" panose="02000000000000000000" charset="-122"/>
              <a:ea typeface="方正粗黑宋简体" panose="02000000000000000000" charset="-122"/>
            </a:endParaRPr>
          </a:p>
          <a:p>
            <a:pPr indent="0">
              <a:lnSpc>
                <a:spcPct val="150000"/>
              </a:lnSpc>
              <a:buFont typeface="Wingdings" panose="05000000000000000000" pitchFamily="2" charset="2"/>
              <a:buNone/>
            </a:pPr>
            <a:r>
              <a:rPr lang="zh-CN" altLang="en-US" sz="1600" dirty="0">
                <a:latin typeface="方正粗黑宋简体" panose="02000000000000000000" charset="-122"/>
                <a:ea typeface="方正粗黑宋简体" panose="02000000000000000000" charset="-122"/>
                <a:sym typeface="+mn-ea"/>
              </a:rPr>
              <a:t>实行并行化解决路程规划问题</a:t>
            </a:r>
            <a:endParaRPr lang="en-US" altLang="zh-CN" sz="1600" dirty="0">
              <a:latin typeface="方正粗黑宋简体" panose="02000000000000000000" charset="-122"/>
              <a:ea typeface="方正粗黑宋简体" panose="02000000000000000000" charset="-122"/>
            </a:endParaRPr>
          </a:p>
          <a:p>
            <a:pPr defTabSz="913765">
              <a:lnSpc>
                <a:spcPct val="120000"/>
              </a:lnSpc>
              <a:spcBef>
                <a:spcPct val="0"/>
              </a:spcBef>
              <a:defRPr/>
            </a:pPr>
            <a:endParaRPr lang="en-US" altLang="zh-CN" sz="1400" spc="150" dirty="0">
              <a:latin typeface="方正粗黑宋简体" panose="02000000000000000000" charset="-122"/>
              <a:ea typeface="方正粗黑宋简体" panose="02000000000000000000" charset="-122"/>
            </a:endParaRPr>
          </a:p>
        </p:txBody>
      </p:sp>
      <p:sp>
        <p:nvSpPr>
          <p:cNvPr id="28" name="文本框 27"/>
          <p:cNvSpPr txBox="1"/>
          <p:nvPr>
            <p:custDataLst>
              <p:tags r:id="rId13"/>
            </p:custDataLst>
          </p:nvPr>
        </p:nvSpPr>
        <p:spPr>
          <a:xfrm>
            <a:off x="6483272" y="2102660"/>
            <a:ext cx="2001470" cy="303728"/>
          </a:xfrm>
          <a:prstGeom prst="rect">
            <a:avLst/>
          </a:prstGeom>
          <a:noFill/>
        </p:spPr>
        <p:txBody>
          <a:bodyPr wrap="square" lIns="67500" tIns="35100" rIns="67500" bIns="0" anchor="b" anchorCtr="0">
            <a:noAutofit/>
          </a:bodyPr>
          <a:lstStyle/>
          <a:p>
            <a:pPr defTabSz="913765">
              <a:lnSpc>
                <a:spcPct val="120000"/>
              </a:lnSpc>
              <a:spcBef>
                <a:spcPct val="0"/>
              </a:spcBef>
              <a:defRPr/>
            </a:pPr>
            <a:r>
              <a:rPr lang="zh-CN" altLang="en-US" sz="2800" b="1" spc="300" dirty="0">
                <a:solidFill>
                  <a:srgbClr val="1F74AD"/>
                </a:solidFill>
                <a:latin typeface="微软雅黑" panose="020B0503020204020204" pitchFamily="34" charset="-122"/>
                <a:ea typeface="微软雅黑" panose="020B0503020204020204" pitchFamily="34" charset="-122"/>
              </a:rPr>
              <a:t>功能实现</a:t>
            </a:r>
          </a:p>
        </p:txBody>
      </p:sp>
      <p:sp>
        <p:nvSpPr>
          <p:cNvPr id="31" name="文本框 30"/>
          <p:cNvSpPr txBox="1"/>
          <p:nvPr>
            <p:custDataLst>
              <p:tags r:id="rId14"/>
            </p:custDataLst>
          </p:nvPr>
        </p:nvSpPr>
        <p:spPr>
          <a:xfrm>
            <a:off x="6075831" y="4292666"/>
            <a:ext cx="2816352" cy="1440170"/>
          </a:xfrm>
          <a:prstGeom prst="rect">
            <a:avLst/>
          </a:prstGeom>
          <a:noFill/>
        </p:spPr>
        <p:txBody>
          <a:bodyPr wrap="square" lIns="67500" tIns="0" rIns="67500" bIns="35100" anchor="t">
            <a:noAutofit/>
          </a:bodyPr>
          <a:lstStyle/>
          <a:p>
            <a:pPr defTabSz="913765">
              <a:lnSpc>
                <a:spcPct val="150000"/>
              </a:lnSpc>
              <a:spcBef>
                <a:spcPct val="0"/>
              </a:spcBef>
              <a:defRPr/>
            </a:pPr>
            <a:r>
              <a:rPr lang="zh-CN" altLang="en-US" sz="1600" dirty="0">
                <a:latin typeface="方正粗黑宋简体" panose="02000000000000000000" charset="-122"/>
                <a:ea typeface="方正粗黑宋简体" panose="02000000000000000000" charset="-122"/>
                <a:sym typeface="+mn-ea"/>
              </a:rPr>
              <a:t>根据审稿意见修改论文，等待录用通知</a:t>
            </a:r>
            <a:endParaRPr lang="en-US" altLang="zh-CN" sz="1600" dirty="0">
              <a:latin typeface="方正粗黑宋简体" panose="02000000000000000000" charset="-122"/>
              <a:ea typeface="方正粗黑宋简体" panose="02000000000000000000" charset="-122"/>
              <a:sym typeface="+mn-ea"/>
            </a:endParaRPr>
          </a:p>
          <a:p>
            <a:pPr defTabSz="913765">
              <a:lnSpc>
                <a:spcPct val="150000"/>
              </a:lnSpc>
              <a:spcBef>
                <a:spcPct val="0"/>
              </a:spcBef>
              <a:defRPr/>
            </a:pPr>
            <a:r>
              <a:rPr lang="zh-CN" altLang="en-US" sz="1600" spc="150" dirty="0">
                <a:latin typeface="方正粗黑宋简体" panose="02000000000000000000" charset="-122"/>
                <a:ea typeface="方正粗黑宋简体" panose="02000000000000000000" charset="-122"/>
                <a:sym typeface="+mn-ea"/>
              </a:rPr>
              <a:t>拟申请一项国家技术专利</a:t>
            </a:r>
          </a:p>
        </p:txBody>
      </p:sp>
      <p:sp>
        <p:nvSpPr>
          <p:cNvPr id="32" name="文本框 31"/>
          <p:cNvSpPr txBox="1"/>
          <p:nvPr>
            <p:custDataLst>
              <p:tags r:id="rId15"/>
            </p:custDataLst>
          </p:nvPr>
        </p:nvSpPr>
        <p:spPr>
          <a:xfrm>
            <a:off x="6638897" y="3784912"/>
            <a:ext cx="2001470" cy="432567"/>
          </a:xfrm>
          <a:prstGeom prst="rect">
            <a:avLst/>
          </a:prstGeom>
          <a:noFill/>
        </p:spPr>
        <p:txBody>
          <a:bodyPr wrap="square" lIns="67500" tIns="35100" rIns="67500" bIns="0" anchor="b" anchorCtr="0">
            <a:noAutofit/>
          </a:bodyPr>
          <a:lstStyle/>
          <a:p>
            <a:pPr defTabSz="913765">
              <a:lnSpc>
                <a:spcPct val="120000"/>
              </a:lnSpc>
              <a:spcBef>
                <a:spcPct val="0"/>
              </a:spcBef>
              <a:defRPr/>
            </a:pPr>
            <a:r>
              <a:rPr lang="zh-CN" altLang="en-US" sz="2800" b="1" spc="300" dirty="0">
                <a:solidFill>
                  <a:srgbClr val="294B8C"/>
                </a:solidFill>
                <a:latin typeface="微软雅黑" panose="020B0503020204020204" pitchFamily="34" charset="-122"/>
                <a:ea typeface="微软雅黑" panose="020B0503020204020204" pitchFamily="34" charset="-122"/>
              </a:rPr>
              <a:t>成果进度</a:t>
            </a:r>
          </a:p>
        </p:txBody>
      </p:sp>
    </p:spTree>
    <p:custDataLst>
      <p:tags r:id="rId1"/>
    </p:custData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309340"/>
            <a:ext cx="9144000" cy="2555267"/>
          </a:xfrm>
          <a:prstGeom prst="rect">
            <a:avLst/>
          </a:prstGeom>
          <a:solidFill>
            <a:srgbClr val="294B8C"/>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t" anchorCtr="0"/>
          <a:lstStyle/>
          <a:p>
            <a:pPr marL="342900" indent="-342900" algn="l">
              <a:lnSpc>
                <a:spcPct val="150000"/>
              </a:lnSpc>
              <a:buFont typeface="+mj-ea"/>
              <a:buAutoNum type="circleNumDbPlain" startAt="3"/>
            </a:pPr>
            <a:endParaRPr lang="zh-CN" altLang="en-US" sz="1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矩形 7"/>
          <p:cNvSpPr/>
          <p:nvPr/>
        </p:nvSpPr>
        <p:spPr>
          <a:xfrm>
            <a:off x="244136" y="3332041"/>
            <a:ext cx="8655727" cy="646331"/>
          </a:xfrm>
          <a:prstGeom prst="rect">
            <a:avLst/>
          </a:prstGeom>
        </p:spPr>
        <p:txBody>
          <a:bodyPr wrap="square">
            <a:spAutoFit/>
          </a:bodyPr>
          <a:lstStyle/>
          <a:p>
            <a:pPr algn="ctr"/>
            <a:r>
              <a:rPr lang="zh-CN" altLang="en-US" sz="3600" b="1" dirty="0">
                <a:solidFill>
                  <a:schemeClr val="bg1"/>
                </a:solidFill>
                <a:latin typeface="微软雅黑" panose="020B0503020204020204" pitchFamily="34" charset="-122"/>
                <a:ea typeface="微软雅黑" panose="020B0503020204020204" pitchFamily="34" charset="-122"/>
                <a:cs typeface="+mj-cs"/>
              </a:rPr>
              <a:t>谢谢</a:t>
            </a:r>
            <a:endParaRPr lang="zh-CN" altLang="en-US" sz="3600" dirty="0">
              <a:solidFill>
                <a:schemeClr val="bg1"/>
              </a:solidFill>
            </a:endParaRPr>
          </a:p>
        </p:txBody>
      </p:sp>
    </p:spTree>
    <p:custDataLst>
      <p:tags r:id="rId1"/>
    </p:custData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custDataLst>
              <p:tags r:id="rId2"/>
            </p:custDataLst>
          </p:nvPr>
        </p:nvPicPr>
        <p:blipFill>
          <a:blip r:embed="rId14" r:link="rId15" cstate="email"/>
          <a:stretch>
            <a:fillRect/>
          </a:stretch>
        </p:blipFill>
        <p:spPr>
          <a:xfrm>
            <a:off x="0" y="441325"/>
            <a:ext cx="540068" cy="415790"/>
          </a:xfrm>
          <a:prstGeom prst="rect">
            <a:avLst/>
          </a:prstGeom>
        </p:spPr>
      </p:pic>
      <p:pic>
        <p:nvPicPr>
          <p:cNvPr id="15" name="图片 14"/>
          <p:cNvPicPr/>
          <p:nvPr>
            <p:custDataLst>
              <p:tags r:id="rId3"/>
            </p:custDataLst>
          </p:nvPr>
        </p:nvPicPr>
        <p:blipFill>
          <a:blip r:embed="rId16" r:link="rId17" cstate="email"/>
          <a:stretch>
            <a:fillRect/>
          </a:stretch>
        </p:blipFill>
        <p:spPr>
          <a:xfrm>
            <a:off x="8603298" y="514350"/>
            <a:ext cx="540068" cy="342877"/>
          </a:xfrm>
          <a:prstGeom prst="rect">
            <a:avLst/>
          </a:prstGeom>
        </p:spPr>
      </p:pic>
      <p:cxnSp>
        <p:nvCxnSpPr>
          <p:cNvPr id="4" name="直接连接符 3"/>
          <p:cNvCxnSpPr>
            <a:cxnSpLocks/>
            <a:stCxn id="10" idx="4"/>
          </p:cNvCxnSpPr>
          <p:nvPr>
            <p:custDataLst>
              <p:tags r:id="rId4"/>
            </p:custDataLst>
          </p:nvPr>
        </p:nvCxnSpPr>
        <p:spPr>
          <a:xfrm>
            <a:off x="2677955" y="1149157"/>
            <a:ext cx="4605" cy="2733497"/>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p:custDataLst>
              <p:tags r:id="rId5"/>
            </p:custDataLst>
          </p:nvPr>
        </p:nvSpPr>
        <p:spPr>
          <a:xfrm>
            <a:off x="1060704" y="2055095"/>
            <a:ext cx="1621856" cy="525674"/>
          </a:xfrm>
          <a:prstGeom prst="rect">
            <a:avLst/>
          </a:prstGeom>
          <a:solidFill>
            <a:srgbClr val="294B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custDataLst>
              <p:tags r:id="rId6"/>
            </p:custDataLst>
          </p:nvPr>
        </p:nvSpPr>
        <p:spPr>
          <a:xfrm>
            <a:off x="996120" y="2084647"/>
            <a:ext cx="1622210" cy="442174"/>
          </a:xfrm>
          <a:prstGeom prst="rect">
            <a:avLst/>
          </a:prstGeom>
          <a:noFill/>
        </p:spPr>
        <p:txBody>
          <a:bodyPr wrap="square" lIns="68580" tIns="34290" rIns="68580" bIns="34290" rtlCol="0" anchor="ctr">
            <a:noAutofit/>
          </a:bodyPr>
          <a:lstStyle/>
          <a:p>
            <a:pPr algn="ctr">
              <a:lnSpc>
                <a:spcPct val="130000"/>
              </a:lnSpc>
            </a:pPr>
            <a:r>
              <a:rPr lang="zh-CN" altLang="en-US" sz="2400" b="1" spc="200" dirty="0">
                <a:solidFill>
                  <a:schemeClr val="bg1"/>
                </a:solidFill>
                <a:latin typeface="Arial" panose="020B0604020202020204" pitchFamily="34" charset="0"/>
                <a:ea typeface="微软雅黑" panose="020B0503020204020204" pitchFamily="34" charset="-122"/>
                <a:cs typeface="+mj-cs"/>
                <a:sym typeface="Arial" panose="020B0604020202020204" pitchFamily="34" charset="0"/>
              </a:rPr>
              <a:t>广度背景</a:t>
            </a:r>
          </a:p>
        </p:txBody>
      </p:sp>
      <p:sp>
        <p:nvSpPr>
          <p:cNvPr id="8" name="文本框 7"/>
          <p:cNvSpPr txBox="1"/>
          <p:nvPr>
            <p:custDataLst>
              <p:tags r:id="rId7"/>
            </p:custDataLst>
          </p:nvPr>
        </p:nvSpPr>
        <p:spPr>
          <a:xfrm>
            <a:off x="2747143" y="2338057"/>
            <a:ext cx="5527179" cy="525674"/>
          </a:xfrm>
          <a:prstGeom prst="rect">
            <a:avLst/>
          </a:prstGeom>
          <a:noFill/>
        </p:spPr>
        <p:txBody>
          <a:bodyPr wrap="square" lIns="68580" tIns="34290" rIns="68580" bIns="34290" rtlCol="0" anchor="ctr">
            <a:noAutofit/>
            <a:scene3d>
              <a:camera prst="orthographicFront"/>
              <a:lightRig rig="threePt" dir="t"/>
            </a:scene3d>
          </a:bodyPr>
          <a:lstStyle/>
          <a:p>
            <a:pPr marL="0" lvl="1">
              <a:lnSpc>
                <a:spcPct val="130000"/>
              </a:lnSpc>
            </a:pPr>
            <a:r>
              <a:rPr lang="zh-CN" altLang="en-US" dirty="0">
                <a:gradFill>
                  <a:gsLst>
                    <a:gs pos="21000">
                      <a:srgbClr val="53575C"/>
                    </a:gs>
                    <a:gs pos="88000">
                      <a:srgbClr val="C5C7CA"/>
                    </a:gs>
                  </a:gsLst>
                  <a:lin ang="5400000"/>
                </a:gradFill>
                <a:effectLst/>
                <a:latin typeface="方正粗黑宋简体" panose="02000000000000000000" charset="-122"/>
                <a:ea typeface="方正粗黑宋简体" panose="02000000000000000000" charset="-122"/>
                <a:sym typeface="+mn-ea"/>
              </a:rPr>
              <a:t>智能优化方法作为工具已经成为研究各类</a:t>
            </a:r>
            <a:r>
              <a:rPr lang="zh-CN" altLang="en-US" dirty="0">
                <a:solidFill>
                  <a:srgbClr val="FF0000"/>
                </a:solidFill>
                <a:effectLst/>
                <a:latin typeface="方正粗黑宋简体" panose="02000000000000000000" charset="-122"/>
                <a:ea typeface="方正粗黑宋简体" panose="02000000000000000000" charset="-122"/>
                <a:sym typeface="+mn-ea"/>
              </a:rPr>
              <a:t>动态多目标优化问题</a:t>
            </a:r>
            <a:r>
              <a:rPr lang="zh-CN" altLang="en-US" dirty="0">
                <a:gradFill>
                  <a:gsLst>
                    <a:gs pos="21000">
                      <a:srgbClr val="53575C"/>
                    </a:gs>
                    <a:gs pos="88000">
                      <a:srgbClr val="C5C7CA"/>
                    </a:gs>
                  </a:gsLst>
                  <a:lin ang="5400000"/>
                </a:gradFill>
                <a:effectLst/>
                <a:latin typeface="方正粗黑宋简体" panose="02000000000000000000" charset="-122"/>
                <a:ea typeface="方正粗黑宋简体" panose="02000000000000000000" charset="-122"/>
                <a:sym typeface="+mn-ea"/>
              </a:rPr>
              <a:t>的首选</a:t>
            </a:r>
            <a:endParaRPr lang="en-US" altLang="zh-CN" dirty="0">
              <a:gradFill>
                <a:gsLst>
                  <a:gs pos="21000">
                    <a:srgbClr val="53575C"/>
                  </a:gs>
                  <a:gs pos="88000">
                    <a:srgbClr val="C5C7CA"/>
                  </a:gs>
                </a:gsLst>
                <a:lin ang="5400000"/>
              </a:gradFill>
              <a:effectLst/>
              <a:latin typeface="方正粗黑宋简体" panose="02000000000000000000" charset="-122"/>
              <a:ea typeface="方正粗黑宋简体" panose="02000000000000000000" charset="-122"/>
            </a:endParaRPr>
          </a:p>
          <a:p>
            <a:pPr>
              <a:lnSpc>
                <a:spcPct val="130000"/>
              </a:lnSpc>
            </a:pPr>
            <a:endParaRPr lang="en-US" altLang="zh-CN" sz="1600" spc="150" dirty="0">
              <a:gradFill>
                <a:gsLst>
                  <a:gs pos="21000">
                    <a:srgbClr val="53575C"/>
                  </a:gs>
                  <a:gs pos="88000">
                    <a:srgbClr val="C5C7CA"/>
                  </a:gs>
                </a:gsLst>
                <a:lin ang="5400000"/>
              </a:gradFill>
              <a:effectLst/>
              <a:latin typeface="方正粗黑宋简体" panose="02000000000000000000" charset="-122"/>
              <a:ea typeface="方正粗黑宋简体" panose="02000000000000000000" charset="-122"/>
              <a:sym typeface="Arial" panose="020B0604020202020204" pitchFamily="34" charset="0"/>
            </a:endParaRPr>
          </a:p>
        </p:txBody>
      </p:sp>
      <p:sp>
        <p:nvSpPr>
          <p:cNvPr id="9" name="文本框 8"/>
          <p:cNvSpPr txBox="1"/>
          <p:nvPr>
            <p:custDataLst>
              <p:tags r:id="rId8"/>
            </p:custDataLst>
          </p:nvPr>
        </p:nvSpPr>
        <p:spPr>
          <a:xfrm>
            <a:off x="2374190" y="3238676"/>
            <a:ext cx="4679936" cy="1291708"/>
          </a:xfrm>
          <a:prstGeom prst="rect">
            <a:avLst/>
          </a:prstGeom>
          <a:noFill/>
        </p:spPr>
        <p:txBody>
          <a:bodyPr wrap="square" lIns="68580" tIns="34290" rIns="68580" bIns="34290" rtlCol="0" anchor="ctr">
            <a:noAutofit/>
            <a:scene3d>
              <a:camera prst="orthographicFront"/>
              <a:lightRig rig="threePt" dir="t"/>
            </a:scene3d>
          </a:bodyPr>
          <a:lstStyle/>
          <a:p>
            <a:pPr lvl="1" indent="0">
              <a:lnSpc>
                <a:spcPct val="150000"/>
              </a:lnSpc>
              <a:buFont typeface="Wingdings" panose="05000000000000000000" pitchFamily="2" charset="2"/>
              <a:buNone/>
            </a:pPr>
            <a:r>
              <a:rPr lang="zh-CN" altLang="en-US" dirty="0">
                <a:gradFill>
                  <a:gsLst>
                    <a:gs pos="21000">
                      <a:srgbClr val="53575C"/>
                    </a:gs>
                    <a:gs pos="88000">
                      <a:srgbClr val="C5C7CA"/>
                    </a:gs>
                  </a:gsLst>
                  <a:lin ang="5400000"/>
                </a:gradFill>
                <a:effectLst/>
                <a:latin typeface="方正粗黑宋简体" panose="02000000000000000000" charset="-122"/>
                <a:ea typeface="方正粗黑宋简体" panose="02000000000000000000" charset="-122"/>
                <a:sym typeface="+mn-ea"/>
              </a:rPr>
              <a:t>动态多目标优化方法</a:t>
            </a:r>
            <a:endParaRPr lang="en-US" altLang="zh-CN" dirty="0">
              <a:gradFill>
                <a:gsLst>
                  <a:gs pos="21000">
                    <a:srgbClr val="53575C"/>
                  </a:gs>
                  <a:gs pos="88000">
                    <a:srgbClr val="C5C7CA"/>
                  </a:gs>
                </a:gsLst>
                <a:lin ang="5400000"/>
              </a:gradFill>
              <a:effectLst/>
              <a:latin typeface="方正粗黑宋简体" panose="02000000000000000000" charset="-122"/>
              <a:ea typeface="方正粗黑宋简体" panose="02000000000000000000" charset="-122"/>
            </a:endParaRPr>
          </a:p>
          <a:p>
            <a:pPr lvl="1" indent="0">
              <a:lnSpc>
                <a:spcPct val="150000"/>
              </a:lnSpc>
              <a:buFont typeface="Wingdings" panose="05000000000000000000" pitchFamily="2" charset="2"/>
              <a:buNone/>
            </a:pPr>
            <a:r>
              <a:rPr lang="zh-CN" altLang="en-US" dirty="0">
                <a:gradFill>
                  <a:gsLst>
                    <a:gs pos="21000">
                      <a:srgbClr val="53575C"/>
                    </a:gs>
                    <a:gs pos="88000">
                      <a:srgbClr val="C5C7CA"/>
                    </a:gs>
                  </a:gsLst>
                  <a:lin ang="5400000"/>
                </a:gradFill>
                <a:effectLst/>
                <a:latin typeface="方正粗黑宋简体" panose="02000000000000000000" charset="-122"/>
                <a:ea typeface="方正粗黑宋简体" panose="02000000000000000000" charset="-122"/>
                <a:sym typeface="+mn-ea"/>
              </a:rPr>
              <a:t>带回程的动态车辆路径规划问题</a:t>
            </a:r>
            <a:endParaRPr lang="en-US" altLang="zh-CN" dirty="0">
              <a:gradFill>
                <a:gsLst>
                  <a:gs pos="21000">
                    <a:srgbClr val="53575C"/>
                  </a:gs>
                  <a:gs pos="88000">
                    <a:srgbClr val="C5C7CA"/>
                  </a:gs>
                </a:gsLst>
                <a:lin ang="5400000"/>
              </a:gradFill>
              <a:effectLst/>
              <a:latin typeface="方正粗黑宋简体" panose="02000000000000000000" charset="-122"/>
              <a:ea typeface="方正粗黑宋简体" panose="02000000000000000000" charset="-122"/>
            </a:endParaRPr>
          </a:p>
          <a:p>
            <a:pPr lvl="1" indent="0">
              <a:lnSpc>
                <a:spcPct val="150000"/>
              </a:lnSpc>
              <a:buFont typeface="Wingdings" panose="05000000000000000000" pitchFamily="2" charset="2"/>
              <a:buNone/>
            </a:pPr>
            <a:r>
              <a:rPr lang="zh-CN" altLang="en-US" dirty="0">
                <a:gradFill>
                  <a:gsLst>
                    <a:gs pos="21000">
                      <a:srgbClr val="53575C"/>
                    </a:gs>
                    <a:gs pos="88000">
                      <a:srgbClr val="C5C7CA"/>
                    </a:gs>
                  </a:gsLst>
                  <a:lin ang="5400000"/>
                </a:gradFill>
                <a:effectLst/>
                <a:latin typeface="方正粗黑宋简体" panose="02000000000000000000" charset="-122"/>
                <a:ea typeface="方正粗黑宋简体" panose="02000000000000000000" charset="-122"/>
                <a:sym typeface="+mn-ea"/>
              </a:rPr>
              <a:t>分布式实时流数据处理问题</a:t>
            </a:r>
            <a:endParaRPr lang="en-US" altLang="zh-CN" dirty="0">
              <a:gradFill>
                <a:gsLst>
                  <a:gs pos="21000">
                    <a:srgbClr val="53575C"/>
                  </a:gs>
                  <a:gs pos="88000">
                    <a:srgbClr val="C5C7CA"/>
                  </a:gs>
                </a:gsLst>
                <a:lin ang="5400000"/>
              </a:gradFill>
              <a:effectLst/>
              <a:latin typeface="方正粗黑宋简体" panose="02000000000000000000" charset="-122"/>
              <a:ea typeface="方正粗黑宋简体" panose="02000000000000000000" charset="-122"/>
            </a:endParaRPr>
          </a:p>
          <a:p>
            <a:pPr>
              <a:lnSpc>
                <a:spcPct val="130000"/>
              </a:lnSpc>
            </a:pPr>
            <a:endParaRPr lang="en-US" altLang="zh-CN" sz="1500" spc="150" dirty="0">
              <a:gradFill>
                <a:gsLst>
                  <a:gs pos="21000">
                    <a:srgbClr val="53575C"/>
                  </a:gs>
                  <a:gs pos="88000">
                    <a:srgbClr val="C5C7CA"/>
                  </a:gs>
                </a:gsLst>
                <a:lin ang="5400000"/>
              </a:gradFill>
              <a:effectLst/>
              <a:latin typeface="方正粗黑宋简体" panose="02000000000000000000" charset="-122"/>
              <a:ea typeface="方正粗黑宋简体" panose="02000000000000000000" charset="-122"/>
              <a:sym typeface="Arial" panose="020B0604020202020204" pitchFamily="34" charset="0"/>
            </a:endParaRPr>
          </a:p>
        </p:txBody>
      </p:sp>
      <p:sp>
        <p:nvSpPr>
          <p:cNvPr id="10" name="椭圆 9"/>
          <p:cNvSpPr/>
          <p:nvPr>
            <p:custDataLst>
              <p:tags r:id="rId9"/>
            </p:custDataLst>
          </p:nvPr>
        </p:nvSpPr>
        <p:spPr>
          <a:xfrm>
            <a:off x="2613096" y="1019440"/>
            <a:ext cx="129717" cy="129717"/>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endParaRPr lang="zh-CN" altLang="en-US" sz="1350"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custDataLst>
              <p:tags r:id="rId10"/>
            </p:custDataLst>
          </p:nvPr>
        </p:nvSpPr>
        <p:spPr>
          <a:xfrm>
            <a:off x="1060351" y="3533049"/>
            <a:ext cx="1622210" cy="469765"/>
          </a:xfrm>
          <a:prstGeom prst="rect">
            <a:avLst/>
          </a:prstGeom>
          <a:solidFill>
            <a:srgbClr val="294B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30000"/>
              </a:lnSpc>
            </a:pPr>
            <a:endParaRPr lang="zh-CN" altLang="en-US" sz="1050">
              <a:latin typeface="Arial" panose="020B0604020202020204" pitchFamily="34" charset="0"/>
              <a:ea typeface="微软雅黑" panose="020B0503020204020204" pitchFamily="34" charset="-122"/>
              <a:sym typeface="Arial" panose="020B0604020202020204" pitchFamily="34" charset="0"/>
            </a:endParaRPr>
          </a:p>
        </p:txBody>
      </p:sp>
      <p:sp>
        <p:nvSpPr>
          <p:cNvPr id="12" name="文本框 11"/>
          <p:cNvSpPr txBox="1"/>
          <p:nvPr>
            <p:custDataLst>
              <p:tags r:id="rId11"/>
            </p:custDataLst>
          </p:nvPr>
        </p:nvSpPr>
        <p:spPr>
          <a:xfrm>
            <a:off x="1074746" y="3531468"/>
            <a:ext cx="1588814" cy="442174"/>
          </a:xfrm>
          <a:prstGeom prst="rect">
            <a:avLst/>
          </a:prstGeom>
          <a:noFill/>
        </p:spPr>
        <p:txBody>
          <a:bodyPr wrap="square" lIns="68580" tIns="34290" rIns="68580" bIns="34290" rtlCol="0" anchor="ctr">
            <a:noAutofit/>
          </a:bodyPr>
          <a:lstStyle/>
          <a:p>
            <a:pPr algn="ctr">
              <a:lnSpc>
                <a:spcPct val="130000"/>
              </a:lnSpc>
            </a:pPr>
            <a:r>
              <a:rPr lang="zh-CN" altLang="en-US" sz="2400" b="1" spc="200" dirty="0">
                <a:solidFill>
                  <a:schemeClr val="bg1"/>
                </a:solidFill>
                <a:latin typeface="Arial" panose="020B0604020202020204" pitchFamily="34" charset="0"/>
                <a:ea typeface="微软雅黑" panose="020B0503020204020204" pitchFamily="34" charset="-122"/>
                <a:cs typeface="+mj-cs"/>
                <a:sym typeface="Arial" panose="020B0604020202020204" pitchFamily="34" charset="0"/>
              </a:rPr>
              <a:t>细度背景</a:t>
            </a:r>
          </a:p>
        </p:txBody>
      </p:sp>
      <p:cxnSp>
        <p:nvCxnSpPr>
          <p:cNvPr id="13" name="直接连接符 12"/>
          <p:cNvCxnSpPr/>
          <p:nvPr>
            <p:custDataLst>
              <p:tags r:id="rId12"/>
            </p:custDataLst>
          </p:nvPr>
        </p:nvCxnSpPr>
        <p:spPr>
          <a:xfrm>
            <a:off x="2683651" y="3116457"/>
            <a:ext cx="5217794" cy="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18"/>
          <a:stretch>
            <a:fillRect/>
          </a:stretch>
        </p:blipFill>
        <p:spPr>
          <a:xfrm>
            <a:off x="6083237" y="3576959"/>
            <a:ext cx="1970314" cy="1995574"/>
          </a:xfrm>
          <a:prstGeom prst="rect">
            <a:avLst/>
          </a:prstGeom>
        </p:spPr>
      </p:pic>
      <p:pic>
        <p:nvPicPr>
          <p:cNvPr id="2" name="图片 1"/>
          <p:cNvPicPr>
            <a:picLocks noChangeAspect="1"/>
          </p:cNvPicPr>
          <p:nvPr/>
        </p:nvPicPr>
        <p:blipFill>
          <a:blip r:embed="rId19"/>
          <a:stretch>
            <a:fillRect/>
          </a:stretch>
        </p:blipFill>
        <p:spPr>
          <a:xfrm>
            <a:off x="1518383" y="4653224"/>
            <a:ext cx="3556093" cy="921950"/>
          </a:xfrm>
          <a:prstGeom prst="rect">
            <a:avLst/>
          </a:prstGeom>
        </p:spPr>
      </p:pic>
      <p:sp>
        <p:nvSpPr>
          <p:cNvPr id="16" name="文本框 15"/>
          <p:cNvSpPr txBox="1"/>
          <p:nvPr/>
        </p:nvSpPr>
        <p:spPr>
          <a:xfrm>
            <a:off x="5853253" y="5879681"/>
            <a:ext cx="2430281" cy="306705"/>
          </a:xfrm>
          <a:prstGeom prst="rect">
            <a:avLst/>
          </a:prstGeom>
          <a:no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2   </a:t>
            </a:r>
            <a:r>
              <a:rPr lang="zh-CN" altLang="en-US" sz="1400" dirty="0">
                <a:latin typeface="微软雅黑" panose="020B0503020204020204" pitchFamily="34" charset="-122"/>
                <a:ea typeface="微软雅黑" panose="020B0503020204020204" pitchFamily="34" charset="-122"/>
              </a:rPr>
              <a:t>车辆路径规划问题示例</a:t>
            </a:r>
          </a:p>
        </p:txBody>
      </p:sp>
      <p:sp>
        <p:nvSpPr>
          <p:cNvPr id="20" name="文本框 19"/>
          <p:cNvSpPr txBox="1"/>
          <p:nvPr/>
        </p:nvSpPr>
        <p:spPr>
          <a:xfrm>
            <a:off x="1789794" y="5890830"/>
            <a:ext cx="2710451" cy="306705"/>
          </a:xfrm>
          <a:prstGeom prst="rect">
            <a:avLst/>
          </a:prstGeom>
          <a:noFill/>
        </p:spPr>
        <p:txBody>
          <a:bodyPr wrap="square" rtlCol="0">
            <a:spAutoFit/>
          </a:bodyPr>
          <a:lstStyle>
            <a:defPPr>
              <a:defRPr lang="en-US"/>
            </a:defPPr>
            <a:lvl1pPr algn="ctr">
              <a:defRPr sz="1200">
                <a:latin typeface="微软雅黑" panose="020B0503020204020204" pitchFamily="34" charset="-122"/>
                <a:ea typeface="微软雅黑" panose="020B0503020204020204" pitchFamily="34" charset="-122"/>
              </a:defRPr>
            </a:lvl1pPr>
          </a:lstStyle>
          <a:p>
            <a:r>
              <a:rPr lang="zh-CN" altLang="en-US" sz="1400" dirty="0"/>
              <a:t>图</a:t>
            </a:r>
            <a:r>
              <a:rPr lang="en-US" altLang="zh-CN" sz="1400" dirty="0"/>
              <a:t>1   </a:t>
            </a:r>
            <a:r>
              <a:rPr lang="zh-CN" altLang="en-US" sz="1400" dirty="0"/>
              <a:t>实时流数据处理框架</a:t>
            </a:r>
            <a:r>
              <a:rPr lang="en-US" altLang="zh-CN" sz="1400" dirty="0"/>
              <a:t>Spark</a:t>
            </a:r>
            <a:endParaRPr lang="zh-CN" altLang="en-US" sz="1400" dirty="0"/>
          </a:p>
        </p:txBody>
      </p:sp>
      <p:sp>
        <p:nvSpPr>
          <p:cNvPr id="19" name="标题 1">
            <a:extLst>
              <a:ext uri="{FF2B5EF4-FFF2-40B4-BE49-F238E27FC236}">
                <a16:creationId xmlns:a16="http://schemas.microsoft.com/office/drawing/2014/main" id="{E7D44E93-0F41-433F-B532-8FB0E289CF42}"/>
              </a:ext>
            </a:extLst>
          </p:cNvPr>
          <p:cNvSpPr txBox="1">
            <a:spLocks/>
          </p:cNvSpPr>
          <p:nvPr/>
        </p:nvSpPr>
        <p:spPr>
          <a:xfrm>
            <a:off x="261620" y="360000"/>
            <a:ext cx="7886700" cy="720000"/>
          </a:xfrm>
          <a:prstGeom prst="rect">
            <a:avLst/>
          </a:prstGeom>
        </p:spPr>
        <p:txBody>
          <a:bodyPr vert="horz" lIns="101600" tIns="38100" rIns="76200" bIns="38100" rtlCol="0" anchor="t" anchorCtr="0">
            <a:normAutofit/>
          </a:bodyPr>
          <a:lstStyle>
            <a:lvl1pPr algn="l" defTabSz="685800" rtl="0" eaLnBrk="1" fontAlgn="auto" latinLnBrk="0" hangingPunct="1">
              <a:lnSpc>
                <a:spcPct val="100000"/>
              </a:lnSpc>
              <a:spcBef>
                <a:spcPct val="0"/>
              </a:spcBef>
              <a:buNone/>
              <a:defRPr sz="18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a:lstStyle>
          <a:p>
            <a:r>
              <a:rPr lang="en-US" altLang="zh-CN" sz="3600" dirty="0">
                <a:solidFill>
                  <a:srgbClr val="294B8C"/>
                </a:solidFill>
                <a:latin typeface="微软雅黑" panose="020B0503020204020204" pitchFamily="34" charset="-122"/>
              </a:rPr>
              <a:t>1.</a:t>
            </a:r>
            <a:r>
              <a:rPr lang="zh-CN" altLang="en-US" sz="3600" dirty="0">
                <a:solidFill>
                  <a:srgbClr val="294B8C"/>
                </a:solidFill>
                <a:latin typeface="微软雅黑" panose="020B0503020204020204" pitchFamily="34" charset="-122"/>
              </a:rPr>
              <a:t>项目背景</a:t>
            </a:r>
          </a:p>
        </p:txBody>
      </p:sp>
    </p:spTree>
    <p:custDataLst>
      <p:tags r:id="rId1"/>
    </p:custData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文本框 57"/>
          <p:cNvSpPr txBox="1"/>
          <p:nvPr>
            <p:custDataLst>
              <p:tags r:id="rId2"/>
            </p:custDataLst>
          </p:nvPr>
        </p:nvSpPr>
        <p:spPr>
          <a:xfrm>
            <a:off x="654505" y="1676089"/>
            <a:ext cx="310412" cy="369277"/>
          </a:xfrm>
          <a:prstGeom prst="rect">
            <a:avLst/>
          </a:prstGeom>
          <a:noFill/>
        </p:spPr>
        <p:txBody>
          <a:bodyPr wrap="square" lIns="67500" tIns="35100" rIns="67500" bIns="35100" anchor="ctr">
            <a:prstTxWarp prst="textPlain">
              <a:avLst/>
            </a:prstTxWarp>
            <a:normAutofit fontScale="40000" lnSpcReduction="20000"/>
          </a:bodyPr>
          <a:lstStyle/>
          <a:p>
            <a:pPr>
              <a:lnSpc>
                <a:spcPct val="150000"/>
              </a:lnSpc>
            </a:pPr>
            <a:r>
              <a:rPr lang="en-US" sz="3600" dirty="0">
                <a:latin typeface="微软雅黑" panose="020B0503020204020204" pitchFamily="34" charset="-122"/>
                <a:ea typeface="微软雅黑" panose="020B0503020204020204" pitchFamily="34" charset="-122"/>
              </a:rPr>
              <a:t>“</a:t>
            </a:r>
          </a:p>
        </p:txBody>
      </p:sp>
      <p:sp>
        <p:nvSpPr>
          <p:cNvPr id="60" name="文本框 59"/>
          <p:cNvSpPr txBox="1"/>
          <p:nvPr>
            <p:custDataLst>
              <p:tags r:id="rId3"/>
            </p:custDataLst>
          </p:nvPr>
        </p:nvSpPr>
        <p:spPr>
          <a:xfrm>
            <a:off x="565357" y="2979354"/>
            <a:ext cx="2884170" cy="1202732"/>
          </a:xfrm>
          <a:prstGeom prst="rect">
            <a:avLst/>
          </a:prstGeom>
          <a:noFill/>
        </p:spPr>
        <p:txBody>
          <a:bodyPr wrap="square" rtlCol="0">
            <a:normAutofit/>
          </a:bodyPr>
          <a:lstStyle/>
          <a:p>
            <a:pPr>
              <a:lnSpc>
                <a:spcPct val="120000"/>
              </a:lnSpc>
            </a:pPr>
            <a:r>
              <a:rPr lang="zh-CN" altLang="en-US" sz="2400" b="1" dirty="0">
                <a:solidFill>
                  <a:srgbClr val="294B8C"/>
                </a:solidFill>
                <a:latin typeface="微软雅黑" panose="020B0503020204020204" pitchFamily="34" charset="-122"/>
                <a:ea typeface="微软雅黑" panose="020B0503020204020204" pitchFamily="34" charset="-122"/>
                <a:sym typeface="+mn-ea"/>
              </a:rPr>
              <a:t>带回程的动态车辆路径规划问题</a:t>
            </a:r>
            <a:endParaRPr lang="zh-CN" altLang="en-US" sz="2400" spc="150" dirty="0">
              <a:solidFill>
                <a:srgbClr val="294B8C"/>
              </a:solidFill>
              <a:latin typeface="微软雅黑" panose="020B0503020204020204" pitchFamily="34" charset="-122"/>
              <a:ea typeface="微软雅黑" panose="020B0503020204020204" pitchFamily="34" charset="-122"/>
            </a:endParaRPr>
          </a:p>
        </p:txBody>
      </p:sp>
      <p:sp>
        <p:nvSpPr>
          <p:cNvPr id="39" name="文本框 38"/>
          <p:cNvSpPr txBox="1"/>
          <p:nvPr>
            <p:custDataLst>
              <p:tags r:id="rId4"/>
            </p:custDataLst>
          </p:nvPr>
        </p:nvSpPr>
        <p:spPr>
          <a:xfrm>
            <a:off x="654685" y="2006600"/>
            <a:ext cx="2884170" cy="846455"/>
          </a:xfrm>
          <a:prstGeom prst="rect">
            <a:avLst/>
          </a:prstGeom>
          <a:noFill/>
        </p:spPr>
        <p:txBody>
          <a:bodyPr wrap="square" rtlCol="0">
            <a:normAutofit/>
          </a:bodyPr>
          <a:lstStyle/>
          <a:p>
            <a:pPr>
              <a:lnSpc>
                <a:spcPct val="140000"/>
              </a:lnSpc>
            </a:pPr>
            <a:r>
              <a:rPr lang="zh-CN" altLang="en-US" sz="3600" b="1" dirty="0">
                <a:solidFill>
                  <a:schemeClr val="accent1">
                    <a:lumMod val="75000"/>
                  </a:schemeClr>
                </a:solidFill>
                <a:latin typeface="微软雅黑" panose="020B0503020204020204" pitchFamily="34" charset="-122"/>
                <a:ea typeface="微软雅黑" panose="020B0503020204020204" pitchFamily="34" charset="-122"/>
                <a:sym typeface="+mn-ea"/>
              </a:rPr>
              <a:t> </a:t>
            </a:r>
            <a:r>
              <a:rPr lang="zh-CN" altLang="en-US" sz="3600" b="1" dirty="0">
                <a:solidFill>
                  <a:srgbClr val="294B8C"/>
                </a:solidFill>
                <a:latin typeface="微软雅黑" panose="020B0503020204020204" pitchFamily="34" charset="-122"/>
                <a:ea typeface="微软雅黑" panose="020B0503020204020204" pitchFamily="34" charset="-122"/>
                <a:sym typeface="+mn-ea"/>
              </a:rPr>
              <a:t>项目背景</a:t>
            </a:r>
            <a:endParaRPr lang="zh-CN" altLang="en-US" sz="3600" b="1" spc="300" dirty="0">
              <a:solidFill>
                <a:srgbClr val="294B8C"/>
              </a:solidFill>
              <a:latin typeface="微软雅黑" panose="020B0503020204020204" pitchFamily="34" charset="-122"/>
              <a:ea typeface="微软雅黑" panose="020B0503020204020204" pitchFamily="34" charset="-122"/>
            </a:endParaRPr>
          </a:p>
        </p:txBody>
      </p:sp>
      <p:cxnSp>
        <p:nvCxnSpPr>
          <p:cNvPr id="42" name="直接连接符 41"/>
          <p:cNvCxnSpPr/>
          <p:nvPr>
            <p:custDataLst>
              <p:tags r:id="rId5"/>
            </p:custDataLst>
          </p:nvPr>
        </p:nvCxnSpPr>
        <p:spPr>
          <a:xfrm>
            <a:off x="4882916" y="3497112"/>
            <a:ext cx="237141" cy="0"/>
          </a:xfrm>
          <a:prstGeom prst="line">
            <a:avLst/>
          </a:prstGeom>
          <a:ln>
            <a:solidFill>
              <a:srgbClr val="000000">
                <a:lumMod val="20000"/>
                <a:lumOff val="80000"/>
              </a:srgbClr>
            </a:solidFill>
          </a:ln>
        </p:spPr>
        <p:style>
          <a:lnRef idx="1">
            <a:srgbClr val="1F74AD"/>
          </a:lnRef>
          <a:fillRef idx="0">
            <a:srgbClr val="1F74AD"/>
          </a:fillRef>
          <a:effectRef idx="0">
            <a:srgbClr val="1F74AD"/>
          </a:effectRef>
          <a:fontRef idx="minor">
            <a:srgbClr val="000000"/>
          </a:fontRef>
        </p:style>
      </p:cxnSp>
      <p:sp>
        <p:nvSpPr>
          <p:cNvPr id="5" name="椭圆 4"/>
          <p:cNvSpPr/>
          <p:nvPr>
            <p:custDataLst>
              <p:tags r:id="rId6"/>
            </p:custDataLst>
          </p:nvPr>
        </p:nvSpPr>
        <p:spPr>
          <a:xfrm>
            <a:off x="3679799" y="2837761"/>
            <a:ext cx="1178121" cy="1202732"/>
          </a:xfrm>
          <a:prstGeom prst="ellipse">
            <a:avLst/>
          </a:prstGeom>
          <a:solidFill>
            <a:sysClr val="window" lastClr="FFFFFF"/>
          </a:solidFill>
          <a:ln w="57150">
            <a:solidFill>
              <a:srgbClr val="1F74AD"/>
            </a:solidFill>
          </a:ln>
        </p:spPr>
        <p:style>
          <a:lnRef idx="2">
            <a:srgbClr val="1F74AD">
              <a:shade val="50000"/>
            </a:srgbClr>
          </a:lnRef>
          <a:fillRef idx="1">
            <a:srgbClr val="1F74AD"/>
          </a:fillRef>
          <a:effectRef idx="0">
            <a:srgbClr val="1F74AD"/>
          </a:effectRef>
          <a:fontRef idx="minor">
            <a:sysClr val="window" lastClr="FFFFFF"/>
          </a:fontRef>
        </p:style>
        <p:txBody>
          <a:bodyPr wrap="none" tIns="0" bIns="0" anchor="ctr">
            <a:normAutofit/>
          </a:bodyPr>
          <a:lstStyle/>
          <a:p>
            <a:pPr algn="ctr">
              <a:lnSpc>
                <a:spcPct val="130000"/>
              </a:lnSpc>
            </a:pPr>
            <a:endParaRPr lang="zh-CN" altLang="en-US" sz="1500" dirty="0">
              <a:solidFill>
                <a:srgbClr val="000000"/>
              </a:solidFill>
              <a:latin typeface="微软雅黑" panose="020B0503020204020204" pitchFamily="34" charset="-122"/>
              <a:ea typeface="微软雅黑" panose="020B0503020204020204" pitchFamily="34" charset="-122"/>
              <a:cs typeface="+mj-cs"/>
            </a:endParaRPr>
          </a:p>
        </p:txBody>
      </p:sp>
      <p:sp>
        <p:nvSpPr>
          <p:cNvPr id="8" name="文本框 7"/>
          <p:cNvSpPr txBox="1"/>
          <p:nvPr>
            <p:custDataLst>
              <p:tags r:id="rId7"/>
            </p:custDataLst>
          </p:nvPr>
        </p:nvSpPr>
        <p:spPr>
          <a:xfrm>
            <a:off x="3617289" y="3071387"/>
            <a:ext cx="1308292" cy="694957"/>
          </a:xfrm>
          <a:prstGeom prst="rect">
            <a:avLst/>
          </a:prstGeom>
          <a:noFill/>
        </p:spPr>
        <p:txBody>
          <a:bodyPr wrap="square" rtlCol="0"/>
          <a:lstStyle/>
          <a:p>
            <a:pPr algn="ctr" fontAlgn="auto">
              <a:lnSpc>
                <a:spcPct val="120000"/>
              </a:lnSpc>
            </a:pPr>
            <a:r>
              <a:rPr lang="zh-CN" altLang="en-US" b="1" dirty="0">
                <a:latin typeface="微软雅黑" panose="020B0503020204020204" pitchFamily="34" charset="-122"/>
                <a:ea typeface="微软雅黑" panose="020B0503020204020204" pitchFamily="34" charset="-122"/>
                <a:sym typeface="+mn-ea"/>
              </a:rPr>
              <a:t>问题</a:t>
            </a:r>
          </a:p>
          <a:p>
            <a:pPr algn="ctr" fontAlgn="auto">
              <a:lnSpc>
                <a:spcPct val="120000"/>
              </a:lnSpc>
            </a:pPr>
            <a:r>
              <a:rPr lang="zh-CN" altLang="en-US" b="1" dirty="0">
                <a:latin typeface="微软雅黑" panose="020B0503020204020204" pitchFamily="34" charset="-122"/>
                <a:ea typeface="微软雅黑" panose="020B0503020204020204" pitchFamily="34" charset="-122"/>
                <a:sym typeface="+mn-ea"/>
              </a:rPr>
              <a:t>种类多样</a:t>
            </a:r>
            <a:endParaRPr lang="zh-CN" altLang="en-US" b="1" spc="300" dirty="0">
              <a:solidFill>
                <a:srgbClr val="000000">
                  <a:lumMod val="75000"/>
                  <a:lumOff val="25000"/>
                </a:srgbClr>
              </a:solidFill>
              <a:uFillTx/>
              <a:latin typeface="微软雅黑" panose="020B0503020204020204" pitchFamily="34" charset="-122"/>
              <a:ea typeface="微软雅黑" panose="020B0503020204020204" pitchFamily="34" charset="-122"/>
            </a:endParaRPr>
          </a:p>
        </p:txBody>
      </p:sp>
      <p:cxnSp>
        <p:nvCxnSpPr>
          <p:cNvPr id="63" name="直接连接符 62"/>
          <p:cNvCxnSpPr/>
          <p:nvPr>
            <p:custDataLst>
              <p:tags r:id="rId8"/>
            </p:custDataLst>
          </p:nvPr>
        </p:nvCxnSpPr>
        <p:spPr>
          <a:xfrm>
            <a:off x="5120105" y="4303492"/>
            <a:ext cx="529681" cy="0"/>
          </a:xfrm>
          <a:prstGeom prst="line">
            <a:avLst/>
          </a:prstGeom>
          <a:ln>
            <a:solidFill>
              <a:srgbClr val="000000">
                <a:lumMod val="20000"/>
                <a:lumOff val="80000"/>
              </a:srgbClr>
            </a:solidFill>
          </a:ln>
        </p:spPr>
        <p:style>
          <a:lnRef idx="1">
            <a:srgbClr val="1F74AD"/>
          </a:lnRef>
          <a:fillRef idx="0">
            <a:srgbClr val="1F74AD"/>
          </a:fillRef>
          <a:effectRef idx="0">
            <a:srgbClr val="1F74AD"/>
          </a:effectRef>
          <a:fontRef idx="minor">
            <a:srgbClr val="000000"/>
          </a:fontRef>
        </p:style>
      </p:cxnSp>
      <p:cxnSp>
        <p:nvCxnSpPr>
          <p:cNvPr id="62" name="直接连接符 61"/>
          <p:cNvCxnSpPr/>
          <p:nvPr>
            <p:custDataLst>
              <p:tags r:id="rId9"/>
            </p:custDataLst>
          </p:nvPr>
        </p:nvCxnSpPr>
        <p:spPr>
          <a:xfrm>
            <a:off x="5120105" y="3497166"/>
            <a:ext cx="529681" cy="0"/>
          </a:xfrm>
          <a:prstGeom prst="line">
            <a:avLst/>
          </a:prstGeom>
          <a:ln>
            <a:solidFill>
              <a:srgbClr val="000000">
                <a:lumMod val="20000"/>
                <a:lumOff val="80000"/>
              </a:srgbClr>
            </a:solidFill>
          </a:ln>
        </p:spPr>
        <p:style>
          <a:lnRef idx="1">
            <a:srgbClr val="1F74AD"/>
          </a:lnRef>
          <a:fillRef idx="0">
            <a:srgbClr val="1F74AD"/>
          </a:fillRef>
          <a:effectRef idx="0">
            <a:srgbClr val="1F74AD"/>
          </a:effectRef>
          <a:fontRef idx="minor">
            <a:srgbClr val="000000"/>
          </a:fontRef>
        </p:style>
      </p:cxnSp>
      <p:cxnSp>
        <p:nvCxnSpPr>
          <p:cNvPr id="61" name="直接连接符 60"/>
          <p:cNvCxnSpPr/>
          <p:nvPr>
            <p:custDataLst>
              <p:tags r:id="rId10"/>
            </p:custDataLst>
          </p:nvPr>
        </p:nvCxnSpPr>
        <p:spPr>
          <a:xfrm>
            <a:off x="5120105" y="2697511"/>
            <a:ext cx="529681" cy="0"/>
          </a:xfrm>
          <a:prstGeom prst="line">
            <a:avLst/>
          </a:prstGeom>
          <a:ln>
            <a:solidFill>
              <a:srgbClr val="000000">
                <a:lumMod val="20000"/>
                <a:lumOff val="80000"/>
              </a:srgbClr>
            </a:solidFill>
          </a:ln>
        </p:spPr>
        <p:style>
          <a:lnRef idx="1">
            <a:srgbClr val="1F74AD"/>
          </a:lnRef>
          <a:fillRef idx="0">
            <a:srgbClr val="1F74AD"/>
          </a:fillRef>
          <a:effectRef idx="0">
            <a:srgbClr val="1F74AD"/>
          </a:effectRef>
          <a:fontRef idx="minor">
            <a:srgbClr val="000000"/>
          </a:fontRef>
        </p:style>
      </p:cxnSp>
      <p:sp>
        <p:nvSpPr>
          <p:cNvPr id="18" name="椭圆 17"/>
          <p:cNvSpPr/>
          <p:nvPr>
            <p:custDataLst>
              <p:tags r:id="rId11"/>
            </p:custDataLst>
          </p:nvPr>
        </p:nvSpPr>
        <p:spPr>
          <a:xfrm>
            <a:off x="5430625" y="2520951"/>
            <a:ext cx="375191" cy="375191"/>
          </a:xfrm>
          <a:prstGeom prst="ellipse">
            <a:avLst/>
          </a:prstGeom>
          <a:solidFill>
            <a:srgbClr val="1F74AD"/>
          </a:solidFill>
          <a:ln w="38100">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19" name="任意多边形 18"/>
          <p:cNvSpPr/>
          <p:nvPr>
            <p:custDataLst>
              <p:tags r:id="rId12"/>
            </p:custDataLst>
          </p:nvPr>
        </p:nvSpPr>
        <p:spPr bwMode="auto">
          <a:xfrm>
            <a:off x="5507614" y="2602559"/>
            <a:ext cx="220187" cy="211975"/>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ysClr val="window" lastClr="FFFFFF"/>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26" name="文本框 25"/>
          <p:cNvSpPr txBox="1"/>
          <p:nvPr>
            <p:custDataLst>
              <p:tags r:id="rId13"/>
            </p:custDataLst>
          </p:nvPr>
        </p:nvSpPr>
        <p:spPr>
          <a:xfrm>
            <a:off x="6723520" y="2654398"/>
            <a:ext cx="2140795" cy="327971"/>
          </a:xfrm>
          <a:prstGeom prst="rect">
            <a:avLst/>
          </a:prstGeom>
          <a:noFill/>
        </p:spPr>
        <p:txBody>
          <a:bodyPr wrap="square" lIns="67500" tIns="35100" rIns="67500" bIns="35100" anchor="t">
            <a:normAutofit/>
          </a:bodyPr>
          <a:lstStyle/>
          <a:p>
            <a:pPr defTabSz="913765" fontAlgn="auto">
              <a:lnSpc>
                <a:spcPct val="120000"/>
              </a:lnSpc>
              <a:spcBef>
                <a:spcPct val="0"/>
              </a:spcBef>
              <a:defRPr/>
            </a:pPr>
            <a:r>
              <a:rPr lang="en-US" altLang="zh-CN" sz="1050" spc="150" dirty="0">
                <a:solidFill>
                  <a:srgbClr val="000000"/>
                </a:solidFill>
                <a:uFillTx/>
                <a:latin typeface="微软雅黑" panose="020B0503020204020204" pitchFamily="34" charset="-122"/>
                <a:ea typeface="微软雅黑" panose="020B0503020204020204" pitchFamily="34" charset="-122"/>
              </a:rPr>
              <a:t> </a:t>
            </a:r>
          </a:p>
        </p:txBody>
      </p:sp>
      <p:sp>
        <p:nvSpPr>
          <p:cNvPr id="7" name="文本框 6"/>
          <p:cNvSpPr txBox="1"/>
          <p:nvPr>
            <p:custDataLst>
              <p:tags r:id="rId14"/>
            </p:custDataLst>
          </p:nvPr>
        </p:nvSpPr>
        <p:spPr>
          <a:xfrm>
            <a:off x="6622922" y="2429827"/>
            <a:ext cx="2501760" cy="641560"/>
          </a:xfrm>
          <a:prstGeom prst="rect">
            <a:avLst/>
          </a:prstGeom>
          <a:noFill/>
        </p:spPr>
        <p:txBody>
          <a:bodyPr wrap="square" lIns="67500" tIns="35100" rIns="67500" bIns="0" anchor="b">
            <a:noAutofit/>
          </a:bodyPr>
          <a:lstStyle>
            <a:defPPr>
              <a:defRPr lang="zh-CN"/>
            </a:defPPr>
            <a:lvl1pPr lvl="0" defTabSz="913765">
              <a:lnSpc>
                <a:spcPct val="140000"/>
              </a:lnSpc>
              <a:spcBef>
                <a:spcPct val="0"/>
              </a:spcBef>
              <a:defRPr sz="1600" b="1">
                <a:solidFill>
                  <a:srgbClr val="1F74AD"/>
                </a:solidFill>
                <a:latin typeface="+mj-lt"/>
                <a:ea typeface="+mj-ea"/>
                <a:cs typeface="+mj-cs"/>
              </a:defRPr>
            </a:lvl1pPr>
          </a:lstStyle>
          <a:p>
            <a:pPr fontAlgn="auto">
              <a:lnSpc>
                <a:spcPct val="120000"/>
              </a:lnSpc>
            </a:pPr>
            <a:r>
              <a:rPr lang="zh-CN" altLang="en-US" sz="2000" spc="300" dirty="0">
                <a:latin typeface="微软雅黑" panose="020B0503020204020204" pitchFamily="34" charset="-122"/>
                <a:ea typeface="微软雅黑" panose="020B0503020204020204" pitchFamily="34" charset="-122"/>
              </a:rPr>
              <a:t>车辆路径规划问题种类多</a:t>
            </a:r>
          </a:p>
        </p:txBody>
      </p:sp>
      <p:cxnSp>
        <p:nvCxnSpPr>
          <p:cNvPr id="33" name="直接连接符 32"/>
          <p:cNvCxnSpPr/>
          <p:nvPr>
            <p:custDataLst>
              <p:tags r:id="rId15"/>
            </p:custDataLst>
          </p:nvPr>
        </p:nvCxnSpPr>
        <p:spPr>
          <a:xfrm>
            <a:off x="5893070" y="2697511"/>
            <a:ext cx="642598" cy="0"/>
          </a:xfrm>
          <a:prstGeom prst="line">
            <a:avLst/>
          </a:prstGeom>
          <a:ln>
            <a:solidFill>
              <a:srgbClr val="000000">
                <a:lumMod val="20000"/>
                <a:lumOff val="80000"/>
              </a:srgbClr>
            </a:solidFill>
          </a:ln>
        </p:spPr>
        <p:style>
          <a:lnRef idx="1">
            <a:srgbClr val="1F74AD"/>
          </a:lnRef>
          <a:fillRef idx="0">
            <a:srgbClr val="1F74AD"/>
          </a:fillRef>
          <a:effectRef idx="0">
            <a:srgbClr val="1F74AD"/>
          </a:effectRef>
          <a:fontRef idx="minor">
            <a:srgbClr val="000000"/>
          </a:fontRef>
        </p:style>
      </p:cxnSp>
      <p:sp>
        <p:nvSpPr>
          <p:cNvPr id="41" name="椭圆 40"/>
          <p:cNvSpPr/>
          <p:nvPr>
            <p:custDataLst>
              <p:tags r:id="rId16"/>
            </p:custDataLst>
          </p:nvPr>
        </p:nvSpPr>
        <p:spPr>
          <a:xfrm>
            <a:off x="5441403" y="3311367"/>
            <a:ext cx="375191" cy="375191"/>
          </a:xfrm>
          <a:prstGeom prst="ellipse">
            <a:avLst/>
          </a:prstGeom>
          <a:solidFill>
            <a:srgbClr val="3498DB"/>
          </a:solidFill>
          <a:ln w="38100">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17" name="任意多边形 16"/>
          <p:cNvSpPr/>
          <p:nvPr>
            <p:custDataLst>
              <p:tags r:id="rId17"/>
            </p:custDataLst>
          </p:nvPr>
        </p:nvSpPr>
        <p:spPr bwMode="auto">
          <a:xfrm>
            <a:off x="5520446" y="3397081"/>
            <a:ext cx="220187" cy="211975"/>
          </a:xfrm>
          <a:custGeom>
            <a:avLst/>
            <a:gdLst>
              <a:gd name="T0" fmla="*/ 4096 w 6827"/>
              <a:gd name="T1" fmla="*/ 4551 h 6827"/>
              <a:gd name="T2" fmla="*/ 6258 w 6827"/>
              <a:gd name="T3" fmla="*/ 4096 h 6827"/>
              <a:gd name="T4" fmla="*/ 2348 w 6827"/>
              <a:gd name="T5" fmla="*/ 4911 h 6827"/>
              <a:gd name="T6" fmla="*/ 569 w 6827"/>
              <a:gd name="T7" fmla="*/ 4551 h 6827"/>
              <a:gd name="T8" fmla="*/ 569 w 6827"/>
              <a:gd name="T9" fmla="*/ 3982 h 6827"/>
              <a:gd name="T10" fmla="*/ 1707 w 6827"/>
              <a:gd name="T11" fmla="*/ 2503 h 6827"/>
              <a:gd name="T12" fmla="*/ 3868 w 6827"/>
              <a:gd name="T13" fmla="*/ 2731 h 6827"/>
              <a:gd name="T14" fmla="*/ 5827 w 6827"/>
              <a:gd name="T15" fmla="*/ 2004 h 6827"/>
              <a:gd name="T16" fmla="*/ 6258 w 6827"/>
              <a:gd name="T17" fmla="*/ 1820 h 6827"/>
              <a:gd name="T18" fmla="*/ 4779 w 6827"/>
              <a:gd name="T19" fmla="*/ 0 h 6827"/>
              <a:gd name="T20" fmla="*/ 2854 w 6827"/>
              <a:gd name="T21" fmla="*/ 2381 h 6827"/>
              <a:gd name="T22" fmla="*/ 1239 w 6827"/>
              <a:gd name="T23" fmla="*/ 2257 h 6827"/>
              <a:gd name="T24" fmla="*/ 569 w 6827"/>
              <a:gd name="T25" fmla="*/ 2844 h 6827"/>
              <a:gd name="T26" fmla="*/ 569 w 6827"/>
              <a:gd name="T27" fmla="*/ 2276 h 6827"/>
              <a:gd name="T28" fmla="*/ 569 w 6827"/>
              <a:gd name="T29" fmla="*/ 1707 h 6827"/>
              <a:gd name="T30" fmla="*/ 569 w 6827"/>
              <a:gd name="T31" fmla="*/ 1138 h 6827"/>
              <a:gd name="T32" fmla="*/ 569 w 6827"/>
              <a:gd name="T33" fmla="*/ 569 h 6827"/>
              <a:gd name="T34" fmla="*/ 341 w 6827"/>
              <a:gd name="T35" fmla="*/ 0 h 6827"/>
              <a:gd name="T36" fmla="*/ 114 w 6827"/>
              <a:gd name="T37" fmla="*/ 569 h 6827"/>
              <a:gd name="T38" fmla="*/ 114 w 6827"/>
              <a:gd name="T39" fmla="*/ 1138 h 6827"/>
              <a:gd name="T40" fmla="*/ 114 w 6827"/>
              <a:gd name="T41" fmla="*/ 1707 h 6827"/>
              <a:gd name="T42" fmla="*/ 114 w 6827"/>
              <a:gd name="T43" fmla="*/ 2276 h 6827"/>
              <a:gd name="T44" fmla="*/ 114 w 6827"/>
              <a:gd name="T45" fmla="*/ 2844 h 6827"/>
              <a:gd name="T46" fmla="*/ 114 w 6827"/>
              <a:gd name="T47" fmla="*/ 3413 h 6827"/>
              <a:gd name="T48" fmla="*/ 114 w 6827"/>
              <a:gd name="T49" fmla="*/ 3982 h 6827"/>
              <a:gd name="T50" fmla="*/ 114 w 6827"/>
              <a:gd name="T51" fmla="*/ 4551 h 6827"/>
              <a:gd name="T52" fmla="*/ 114 w 6827"/>
              <a:gd name="T53" fmla="*/ 5120 h 6827"/>
              <a:gd name="T54" fmla="*/ 114 w 6827"/>
              <a:gd name="T55" fmla="*/ 5689 h 6827"/>
              <a:gd name="T56" fmla="*/ 114 w 6827"/>
              <a:gd name="T57" fmla="*/ 6258 h 6827"/>
              <a:gd name="T58" fmla="*/ 683 w 6827"/>
              <a:gd name="T59" fmla="*/ 6713 h 6827"/>
              <a:gd name="T60" fmla="*/ 1252 w 6827"/>
              <a:gd name="T61" fmla="*/ 6713 h 6827"/>
              <a:gd name="T62" fmla="*/ 1820 w 6827"/>
              <a:gd name="T63" fmla="*/ 6713 h 6827"/>
              <a:gd name="T64" fmla="*/ 2389 w 6827"/>
              <a:gd name="T65" fmla="*/ 6713 h 6827"/>
              <a:gd name="T66" fmla="*/ 2958 w 6827"/>
              <a:gd name="T67" fmla="*/ 6713 h 6827"/>
              <a:gd name="T68" fmla="*/ 3527 w 6827"/>
              <a:gd name="T69" fmla="*/ 6713 h 6827"/>
              <a:gd name="T70" fmla="*/ 4096 w 6827"/>
              <a:gd name="T71" fmla="*/ 6713 h 6827"/>
              <a:gd name="T72" fmla="*/ 4665 w 6827"/>
              <a:gd name="T73" fmla="*/ 6713 h 6827"/>
              <a:gd name="T74" fmla="*/ 5234 w 6827"/>
              <a:gd name="T75" fmla="*/ 6713 h 6827"/>
              <a:gd name="T76" fmla="*/ 5803 w 6827"/>
              <a:gd name="T77" fmla="*/ 6713 h 6827"/>
              <a:gd name="T78" fmla="*/ 6371 w 6827"/>
              <a:gd name="T79" fmla="*/ 6713 h 6827"/>
              <a:gd name="T80" fmla="*/ 6827 w 6827"/>
              <a:gd name="T81" fmla="*/ 6485 h 6827"/>
              <a:gd name="T82" fmla="*/ 6371 w 6827"/>
              <a:gd name="T83" fmla="*/ 6258 h 6827"/>
              <a:gd name="T84" fmla="*/ 5803 w 6827"/>
              <a:gd name="T85" fmla="*/ 6258 h 6827"/>
              <a:gd name="T86" fmla="*/ 5234 w 6827"/>
              <a:gd name="T87" fmla="*/ 6258 h 6827"/>
              <a:gd name="T88" fmla="*/ 4665 w 6827"/>
              <a:gd name="T89" fmla="*/ 6258 h 6827"/>
              <a:gd name="T90" fmla="*/ 4096 w 6827"/>
              <a:gd name="T91" fmla="*/ 6258 h 6827"/>
              <a:gd name="T92" fmla="*/ 3527 w 6827"/>
              <a:gd name="T93" fmla="*/ 6258 h 6827"/>
              <a:gd name="T94" fmla="*/ 2958 w 6827"/>
              <a:gd name="T95" fmla="*/ 6258 h 6827"/>
              <a:gd name="T96" fmla="*/ 2389 w 6827"/>
              <a:gd name="T97" fmla="*/ 6258 h 6827"/>
              <a:gd name="T98" fmla="*/ 1820 w 6827"/>
              <a:gd name="T99" fmla="*/ 6258 h 6827"/>
              <a:gd name="T100" fmla="*/ 1252 w 6827"/>
              <a:gd name="T101" fmla="*/ 6258 h 6827"/>
              <a:gd name="T102" fmla="*/ 683 w 6827"/>
              <a:gd name="T103" fmla="*/ 625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827" h="6827">
                <a:moveTo>
                  <a:pt x="1263" y="5234"/>
                </a:moveTo>
                <a:cubicBezTo>
                  <a:pt x="1316" y="5493"/>
                  <a:pt x="1546" y="5689"/>
                  <a:pt x="1820" y="5689"/>
                </a:cubicBezTo>
                <a:cubicBezTo>
                  <a:pt x="2114" y="5689"/>
                  <a:pt x="2354" y="5464"/>
                  <a:pt x="2383" y="5178"/>
                </a:cubicBezTo>
                <a:lnTo>
                  <a:pt x="3568" y="4191"/>
                </a:lnTo>
                <a:cubicBezTo>
                  <a:pt x="3652" y="4401"/>
                  <a:pt x="3856" y="4551"/>
                  <a:pt x="4096" y="4551"/>
                </a:cubicBezTo>
                <a:cubicBezTo>
                  <a:pt x="4348" y="4551"/>
                  <a:pt x="4560" y="4385"/>
                  <a:pt x="4635" y="4157"/>
                </a:cubicBezTo>
                <a:lnTo>
                  <a:pt x="5696" y="4736"/>
                </a:lnTo>
                <a:cubicBezTo>
                  <a:pt x="5732" y="5016"/>
                  <a:pt x="5969" y="5234"/>
                  <a:pt x="6258" y="5234"/>
                </a:cubicBezTo>
                <a:cubicBezTo>
                  <a:pt x="6571" y="5234"/>
                  <a:pt x="6827" y="4979"/>
                  <a:pt x="6827" y="4665"/>
                </a:cubicBezTo>
                <a:cubicBezTo>
                  <a:pt x="6827" y="4351"/>
                  <a:pt x="6571" y="4096"/>
                  <a:pt x="6258" y="4096"/>
                </a:cubicBezTo>
                <a:cubicBezTo>
                  <a:pt x="6006" y="4096"/>
                  <a:pt x="5794" y="4262"/>
                  <a:pt x="5719" y="4490"/>
                </a:cubicBezTo>
                <a:lnTo>
                  <a:pt x="4658" y="3911"/>
                </a:lnTo>
                <a:cubicBezTo>
                  <a:pt x="4622" y="3631"/>
                  <a:pt x="4385" y="3413"/>
                  <a:pt x="4096" y="3413"/>
                </a:cubicBezTo>
                <a:cubicBezTo>
                  <a:pt x="3802" y="3413"/>
                  <a:pt x="3563" y="3638"/>
                  <a:pt x="3533" y="3924"/>
                </a:cubicBezTo>
                <a:lnTo>
                  <a:pt x="2348" y="4911"/>
                </a:lnTo>
                <a:cubicBezTo>
                  <a:pt x="2265" y="4701"/>
                  <a:pt x="2060" y="4551"/>
                  <a:pt x="1820" y="4551"/>
                </a:cubicBezTo>
                <a:cubicBezTo>
                  <a:pt x="1546" y="4551"/>
                  <a:pt x="1316" y="4747"/>
                  <a:pt x="1263" y="5006"/>
                </a:cubicBezTo>
                <a:lnTo>
                  <a:pt x="455" y="5006"/>
                </a:lnTo>
                <a:lnTo>
                  <a:pt x="455" y="4551"/>
                </a:lnTo>
                <a:lnTo>
                  <a:pt x="569" y="4551"/>
                </a:lnTo>
                <a:cubicBezTo>
                  <a:pt x="632" y="4551"/>
                  <a:pt x="683" y="4500"/>
                  <a:pt x="683" y="4437"/>
                </a:cubicBezTo>
                <a:cubicBezTo>
                  <a:pt x="683" y="4374"/>
                  <a:pt x="632" y="4324"/>
                  <a:pt x="569" y="4324"/>
                </a:cubicBezTo>
                <a:lnTo>
                  <a:pt x="455" y="4324"/>
                </a:lnTo>
                <a:lnTo>
                  <a:pt x="455" y="3982"/>
                </a:lnTo>
                <a:lnTo>
                  <a:pt x="569" y="3982"/>
                </a:lnTo>
                <a:cubicBezTo>
                  <a:pt x="632" y="3982"/>
                  <a:pt x="683" y="3931"/>
                  <a:pt x="683" y="3868"/>
                </a:cubicBezTo>
                <a:cubicBezTo>
                  <a:pt x="683" y="3806"/>
                  <a:pt x="632" y="3755"/>
                  <a:pt x="569" y="3755"/>
                </a:cubicBezTo>
                <a:lnTo>
                  <a:pt x="480" y="3755"/>
                </a:lnTo>
                <a:lnTo>
                  <a:pt x="1407" y="2416"/>
                </a:lnTo>
                <a:cubicBezTo>
                  <a:pt x="1494" y="2470"/>
                  <a:pt x="1596" y="2503"/>
                  <a:pt x="1707" y="2503"/>
                </a:cubicBezTo>
                <a:cubicBezTo>
                  <a:pt x="1888" y="2503"/>
                  <a:pt x="2048" y="2416"/>
                  <a:pt x="2152" y="2284"/>
                </a:cubicBezTo>
                <a:lnTo>
                  <a:pt x="2752" y="2584"/>
                </a:lnTo>
                <a:cubicBezTo>
                  <a:pt x="2740" y="2631"/>
                  <a:pt x="2731" y="2680"/>
                  <a:pt x="2731" y="2731"/>
                </a:cubicBezTo>
                <a:cubicBezTo>
                  <a:pt x="2731" y="3044"/>
                  <a:pt x="2986" y="3300"/>
                  <a:pt x="3300" y="3300"/>
                </a:cubicBezTo>
                <a:cubicBezTo>
                  <a:pt x="3613" y="3300"/>
                  <a:pt x="3868" y="3044"/>
                  <a:pt x="3868" y="2731"/>
                </a:cubicBezTo>
                <a:cubicBezTo>
                  <a:pt x="3868" y="2608"/>
                  <a:pt x="3829" y="2496"/>
                  <a:pt x="3763" y="2403"/>
                </a:cubicBezTo>
                <a:lnTo>
                  <a:pt x="4488" y="1055"/>
                </a:lnTo>
                <a:cubicBezTo>
                  <a:pt x="4574" y="1107"/>
                  <a:pt x="4672" y="1138"/>
                  <a:pt x="4779" y="1138"/>
                </a:cubicBezTo>
                <a:cubicBezTo>
                  <a:pt x="4891" y="1138"/>
                  <a:pt x="4995" y="1104"/>
                  <a:pt x="5083" y="1048"/>
                </a:cubicBezTo>
                <a:lnTo>
                  <a:pt x="5827" y="2004"/>
                </a:lnTo>
                <a:cubicBezTo>
                  <a:pt x="5829" y="2007"/>
                  <a:pt x="5833" y="2009"/>
                  <a:pt x="5836" y="2011"/>
                </a:cubicBezTo>
                <a:cubicBezTo>
                  <a:pt x="5745" y="2112"/>
                  <a:pt x="5689" y="2244"/>
                  <a:pt x="5689" y="2389"/>
                </a:cubicBezTo>
                <a:cubicBezTo>
                  <a:pt x="5689" y="2703"/>
                  <a:pt x="5944" y="2958"/>
                  <a:pt x="6258" y="2958"/>
                </a:cubicBezTo>
                <a:cubicBezTo>
                  <a:pt x="6571" y="2958"/>
                  <a:pt x="6827" y="2703"/>
                  <a:pt x="6827" y="2389"/>
                </a:cubicBezTo>
                <a:cubicBezTo>
                  <a:pt x="6827" y="2076"/>
                  <a:pt x="6571" y="1820"/>
                  <a:pt x="6258" y="1820"/>
                </a:cubicBezTo>
                <a:cubicBezTo>
                  <a:pt x="6170" y="1820"/>
                  <a:pt x="6087" y="1842"/>
                  <a:pt x="6013" y="1878"/>
                </a:cubicBezTo>
                <a:cubicBezTo>
                  <a:pt x="6010" y="1874"/>
                  <a:pt x="6010" y="1869"/>
                  <a:pt x="6006" y="1864"/>
                </a:cubicBezTo>
                <a:lnTo>
                  <a:pt x="5248" y="890"/>
                </a:lnTo>
                <a:cubicBezTo>
                  <a:pt x="5311" y="798"/>
                  <a:pt x="5348" y="688"/>
                  <a:pt x="5348" y="569"/>
                </a:cubicBezTo>
                <a:cubicBezTo>
                  <a:pt x="5348" y="255"/>
                  <a:pt x="5092" y="0"/>
                  <a:pt x="4779" y="0"/>
                </a:cubicBezTo>
                <a:cubicBezTo>
                  <a:pt x="4465" y="0"/>
                  <a:pt x="4210" y="255"/>
                  <a:pt x="4210" y="569"/>
                </a:cubicBezTo>
                <a:cubicBezTo>
                  <a:pt x="4210" y="691"/>
                  <a:pt x="4249" y="804"/>
                  <a:pt x="4315" y="897"/>
                </a:cubicBezTo>
                <a:lnTo>
                  <a:pt x="3590" y="2244"/>
                </a:lnTo>
                <a:cubicBezTo>
                  <a:pt x="3505" y="2193"/>
                  <a:pt x="3406" y="2162"/>
                  <a:pt x="3300" y="2162"/>
                </a:cubicBezTo>
                <a:cubicBezTo>
                  <a:pt x="3118" y="2162"/>
                  <a:pt x="2959" y="2248"/>
                  <a:pt x="2854" y="2381"/>
                </a:cubicBezTo>
                <a:lnTo>
                  <a:pt x="2254" y="2081"/>
                </a:lnTo>
                <a:cubicBezTo>
                  <a:pt x="2267" y="2034"/>
                  <a:pt x="2276" y="1985"/>
                  <a:pt x="2276" y="1934"/>
                </a:cubicBezTo>
                <a:cubicBezTo>
                  <a:pt x="2276" y="1621"/>
                  <a:pt x="2020" y="1365"/>
                  <a:pt x="1707" y="1365"/>
                </a:cubicBezTo>
                <a:cubicBezTo>
                  <a:pt x="1393" y="1365"/>
                  <a:pt x="1138" y="1621"/>
                  <a:pt x="1138" y="1934"/>
                </a:cubicBezTo>
                <a:cubicBezTo>
                  <a:pt x="1138" y="2054"/>
                  <a:pt x="1176" y="2166"/>
                  <a:pt x="1239" y="2257"/>
                </a:cubicBezTo>
                <a:lnTo>
                  <a:pt x="593" y="3191"/>
                </a:lnTo>
                <a:cubicBezTo>
                  <a:pt x="585" y="3189"/>
                  <a:pt x="578" y="3186"/>
                  <a:pt x="569" y="3186"/>
                </a:cubicBezTo>
                <a:lnTo>
                  <a:pt x="455" y="3186"/>
                </a:lnTo>
                <a:lnTo>
                  <a:pt x="455" y="2844"/>
                </a:lnTo>
                <a:lnTo>
                  <a:pt x="569" y="2844"/>
                </a:lnTo>
                <a:cubicBezTo>
                  <a:pt x="632" y="2844"/>
                  <a:pt x="683" y="2794"/>
                  <a:pt x="683" y="2731"/>
                </a:cubicBezTo>
                <a:cubicBezTo>
                  <a:pt x="683" y="2668"/>
                  <a:pt x="632" y="2617"/>
                  <a:pt x="569" y="2617"/>
                </a:cubicBezTo>
                <a:lnTo>
                  <a:pt x="455" y="2617"/>
                </a:lnTo>
                <a:lnTo>
                  <a:pt x="455" y="2276"/>
                </a:lnTo>
                <a:lnTo>
                  <a:pt x="569" y="2276"/>
                </a:lnTo>
                <a:cubicBezTo>
                  <a:pt x="632" y="2276"/>
                  <a:pt x="683" y="2225"/>
                  <a:pt x="683" y="2162"/>
                </a:cubicBezTo>
                <a:cubicBezTo>
                  <a:pt x="683" y="2099"/>
                  <a:pt x="632" y="2048"/>
                  <a:pt x="569" y="2048"/>
                </a:cubicBezTo>
                <a:lnTo>
                  <a:pt x="455" y="2048"/>
                </a:lnTo>
                <a:lnTo>
                  <a:pt x="455" y="1707"/>
                </a:lnTo>
                <a:lnTo>
                  <a:pt x="569" y="1707"/>
                </a:lnTo>
                <a:cubicBezTo>
                  <a:pt x="632" y="1707"/>
                  <a:pt x="683" y="1656"/>
                  <a:pt x="683" y="1593"/>
                </a:cubicBezTo>
                <a:cubicBezTo>
                  <a:pt x="683" y="1530"/>
                  <a:pt x="632" y="1479"/>
                  <a:pt x="569" y="1479"/>
                </a:cubicBezTo>
                <a:lnTo>
                  <a:pt x="455" y="1479"/>
                </a:lnTo>
                <a:lnTo>
                  <a:pt x="455" y="1138"/>
                </a:lnTo>
                <a:lnTo>
                  <a:pt x="569" y="1138"/>
                </a:lnTo>
                <a:cubicBezTo>
                  <a:pt x="632" y="1138"/>
                  <a:pt x="683" y="1087"/>
                  <a:pt x="683" y="1024"/>
                </a:cubicBezTo>
                <a:cubicBezTo>
                  <a:pt x="683" y="961"/>
                  <a:pt x="632" y="910"/>
                  <a:pt x="569" y="910"/>
                </a:cubicBezTo>
                <a:lnTo>
                  <a:pt x="455" y="910"/>
                </a:lnTo>
                <a:lnTo>
                  <a:pt x="455" y="569"/>
                </a:lnTo>
                <a:lnTo>
                  <a:pt x="569" y="569"/>
                </a:lnTo>
                <a:cubicBezTo>
                  <a:pt x="632" y="569"/>
                  <a:pt x="683" y="518"/>
                  <a:pt x="683" y="455"/>
                </a:cubicBezTo>
                <a:cubicBezTo>
                  <a:pt x="683" y="392"/>
                  <a:pt x="632" y="341"/>
                  <a:pt x="569" y="341"/>
                </a:cubicBezTo>
                <a:lnTo>
                  <a:pt x="455" y="341"/>
                </a:lnTo>
                <a:lnTo>
                  <a:pt x="455" y="114"/>
                </a:lnTo>
                <a:cubicBezTo>
                  <a:pt x="455" y="51"/>
                  <a:pt x="404" y="0"/>
                  <a:pt x="341" y="0"/>
                </a:cubicBezTo>
                <a:cubicBezTo>
                  <a:pt x="278" y="0"/>
                  <a:pt x="228" y="51"/>
                  <a:pt x="228" y="114"/>
                </a:cubicBezTo>
                <a:lnTo>
                  <a:pt x="228" y="341"/>
                </a:lnTo>
                <a:lnTo>
                  <a:pt x="114" y="341"/>
                </a:lnTo>
                <a:cubicBezTo>
                  <a:pt x="51" y="341"/>
                  <a:pt x="0" y="392"/>
                  <a:pt x="0" y="455"/>
                </a:cubicBezTo>
                <a:cubicBezTo>
                  <a:pt x="0" y="518"/>
                  <a:pt x="51" y="569"/>
                  <a:pt x="114" y="569"/>
                </a:cubicBezTo>
                <a:lnTo>
                  <a:pt x="228" y="569"/>
                </a:lnTo>
                <a:lnTo>
                  <a:pt x="228" y="910"/>
                </a:lnTo>
                <a:lnTo>
                  <a:pt x="114" y="910"/>
                </a:lnTo>
                <a:cubicBezTo>
                  <a:pt x="51" y="910"/>
                  <a:pt x="0" y="961"/>
                  <a:pt x="0" y="1024"/>
                </a:cubicBezTo>
                <a:cubicBezTo>
                  <a:pt x="0" y="1087"/>
                  <a:pt x="51" y="1138"/>
                  <a:pt x="114" y="1138"/>
                </a:cubicBezTo>
                <a:lnTo>
                  <a:pt x="228" y="1138"/>
                </a:lnTo>
                <a:lnTo>
                  <a:pt x="228" y="1479"/>
                </a:lnTo>
                <a:lnTo>
                  <a:pt x="114" y="1479"/>
                </a:lnTo>
                <a:cubicBezTo>
                  <a:pt x="51" y="1479"/>
                  <a:pt x="0" y="1530"/>
                  <a:pt x="0" y="1593"/>
                </a:cubicBezTo>
                <a:cubicBezTo>
                  <a:pt x="0" y="1656"/>
                  <a:pt x="51" y="1707"/>
                  <a:pt x="114" y="1707"/>
                </a:cubicBezTo>
                <a:lnTo>
                  <a:pt x="228" y="1707"/>
                </a:lnTo>
                <a:lnTo>
                  <a:pt x="228" y="2048"/>
                </a:lnTo>
                <a:lnTo>
                  <a:pt x="114" y="2048"/>
                </a:lnTo>
                <a:cubicBezTo>
                  <a:pt x="51" y="2048"/>
                  <a:pt x="0" y="2099"/>
                  <a:pt x="0" y="2162"/>
                </a:cubicBezTo>
                <a:cubicBezTo>
                  <a:pt x="0" y="2225"/>
                  <a:pt x="51" y="2276"/>
                  <a:pt x="114" y="2276"/>
                </a:cubicBezTo>
                <a:lnTo>
                  <a:pt x="228" y="2276"/>
                </a:lnTo>
                <a:lnTo>
                  <a:pt x="228" y="2617"/>
                </a:lnTo>
                <a:lnTo>
                  <a:pt x="114" y="2617"/>
                </a:lnTo>
                <a:cubicBezTo>
                  <a:pt x="51" y="2617"/>
                  <a:pt x="0" y="2668"/>
                  <a:pt x="0" y="2731"/>
                </a:cubicBezTo>
                <a:cubicBezTo>
                  <a:pt x="0" y="2794"/>
                  <a:pt x="51" y="2844"/>
                  <a:pt x="114" y="2844"/>
                </a:cubicBezTo>
                <a:lnTo>
                  <a:pt x="228" y="2844"/>
                </a:lnTo>
                <a:lnTo>
                  <a:pt x="228" y="3186"/>
                </a:lnTo>
                <a:lnTo>
                  <a:pt x="114" y="3186"/>
                </a:lnTo>
                <a:cubicBezTo>
                  <a:pt x="51" y="3186"/>
                  <a:pt x="0" y="3237"/>
                  <a:pt x="0" y="3300"/>
                </a:cubicBezTo>
                <a:cubicBezTo>
                  <a:pt x="0" y="3362"/>
                  <a:pt x="51" y="3413"/>
                  <a:pt x="114" y="3413"/>
                </a:cubicBezTo>
                <a:lnTo>
                  <a:pt x="228" y="3413"/>
                </a:lnTo>
                <a:lnTo>
                  <a:pt x="228" y="3755"/>
                </a:lnTo>
                <a:lnTo>
                  <a:pt x="114" y="3755"/>
                </a:lnTo>
                <a:cubicBezTo>
                  <a:pt x="51" y="3755"/>
                  <a:pt x="0" y="3806"/>
                  <a:pt x="0" y="3868"/>
                </a:cubicBezTo>
                <a:cubicBezTo>
                  <a:pt x="0" y="3931"/>
                  <a:pt x="51" y="3982"/>
                  <a:pt x="114" y="3982"/>
                </a:cubicBezTo>
                <a:lnTo>
                  <a:pt x="228" y="3982"/>
                </a:lnTo>
                <a:lnTo>
                  <a:pt x="228" y="4324"/>
                </a:lnTo>
                <a:lnTo>
                  <a:pt x="114" y="4324"/>
                </a:lnTo>
                <a:cubicBezTo>
                  <a:pt x="51" y="4324"/>
                  <a:pt x="0" y="4374"/>
                  <a:pt x="0" y="4437"/>
                </a:cubicBezTo>
                <a:cubicBezTo>
                  <a:pt x="0" y="4500"/>
                  <a:pt x="51" y="4551"/>
                  <a:pt x="114" y="4551"/>
                </a:cubicBezTo>
                <a:lnTo>
                  <a:pt x="228" y="4551"/>
                </a:lnTo>
                <a:lnTo>
                  <a:pt x="228" y="4892"/>
                </a:lnTo>
                <a:lnTo>
                  <a:pt x="114" y="4892"/>
                </a:lnTo>
                <a:cubicBezTo>
                  <a:pt x="51" y="4892"/>
                  <a:pt x="0" y="4943"/>
                  <a:pt x="0" y="5006"/>
                </a:cubicBezTo>
                <a:cubicBezTo>
                  <a:pt x="0" y="5069"/>
                  <a:pt x="51" y="5120"/>
                  <a:pt x="114" y="5120"/>
                </a:cubicBezTo>
                <a:lnTo>
                  <a:pt x="228" y="5120"/>
                </a:lnTo>
                <a:lnTo>
                  <a:pt x="228" y="5461"/>
                </a:lnTo>
                <a:lnTo>
                  <a:pt x="114" y="5461"/>
                </a:lnTo>
                <a:cubicBezTo>
                  <a:pt x="51" y="5461"/>
                  <a:pt x="0" y="5512"/>
                  <a:pt x="0" y="5575"/>
                </a:cubicBezTo>
                <a:cubicBezTo>
                  <a:pt x="0" y="5638"/>
                  <a:pt x="51" y="5689"/>
                  <a:pt x="114" y="5689"/>
                </a:cubicBezTo>
                <a:lnTo>
                  <a:pt x="228" y="5689"/>
                </a:lnTo>
                <a:lnTo>
                  <a:pt x="228" y="6030"/>
                </a:lnTo>
                <a:lnTo>
                  <a:pt x="114" y="6030"/>
                </a:lnTo>
                <a:cubicBezTo>
                  <a:pt x="51" y="6030"/>
                  <a:pt x="0" y="6081"/>
                  <a:pt x="0" y="6144"/>
                </a:cubicBezTo>
                <a:cubicBezTo>
                  <a:pt x="0" y="6207"/>
                  <a:pt x="51" y="6258"/>
                  <a:pt x="114" y="6258"/>
                </a:cubicBezTo>
                <a:lnTo>
                  <a:pt x="228" y="6258"/>
                </a:lnTo>
                <a:lnTo>
                  <a:pt x="228" y="6485"/>
                </a:lnTo>
                <a:cubicBezTo>
                  <a:pt x="228" y="6548"/>
                  <a:pt x="278" y="6599"/>
                  <a:pt x="341" y="6599"/>
                </a:cubicBezTo>
                <a:lnTo>
                  <a:pt x="683" y="6599"/>
                </a:lnTo>
                <a:lnTo>
                  <a:pt x="683" y="6713"/>
                </a:lnTo>
                <a:cubicBezTo>
                  <a:pt x="683" y="6776"/>
                  <a:pt x="734" y="6827"/>
                  <a:pt x="796" y="6827"/>
                </a:cubicBezTo>
                <a:cubicBezTo>
                  <a:pt x="859" y="6827"/>
                  <a:pt x="910" y="6776"/>
                  <a:pt x="910" y="6713"/>
                </a:cubicBezTo>
                <a:lnTo>
                  <a:pt x="910" y="6599"/>
                </a:lnTo>
                <a:lnTo>
                  <a:pt x="1252" y="6599"/>
                </a:lnTo>
                <a:lnTo>
                  <a:pt x="1252" y="6713"/>
                </a:lnTo>
                <a:cubicBezTo>
                  <a:pt x="1252" y="6776"/>
                  <a:pt x="1302" y="6827"/>
                  <a:pt x="1365" y="6827"/>
                </a:cubicBezTo>
                <a:cubicBezTo>
                  <a:pt x="1428" y="6827"/>
                  <a:pt x="1479" y="6776"/>
                  <a:pt x="1479" y="6713"/>
                </a:cubicBezTo>
                <a:lnTo>
                  <a:pt x="1479" y="6599"/>
                </a:lnTo>
                <a:lnTo>
                  <a:pt x="1820" y="6599"/>
                </a:lnTo>
                <a:lnTo>
                  <a:pt x="1820" y="6713"/>
                </a:lnTo>
                <a:cubicBezTo>
                  <a:pt x="1820" y="6776"/>
                  <a:pt x="1871" y="6827"/>
                  <a:pt x="1934" y="6827"/>
                </a:cubicBezTo>
                <a:cubicBezTo>
                  <a:pt x="1997" y="6827"/>
                  <a:pt x="2048" y="6776"/>
                  <a:pt x="2048" y="6713"/>
                </a:cubicBezTo>
                <a:lnTo>
                  <a:pt x="2048" y="6599"/>
                </a:lnTo>
                <a:lnTo>
                  <a:pt x="2389" y="6599"/>
                </a:lnTo>
                <a:lnTo>
                  <a:pt x="2389" y="6713"/>
                </a:lnTo>
                <a:cubicBezTo>
                  <a:pt x="2389" y="6776"/>
                  <a:pt x="2440" y="6827"/>
                  <a:pt x="2503" y="6827"/>
                </a:cubicBezTo>
                <a:cubicBezTo>
                  <a:pt x="2566" y="6827"/>
                  <a:pt x="2617" y="6776"/>
                  <a:pt x="2617" y="6713"/>
                </a:cubicBezTo>
                <a:lnTo>
                  <a:pt x="2617" y="6599"/>
                </a:lnTo>
                <a:lnTo>
                  <a:pt x="2958" y="6599"/>
                </a:lnTo>
                <a:lnTo>
                  <a:pt x="2958" y="6713"/>
                </a:lnTo>
                <a:cubicBezTo>
                  <a:pt x="2958" y="6776"/>
                  <a:pt x="3009" y="6827"/>
                  <a:pt x="3072" y="6827"/>
                </a:cubicBezTo>
                <a:cubicBezTo>
                  <a:pt x="3135" y="6827"/>
                  <a:pt x="3186" y="6776"/>
                  <a:pt x="3186" y="6713"/>
                </a:cubicBezTo>
                <a:lnTo>
                  <a:pt x="3186" y="6599"/>
                </a:lnTo>
                <a:lnTo>
                  <a:pt x="3527" y="6599"/>
                </a:lnTo>
                <a:lnTo>
                  <a:pt x="3527" y="6713"/>
                </a:lnTo>
                <a:cubicBezTo>
                  <a:pt x="3527" y="6776"/>
                  <a:pt x="3578" y="6827"/>
                  <a:pt x="3641" y="6827"/>
                </a:cubicBezTo>
                <a:cubicBezTo>
                  <a:pt x="3704" y="6827"/>
                  <a:pt x="3755" y="6776"/>
                  <a:pt x="3755" y="6713"/>
                </a:cubicBezTo>
                <a:lnTo>
                  <a:pt x="3755" y="6599"/>
                </a:lnTo>
                <a:lnTo>
                  <a:pt x="4096" y="6599"/>
                </a:lnTo>
                <a:lnTo>
                  <a:pt x="4096" y="6713"/>
                </a:lnTo>
                <a:cubicBezTo>
                  <a:pt x="4096" y="6776"/>
                  <a:pt x="4147" y="6827"/>
                  <a:pt x="4210" y="6827"/>
                </a:cubicBezTo>
                <a:cubicBezTo>
                  <a:pt x="4273" y="6827"/>
                  <a:pt x="4323" y="6776"/>
                  <a:pt x="4323" y="6713"/>
                </a:cubicBezTo>
                <a:lnTo>
                  <a:pt x="4323" y="6599"/>
                </a:lnTo>
                <a:lnTo>
                  <a:pt x="4665" y="6599"/>
                </a:lnTo>
                <a:lnTo>
                  <a:pt x="4665" y="6713"/>
                </a:lnTo>
                <a:cubicBezTo>
                  <a:pt x="4665" y="6776"/>
                  <a:pt x="4716" y="6827"/>
                  <a:pt x="4779" y="6827"/>
                </a:cubicBezTo>
                <a:cubicBezTo>
                  <a:pt x="4842" y="6827"/>
                  <a:pt x="4892" y="6776"/>
                  <a:pt x="4892" y="6713"/>
                </a:cubicBezTo>
                <a:lnTo>
                  <a:pt x="4892" y="6599"/>
                </a:lnTo>
                <a:lnTo>
                  <a:pt x="5234" y="6599"/>
                </a:lnTo>
                <a:lnTo>
                  <a:pt x="5234" y="6713"/>
                </a:lnTo>
                <a:cubicBezTo>
                  <a:pt x="5234" y="6776"/>
                  <a:pt x="5285" y="6827"/>
                  <a:pt x="5347" y="6827"/>
                </a:cubicBezTo>
                <a:cubicBezTo>
                  <a:pt x="5410" y="6827"/>
                  <a:pt x="5461" y="6776"/>
                  <a:pt x="5461" y="6713"/>
                </a:cubicBezTo>
                <a:lnTo>
                  <a:pt x="5461" y="6599"/>
                </a:lnTo>
                <a:lnTo>
                  <a:pt x="5803" y="6599"/>
                </a:lnTo>
                <a:lnTo>
                  <a:pt x="5803" y="6713"/>
                </a:lnTo>
                <a:cubicBezTo>
                  <a:pt x="5803" y="6776"/>
                  <a:pt x="5853" y="6827"/>
                  <a:pt x="5916" y="6827"/>
                </a:cubicBezTo>
                <a:cubicBezTo>
                  <a:pt x="5979" y="6827"/>
                  <a:pt x="6030" y="6776"/>
                  <a:pt x="6030" y="6713"/>
                </a:cubicBezTo>
                <a:lnTo>
                  <a:pt x="6030" y="6599"/>
                </a:lnTo>
                <a:lnTo>
                  <a:pt x="6371" y="6599"/>
                </a:lnTo>
                <a:lnTo>
                  <a:pt x="6371" y="6713"/>
                </a:lnTo>
                <a:cubicBezTo>
                  <a:pt x="6371" y="6776"/>
                  <a:pt x="6422" y="6827"/>
                  <a:pt x="6485" y="6827"/>
                </a:cubicBezTo>
                <a:cubicBezTo>
                  <a:pt x="6548" y="6827"/>
                  <a:pt x="6599" y="6776"/>
                  <a:pt x="6599" y="6713"/>
                </a:cubicBezTo>
                <a:lnTo>
                  <a:pt x="6599" y="6599"/>
                </a:lnTo>
                <a:lnTo>
                  <a:pt x="6713" y="6599"/>
                </a:lnTo>
                <a:cubicBezTo>
                  <a:pt x="6776" y="6599"/>
                  <a:pt x="6827" y="6548"/>
                  <a:pt x="6827" y="6485"/>
                </a:cubicBezTo>
                <a:cubicBezTo>
                  <a:pt x="6827" y="6422"/>
                  <a:pt x="6776" y="6372"/>
                  <a:pt x="6713" y="6372"/>
                </a:cubicBezTo>
                <a:lnTo>
                  <a:pt x="6599" y="6372"/>
                </a:lnTo>
                <a:lnTo>
                  <a:pt x="6599" y="6258"/>
                </a:lnTo>
                <a:cubicBezTo>
                  <a:pt x="6599" y="6195"/>
                  <a:pt x="6548" y="6144"/>
                  <a:pt x="6485" y="6144"/>
                </a:cubicBezTo>
                <a:cubicBezTo>
                  <a:pt x="6422" y="6144"/>
                  <a:pt x="6371" y="6195"/>
                  <a:pt x="6371" y="6258"/>
                </a:cubicBezTo>
                <a:lnTo>
                  <a:pt x="6371" y="6372"/>
                </a:lnTo>
                <a:lnTo>
                  <a:pt x="6030" y="6372"/>
                </a:lnTo>
                <a:lnTo>
                  <a:pt x="6030" y="6258"/>
                </a:lnTo>
                <a:cubicBezTo>
                  <a:pt x="6030" y="6195"/>
                  <a:pt x="5979" y="6144"/>
                  <a:pt x="5916" y="6144"/>
                </a:cubicBezTo>
                <a:cubicBezTo>
                  <a:pt x="5853" y="6144"/>
                  <a:pt x="5803" y="6195"/>
                  <a:pt x="5803" y="6258"/>
                </a:cubicBezTo>
                <a:lnTo>
                  <a:pt x="5803" y="6372"/>
                </a:lnTo>
                <a:lnTo>
                  <a:pt x="5461" y="6372"/>
                </a:lnTo>
                <a:lnTo>
                  <a:pt x="5461" y="6258"/>
                </a:lnTo>
                <a:cubicBezTo>
                  <a:pt x="5461" y="6195"/>
                  <a:pt x="5410" y="6144"/>
                  <a:pt x="5347" y="6144"/>
                </a:cubicBezTo>
                <a:cubicBezTo>
                  <a:pt x="5285" y="6144"/>
                  <a:pt x="5234" y="6195"/>
                  <a:pt x="5234" y="6258"/>
                </a:cubicBezTo>
                <a:lnTo>
                  <a:pt x="5234" y="6372"/>
                </a:lnTo>
                <a:lnTo>
                  <a:pt x="4892" y="6372"/>
                </a:lnTo>
                <a:lnTo>
                  <a:pt x="4892" y="6258"/>
                </a:lnTo>
                <a:cubicBezTo>
                  <a:pt x="4892" y="6195"/>
                  <a:pt x="4842" y="6144"/>
                  <a:pt x="4779" y="6144"/>
                </a:cubicBezTo>
                <a:cubicBezTo>
                  <a:pt x="4716" y="6144"/>
                  <a:pt x="4665" y="6195"/>
                  <a:pt x="4665" y="6258"/>
                </a:cubicBezTo>
                <a:lnTo>
                  <a:pt x="4665" y="6372"/>
                </a:lnTo>
                <a:lnTo>
                  <a:pt x="4323" y="6372"/>
                </a:lnTo>
                <a:lnTo>
                  <a:pt x="4323" y="6258"/>
                </a:lnTo>
                <a:cubicBezTo>
                  <a:pt x="4323" y="6195"/>
                  <a:pt x="4273" y="6144"/>
                  <a:pt x="4210" y="6144"/>
                </a:cubicBezTo>
                <a:cubicBezTo>
                  <a:pt x="4147" y="6144"/>
                  <a:pt x="4096" y="6195"/>
                  <a:pt x="4096" y="6258"/>
                </a:cubicBezTo>
                <a:lnTo>
                  <a:pt x="4096" y="6372"/>
                </a:lnTo>
                <a:lnTo>
                  <a:pt x="3755" y="6372"/>
                </a:lnTo>
                <a:lnTo>
                  <a:pt x="3755" y="6258"/>
                </a:lnTo>
                <a:cubicBezTo>
                  <a:pt x="3755" y="6195"/>
                  <a:pt x="3704" y="6144"/>
                  <a:pt x="3641" y="6144"/>
                </a:cubicBezTo>
                <a:cubicBezTo>
                  <a:pt x="3578" y="6144"/>
                  <a:pt x="3527" y="6195"/>
                  <a:pt x="3527" y="6258"/>
                </a:cubicBezTo>
                <a:lnTo>
                  <a:pt x="3527" y="6372"/>
                </a:lnTo>
                <a:lnTo>
                  <a:pt x="3186" y="6372"/>
                </a:lnTo>
                <a:lnTo>
                  <a:pt x="3186" y="6258"/>
                </a:lnTo>
                <a:cubicBezTo>
                  <a:pt x="3186" y="6195"/>
                  <a:pt x="3135" y="6144"/>
                  <a:pt x="3072" y="6144"/>
                </a:cubicBezTo>
                <a:cubicBezTo>
                  <a:pt x="3009" y="6144"/>
                  <a:pt x="2958" y="6195"/>
                  <a:pt x="2958" y="6258"/>
                </a:cubicBezTo>
                <a:lnTo>
                  <a:pt x="2958" y="6372"/>
                </a:lnTo>
                <a:lnTo>
                  <a:pt x="2617" y="6372"/>
                </a:lnTo>
                <a:lnTo>
                  <a:pt x="2617" y="6258"/>
                </a:lnTo>
                <a:cubicBezTo>
                  <a:pt x="2617" y="6195"/>
                  <a:pt x="2566" y="6144"/>
                  <a:pt x="2503" y="6144"/>
                </a:cubicBezTo>
                <a:cubicBezTo>
                  <a:pt x="2440" y="6144"/>
                  <a:pt x="2389" y="6195"/>
                  <a:pt x="2389" y="6258"/>
                </a:cubicBezTo>
                <a:lnTo>
                  <a:pt x="2389" y="6372"/>
                </a:lnTo>
                <a:lnTo>
                  <a:pt x="2048" y="6372"/>
                </a:lnTo>
                <a:lnTo>
                  <a:pt x="2048" y="6258"/>
                </a:lnTo>
                <a:cubicBezTo>
                  <a:pt x="2048" y="6195"/>
                  <a:pt x="1997" y="6144"/>
                  <a:pt x="1934" y="6144"/>
                </a:cubicBezTo>
                <a:cubicBezTo>
                  <a:pt x="1871" y="6144"/>
                  <a:pt x="1820" y="6195"/>
                  <a:pt x="1820" y="6258"/>
                </a:cubicBezTo>
                <a:lnTo>
                  <a:pt x="1820" y="6372"/>
                </a:lnTo>
                <a:lnTo>
                  <a:pt x="1479" y="6372"/>
                </a:lnTo>
                <a:lnTo>
                  <a:pt x="1479" y="6258"/>
                </a:lnTo>
                <a:cubicBezTo>
                  <a:pt x="1479" y="6195"/>
                  <a:pt x="1428" y="6144"/>
                  <a:pt x="1365" y="6144"/>
                </a:cubicBezTo>
                <a:cubicBezTo>
                  <a:pt x="1302" y="6144"/>
                  <a:pt x="1252" y="6195"/>
                  <a:pt x="1252" y="6258"/>
                </a:cubicBezTo>
                <a:lnTo>
                  <a:pt x="1252" y="6372"/>
                </a:lnTo>
                <a:lnTo>
                  <a:pt x="910" y="6372"/>
                </a:lnTo>
                <a:lnTo>
                  <a:pt x="910" y="6258"/>
                </a:lnTo>
                <a:cubicBezTo>
                  <a:pt x="910" y="6195"/>
                  <a:pt x="859" y="6144"/>
                  <a:pt x="796" y="6144"/>
                </a:cubicBezTo>
                <a:cubicBezTo>
                  <a:pt x="734" y="6144"/>
                  <a:pt x="683" y="6195"/>
                  <a:pt x="683" y="6258"/>
                </a:cubicBezTo>
                <a:lnTo>
                  <a:pt x="683" y="6372"/>
                </a:lnTo>
                <a:lnTo>
                  <a:pt x="455" y="6372"/>
                </a:lnTo>
                <a:lnTo>
                  <a:pt x="455" y="5234"/>
                </a:lnTo>
                <a:lnTo>
                  <a:pt x="1263" y="5234"/>
                </a:lnTo>
                <a:close/>
              </a:path>
            </a:pathLst>
          </a:custGeom>
          <a:solidFill>
            <a:sysClr val="window" lastClr="FFFFFF"/>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cxnSp>
        <p:nvCxnSpPr>
          <p:cNvPr id="43" name="直接连接符 42"/>
          <p:cNvCxnSpPr/>
          <p:nvPr>
            <p:custDataLst>
              <p:tags r:id="rId18"/>
            </p:custDataLst>
          </p:nvPr>
        </p:nvCxnSpPr>
        <p:spPr>
          <a:xfrm flipH="1">
            <a:off x="5891017" y="3497166"/>
            <a:ext cx="646191" cy="0"/>
          </a:xfrm>
          <a:prstGeom prst="line">
            <a:avLst/>
          </a:prstGeom>
          <a:ln>
            <a:solidFill>
              <a:srgbClr val="000000">
                <a:lumMod val="20000"/>
                <a:lumOff val="80000"/>
              </a:srgbClr>
            </a:solidFill>
          </a:ln>
        </p:spPr>
        <p:style>
          <a:lnRef idx="1">
            <a:srgbClr val="1F74AD"/>
          </a:lnRef>
          <a:fillRef idx="0">
            <a:srgbClr val="1F74AD"/>
          </a:fillRef>
          <a:effectRef idx="0">
            <a:srgbClr val="1F74AD"/>
          </a:effectRef>
          <a:fontRef idx="minor">
            <a:srgbClr val="000000"/>
          </a:fontRef>
        </p:style>
      </p:cxnSp>
      <p:sp>
        <p:nvSpPr>
          <p:cNvPr id="44" name="文本框 43"/>
          <p:cNvSpPr txBox="1"/>
          <p:nvPr>
            <p:custDataLst>
              <p:tags r:id="rId19"/>
            </p:custDataLst>
          </p:nvPr>
        </p:nvSpPr>
        <p:spPr>
          <a:xfrm>
            <a:off x="6723520" y="4244982"/>
            <a:ext cx="2140795" cy="327971"/>
          </a:xfrm>
          <a:prstGeom prst="rect">
            <a:avLst/>
          </a:prstGeom>
          <a:noFill/>
        </p:spPr>
        <p:txBody>
          <a:bodyPr wrap="square" lIns="67500" tIns="35100" rIns="67500" bIns="35100" anchor="t">
            <a:normAutofit/>
          </a:bodyPr>
          <a:lstStyle/>
          <a:p>
            <a:pPr defTabSz="913765" fontAlgn="auto">
              <a:lnSpc>
                <a:spcPct val="120000"/>
              </a:lnSpc>
              <a:spcBef>
                <a:spcPct val="0"/>
              </a:spcBef>
              <a:defRPr/>
            </a:pPr>
            <a:r>
              <a:rPr lang="en-US" altLang="zh-CN" sz="1050" spc="150" dirty="0">
                <a:solidFill>
                  <a:srgbClr val="000000"/>
                </a:solidFill>
                <a:uFillTx/>
                <a:latin typeface="微软雅黑" panose="020B0503020204020204" pitchFamily="34" charset="-122"/>
                <a:ea typeface="微软雅黑" panose="020B0503020204020204" pitchFamily="34" charset="-122"/>
              </a:rPr>
              <a:t> </a:t>
            </a:r>
          </a:p>
        </p:txBody>
      </p:sp>
      <p:sp>
        <p:nvSpPr>
          <p:cNvPr id="45" name="文本框 44"/>
          <p:cNvSpPr txBox="1"/>
          <p:nvPr>
            <p:custDataLst>
              <p:tags r:id="rId20"/>
            </p:custDataLst>
          </p:nvPr>
        </p:nvSpPr>
        <p:spPr>
          <a:xfrm>
            <a:off x="6642240" y="4184083"/>
            <a:ext cx="2404222" cy="327971"/>
          </a:xfrm>
          <a:prstGeom prst="rect">
            <a:avLst/>
          </a:prstGeom>
          <a:noFill/>
        </p:spPr>
        <p:txBody>
          <a:bodyPr wrap="square" lIns="67500" tIns="35100" rIns="67500" bIns="0" anchor="b">
            <a:noAutofit/>
          </a:bodyPr>
          <a:lstStyle>
            <a:defPPr>
              <a:defRPr lang="zh-CN"/>
            </a:defPPr>
            <a:lvl1pPr lvl="0" defTabSz="913765">
              <a:lnSpc>
                <a:spcPct val="140000"/>
              </a:lnSpc>
              <a:spcBef>
                <a:spcPct val="0"/>
              </a:spcBef>
              <a:defRPr sz="1600" b="1">
                <a:solidFill>
                  <a:srgbClr val="1F74AD"/>
                </a:solidFill>
                <a:latin typeface="+mj-lt"/>
                <a:ea typeface="+mj-ea"/>
                <a:cs typeface="+mj-cs"/>
              </a:defRPr>
            </a:lvl1pPr>
          </a:lstStyle>
          <a:p>
            <a:pPr fontAlgn="auto">
              <a:lnSpc>
                <a:spcPct val="120000"/>
              </a:lnSpc>
            </a:pPr>
            <a:r>
              <a:rPr lang="zh-CN" altLang="en-US" sz="2000" spc="300" dirty="0">
                <a:solidFill>
                  <a:srgbClr val="1AA3AA"/>
                </a:solidFill>
                <a:latin typeface="微软雅黑" panose="020B0503020204020204" pitchFamily="34" charset="-122"/>
                <a:ea typeface="微软雅黑" panose="020B0503020204020204" pitchFamily="34" charset="-122"/>
              </a:rPr>
              <a:t>路径规划带回程</a:t>
            </a:r>
          </a:p>
        </p:txBody>
      </p:sp>
      <p:sp>
        <p:nvSpPr>
          <p:cNvPr id="48" name="椭圆 47"/>
          <p:cNvSpPr/>
          <p:nvPr>
            <p:custDataLst>
              <p:tags r:id="rId21"/>
            </p:custDataLst>
          </p:nvPr>
        </p:nvSpPr>
        <p:spPr>
          <a:xfrm>
            <a:off x="5441403" y="4102296"/>
            <a:ext cx="375191" cy="375191"/>
          </a:xfrm>
          <a:prstGeom prst="ellipse">
            <a:avLst/>
          </a:prstGeom>
          <a:solidFill>
            <a:srgbClr val="1AA3AA"/>
          </a:solidFill>
          <a:ln w="38100">
            <a:solidFill>
              <a:sysClr val="window" lastClr="FFFFFF"/>
            </a:solidFill>
          </a:ln>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sp>
        <p:nvSpPr>
          <p:cNvPr id="31" name="任意多边形 20"/>
          <p:cNvSpPr/>
          <p:nvPr>
            <p:custDataLst>
              <p:tags r:id="rId22"/>
            </p:custDataLst>
          </p:nvPr>
        </p:nvSpPr>
        <p:spPr bwMode="auto">
          <a:xfrm>
            <a:off x="5518906" y="4183904"/>
            <a:ext cx="220187" cy="211975"/>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ysClr val="window" lastClr="FFFFFF"/>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endParaRPr>
          </a:p>
        </p:txBody>
      </p:sp>
      <p:cxnSp>
        <p:nvCxnSpPr>
          <p:cNvPr id="50" name="直接连接符 49"/>
          <p:cNvCxnSpPr/>
          <p:nvPr>
            <p:custDataLst>
              <p:tags r:id="rId23"/>
            </p:custDataLst>
          </p:nvPr>
        </p:nvCxnSpPr>
        <p:spPr>
          <a:xfrm flipH="1">
            <a:off x="5891017" y="4303492"/>
            <a:ext cx="646191" cy="0"/>
          </a:xfrm>
          <a:prstGeom prst="line">
            <a:avLst/>
          </a:prstGeom>
          <a:ln>
            <a:solidFill>
              <a:srgbClr val="000000">
                <a:lumMod val="20000"/>
                <a:lumOff val="80000"/>
              </a:srgbClr>
            </a:solidFill>
          </a:ln>
        </p:spPr>
        <p:style>
          <a:lnRef idx="1">
            <a:srgbClr val="1F74AD"/>
          </a:lnRef>
          <a:fillRef idx="0">
            <a:srgbClr val="1F74AD"/>
          </a:fillRef>
          <a:effectRef idx="0">
            <a:srgbClr val="1F74AD"/>
          </a:effectRef>
          <a:fontRef idx="minor">
            <a:srgbClr val="000000"/>
          </a:fontRef>
        </p:style>
      </p:cxnSp>
      <p:sp>
        <p:nvSpPr>
          <p:cNvPr id="54" name="文本框 53"/>
          <p:cNvSpPr txBox="1"/>
          <p:nvPr>
            <p:custDataLst>
              <p:tags r:id="rId24"/>
            </p:custDataLst>
          </p:nvPr>
        </p:nvSpPr>
        <p:spPr>
          <a:xfrm>
            <a:off x="6723520" y="3453539"/>
            <a:ext cx="2140795" cy="327971"/>
          </a:xfrm>
          <a:prstGeom prst="rect">
            <a:avLst/>
          </a:prstGeom>
          <a:noFill/>
        </p:spPr>
        <p:txBody>
          <a:bodyPr wrap="square" lIns="67500" tIns="35100" rIns="67500" bIns="35100" anchor="t">
            <a:normAutofit/>
          </a:bodyPr>
          <a:lstStyle/>
          <a:p>
            <a:pPr defTabSz="913765" fontAlgn="auto">
              <a:lnSpc>
                <a:spcPct val="120000"/>
              </a:lnSpc>
              <a:spcBef>
                <a:spcPct val="0"/>
              </a:spcBef>
              <a:defRPr/>
            </a:pPr>
            <a:r>
              <a:rPr lang="en-US" altLang="zh-CN" sz="1050" spc="150" dirty="0">
                <a:solidFill>
                  <a:srgbClr val="000000"/>
                </a:solidFill>
                <a:uFillTx/>
                <a:latin typeface="微软雅黑" panose="020B0503020204020204" pitchFamily="34" charset="-122"/>
                <a:ea typeface="微软雅黑" panose="020B0503020204020204" pitchFamily="34" charset="-122"/>
              </a:rPr>
              <a:t> </a:t>
            </a:r>
          </a:p>
        </p:txBody>
      </p:sp>
      <p:sp>
        <p:nvSpPr>
          <p:cNvPr id="55" name="文本框 54"/>
          <p:cNvSpPr txBox="1"/>
          <p:nvPr>
            <p:custDataLst>
              <p:tags r:id="rId25"/>
            </p:custDataLst>
          </p:nvPr>
        </p:nvSpPr>
        <p:spPr>
          <a:xfrm>
            <a:off x="6642240" y="3234011"/>
            <a:ext cx="2404222" cy="641559"/>
          </a:xfrm>
          <a:prstGeom prst="rect">
            <a:avLst/>
          </a:prstGeom>
          <a:noFill/>
        </p:spPr>
        <p:txBody>
          <a:bodyPr wrap="square" lIns="67500" tIns="35100" rIns="67500" bIns="0" anchor="b">
            <a:noAutofit/>
          </a:bodyPr>
          <a:lstStyle>
            <a:defPPr>
              <a:defRPr lang="zh-CN"/>
            </a:defPPr>
            <a:lvl1pPr lvl="0" defTabSz="913765">
              <a:lnSpc>
                <a:spcPct val="140000"/>
              </a:lnSpc>
              <a:spcBef>
                <a:spcPct val="0"/>
              </a:spcBef>
              <a:defRPr sz="1600" b="1">
                <a:solidFill>
                  <a:srgbClr val="1F74AD"/>
                </a:solidFill>
                <a:latin typeface="+mj-lt"/>
                <a:ea typeface="+mj-ea"/>
                <a:cs typeface="+mj-cs"/>
              </a:defRPr>
            </a:lvl1pPr>
          </a:lstStyle>
          <a:p>
            <a:pPr fontAlgn="auto">
              <a:lnSpc>
                <a:spcPct val="120000"/>
              </a:lnSpc>
            </a:pPr>
            <a:r>
              <a:rPr lang="zh-CN" altLang="en-US" sz="2000" spc="300" dirty="0">
                <a:solidFill>
                  <a:srgbClr val="3498DB"/>
                </a:solidFill>
                <a:latin typeface="微软雅黑" panose="020B0503020204020204" pitchFamily="34" charset="-122"/>
                <a:ea typeface="微软雅黑" panose="020B0503020204020204" pitchFamily="34" charset="-122"/>
              </a:rPr>
              <a:t>现实需要规划的实时性</a:t>
            </a:r>
          </a:p>
        </p:txBody>
      </p:sp>
      <p:cxnSp>
        <p:nvCxnSpPr>
          <p:cNvPr id="12" name="直接连接符 11"/>
          <p:cNvCxnSpPr/>
          <p:nvPr>
            <p:custDataLst>
              <p:tags r:id="rId26"/>
            </p:custDataLst>
          </p:nvPr>
        </p:nvCxnSpPr>
        <p:spPr>
          <a:xfrm>
            <a:off x="5120105" y="2705211"/>
            <a:ext cx="0" cy="1597769"/>
          </a:xfrm>
          <a:prstGeom prst="line">
            <a:avLst/>
          </a:prstGeom>
          <a:ln>
            <a:solidFill>
              <a:sysClr val="window" lastClr="FFFFFF">
                <a:lumMod val="85000"/>
              </a:sysClr>
            </a:solidFill>
          </a:ln>
        </p:spPr>
        <p:style>
          <a:lnRef idx="1">
            <a:srgbClr val="1F74AD"/>
          </a:lnRef>
          <a:fillRef idx="0">
            <a:srgbClr val="1F74AD"/>
          </a:fillRef>
          <a:effectRef idx="0">
            <a:srgbClr val="1F74AD"/>
          </a:effectRef>
          <a:fontRef idx="minor">
            <a:srgbClr val="000000"/>
          </a:fontRef>
        </p:style>
      </p:cxnSp>
    </p:spTree>
    <p:custDataLst>
      <p:tags r:id="rId1"/>
    </p:custData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2183005" y="1360951"/>
            <a:ext cx="4789645" cy="553916"/>
          </a:xfrm>
          <a:prstGeom prst="rect">
            <a:avLst/>
          </a:prstGeom>
          <a:noFill/>
        </p:spPr>
        <p:txBody>
          <a:bodyPr wrap="square" rtlCol="0" anchor="ctr" anchorCtr="0">
            <a:noAutofit/>
          </a:bodyPr>
          <a:lstStyle/>
          <a:p>
            <a:pPr algn="ctr">
              <a:lnSpc>
                <a:spcPct val="120000"/>
              </a:lnSpc>
            </a:pPr>
            <a:r>
              <a:rPr lang="zh-CN" altLang="en-US" sz="2800" b="1" dirty="0">
                <a:solidFill>
                  <a:srgbClr val="294B8C"/>
                </a:solidFill>
                <a:latin typeface="微软雅黑" panose="020B0503020204020204" pitchFamily="34" charset="-122"/>
                <a:ea typeface="微软雅黑" panose="020B0503020204020204" pitchFamily="34" charset="-122"/>
                <a:sym typeface="+mn-ea"/>
              </a:rPr>
              <a:t>项目背景</a:t>
            </a:r>
            <a:r>
              <a:rPr lang="en-US" altLang="zh-CN" sz="2800" b="1" dirty="0">
                <a:solidFill>
                  <a:srgbClr val="294B8C"/>
                </a:solidFill>
                <a:latin typeface="微软雅黑" panose="020B0503020204020204" pitchFamily="34" charset="-122"/>
                <a:ea typeface="微软雅黑" panose="020B0503020204020204" pitchFamily="34" charset="-122"/>
                <a:sym typeface="+mn-ea"/>
              </a:rPr>
              <a:t>-</a:t>
            </a:r>
            <a:r>
              <a:rPr lang="zh-CN" altLang="en-US" sz="2800" b="1" dirty="0">
                <a:solidFill>
                  <a:srgbClr val="294B8C"/>
                </a:solidFill>
                <a:latin typeface="微软雅黑" panose="020B0503020204020204" pitchFamily="34" charset="-122"/>
                <a:ea typeface="微软雅黑" panose="020B0503020204020204" pitchFamily="34" charset="-122"/>
                <a:sym typeface="+mn-ea"/>
              </a:rPr>
              <a:t>动态元启发式算法</a:t>
            </a:r>
            <a:endParaRPr lang="zh-CN" altLang="en-US" sz="2800" b="1" spc="300" dirty="0">
              <a:solidFill>
                <a:srgbClr val="294B8C"/>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Shape 8696"/>
          <p:cNvSpPr/>
          <p:nvPr>
            <p:custDataLst>
              <p:tags r:id="rId3"/>
            </p:custDataLst>
          </p:nvPr>
        </p:nvSpPr>
        <p:spPr>
          <a:xfrm>
            <a:off x="2932346" y="3317767"/>
            <a:ext cx="1166374" cy="553916"/>
          </a:xfrm>
          <a:custGeom>
            <a:avLst/>
            <a:gdLst/>
            <a:ahLst/>
            <a:cxnLst>
              <a:cxn ang="0">
                <a:pos x="wd2" y="hd2"/>
              </a:cxn>
              <a:cxn ang="5400000">
                <a:pos x="wd2" y="hd2"/>
              </a:cxn>
              <a:cxn ang="10800000">
                <a:pos x="wd2" y="hd2"/>
              </a:cxn>
              <a:cxn ang="16200000">
                <a:pos x="wd2" y="hd2"/>
              </a:cxn>
            </a:cxnLst>
            <a:rect l="0" t="0" r="r" b="b"/>
            <a:pathLst>
              <a:path w="21600" h="18692" extrusionOk="0">
                <a:moveTo>
                  <a:pt x="0" y="18692"/>
                </a:moveTo>
                <a:cubicBezTo>
                  <a:pt x="5757" y="2869"/>
                  <a:pt x="12957" y="-2908"/>
                  <a:pt x="21600" y="1360"/>
                </a:cubicBezTo>
              </a:path>
            </a:pathLst>
          </a:custGeom>
          <a:ln w="12700">
            <a:solidFill>
              <a:sysClr val="windowText" lastClr="000000">
                <a:lumMod val="65000"/>
                <a:lumOff val="35000"/>
              </a:sysClr>
            </a:solidFill>
            <a:miter lim="400000"/>
            <a:headEnd type="triangle"/>
            <a:tailEnd type="oval"/>
          </a:ln>
        </p:spPr>
        <p:txBody>
          <a:bodyPr/>
          <a:lstStyle/>
          <a:p>
            <a:endParaRPr sz="1315">
              <a:latin typeface="Arial" panose="020B0604020202020204" pitchFamily="34" charset="0"/>
              <a:ea typeface="微软雅黑" panose="020B0503020204020204" pitchFamily="34" charset="-122"/>
              <a:sym typeface="Arial" panose="020B0604020202020204" pitchFamily="34" charset="0"/>
            </a:endParaRPr>
          </a:p>
        </p:txBody>
      </p:sp>
      <p:sp>
        <p:nvSpPr>
          <p:cNvPr id="68" name="Shape 8699"/>
          <p:cNvSpPr/>
          <p:nvPr>
            <p:custDataLst>
              <p:tags r:id="rId4"/>
            </p:custDataLst>
          </p:nvPr>
        </p:nvSpPr>
        <p:spPr>
          <a:xfrm rot="1607237">
            <a:off x="5609655" y="3592184"/>
            <a:ext cx="638307" cy="4549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0517" y="895"/>
                  <a:pt x="3317" y="8095"/>
                  <a:pt x="0" y="21600"/>
                </a:cubicBezTo>
              </a:path>
            </a:pathLst>
          </a:custGeom>
          <a:ln w="12700">
            <a:solidFill>
              <a:sysClr val="windowText" lastClr="000000">
                <a:lumMod val="65000"/>
                <a:lumOff val="35000"/>
              </a:sysClr>
            </a:solidFill>
            <a:miter lim="400000"/>
            <a:headEnd type="triangle"/>
            <a:tailEnd type="oval"/>
          </a:ln>
        </p:spPr>
        <p:txBody>
          <a:bodyPr/>
          <a:lstStyle/>
          <a:p>
            <a:endParaRPr sz="1315">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custDataLst>
              <p:tags r:id="rId5"/>
            </p:custDataLst>
          </p:nvPr>
        </p:nvSpPr>
        <p:spPr>
          <a:xfrm>
            <a:off x="2290854" y="1496498"/>
            <a:ext cx="38891" cy="301927"/>
          </a:xfrm>
          <a:prstGeom prst="rect">
            <a:avLst/>
          </a:prstGeom>
          <a:solidFill>
            <a:sysClr val="window" lastClr="FFFFFF">
              <a:lumMod val="6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350" dirty="0">
              <a:solidFill>
                <a:sysClr val="windowText" lastClr="000000">
                  <a:lumMod val="50000"/>
                  <a:lumOff val="50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custDataLst>
              <p:tags r:id="rId6"/>
            </p:custDataLst>
          </p:nvPr>
        </p:nvSpPr>
        <p:spPr>
          <a:xfrm>
            <a:off x="2183944" y="1591256"/>
            <a:ext cx="37577" cy="207169"/>
          </a:xfrm>
          <a:prstGeom prst="rect">
            <a:avLst/>
          </a:prstGeom>
          <a:solidFill>
            <a:sysClr val="window" lastClr="FFFFFF">
              <a:lumMod val="6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350">
              <a:solidFill>
                <a:sysClr val="windowText" lastClr="000000">
                  <a:lumMod val="50000"/>
                  <a:lumOff val="50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custDataLst>
              <p:tags r:id="rId7"/>
            </p:custDataLst>
          </p:nvPr>
        </p:nvSpPr>
        <p:spPr>
          <a:xfrm>
            <a:off x="2074646" y="1678768"/>
            <a:ext cx="38891" cy="119657"/>
          </a:xfrm>
          <a:prstGeom prst="rect">
            <a:avLst/>
          </a:prstGeom>
          <a:solidFill>
            <a:sysClr val="window" lastClr="FFFFFF">
              <a:lumMod val="6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350">
              <a:solidFill>
                <a:sysClr val="windowText" lastClr="000000">
                  <a:lumMod val="50000"/>
                  <a:lumOff val="50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矩形 30"/>
          <p:cNvSpPr/>
          <p:nvPr>
            <p:custDataLst>
              <p:tags r:id="rId8"/>
            </p:custDataLst>
          </p:nvPr>
        </p:nvSpPr>
        <p:spPr>
          <a:xfrm>
            <a:off x="6813315" y="1496498"/>
            <a:ext cx="38891" cy="301927"/>
          </a:xfrm>
          <a:prstGeom prst="rect">
            <a:avLst/>
          </a:prstGeom>
          <a:solidFill>
            <a:sysClr val="window" lastClr="FFFFFF">
              <a:lumMod val="6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350">
              <a:solidFill>
                <a:sysClr val="windowText" lastClr="000000">
                  <a:lumMod val="50000"/>
                  <a:lumOff val="50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矩形 31"/>
          <p:cNvSpPr/>
          <p:nvPr>
            <p:custDataLst>
              <p:tags r:id="rId9"/>
            </p:custDataLst>
          </p:nvPr>
        </p:nvSpPr>
        <p:spPr>
          <a:xfrm>
            <a:off x="6922614" y="1591256"/>
            <a:ext cx="37442" cy="207169"/>
          </a:xfrm>
          <a:prstGeom prst="rect">
            <a:avLst/>
          </a:prstGeom>
          <a:solidFill>
            <a:sysClr val="window" lastClr="FFFFFF">
              <a:lumMod val="6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350">
              <a:solidFill>
                <a:sysClr val="windowText" lastClr="000000">
                  <a:lumMod val="50000"/>
                  <a:lumOff val="50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custDataLst>
              <p:tags r:id="rId10"/>
            </p:custDataLst>
          </p:nvPr>
        </p:nvSpPr>
        <p:spPr>
          <a:xfrm>
            <a:off x="7029524" y="1678768"/>
            <a:ext cx="38891" cy="119657"/>
          </a:xfrm>
          <a:prstGeom prst="rect">
            <a:avLst/>
          </a:prstGeom>
          <a:solidFill>
            <a:sysClr val="window" lastClr="FFFFFF">
              <a:lumMod val="65000"/>
            </a:sysClr>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lstStyle/>
          <a:p>
            <a:pPr algn="ctr"/>
            <a:endParaRPr lang="zh-CN" altLang="en-US" sz="1350">
              <a:solidFill>
                <a:sysClr val="windowText" lastClr="000000">
                  <a:lumMod val="50000"/>
                  <a:lumOff val="50000"/>
                </a:sys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文本框 44"/>
          <p:cNvSpPr txBox="1"/>
          <p:nvPr>
            <p:custDataLst>
              <p:tags r:id="rId11"/>
            </p:custDataLst>
          </p:nvPr>
        </p:nvSpPr>
        <p:spPr>
          <a:xfrm>
            <a:off x="463296" y="3374161"/>
            <a:ext cx="2257094" cy="363100"/>
          </a:xfrm>
          <a:prstGeom prst="rect">
            <a:avLst/>
          </a:prstGeom>
          <a:noFill/>
        </p:spPr>
        <p:txBody>
          <a:bodyPr wrap="square" bIns="0" rtlCol="0" anchor="b" anchorCtr="0">
            <a:noAutofit/>
          </a:bodyPr>
          <a:lstStyle/>
          <a:p>
            <a:pPr algn="r">
              <a:lnSpc>
                <a:spcPct val="120000"/>
              </a:lnSpc>
            </a:pPr>
            <a:r>
              <a:rPr lang="zh-CN" altLang="en-US" sz="2000" b="1" spc="300" dirty="0">
                <a:solidFill>
                  <a:srgbClr val="4472C4"/>
                </a:solidFill>
                <a:latin typeface="Arial" panose="020B0604020202020204" pitchFamily="34" charset="0"/>
                <a:ea typeface="微软雅黑" panose="020B0503020204020204" pitchFamily="34" charset="-122"/>
                <a:sym typeface="Arial" panose="020B0604020202020204" pitchFamily="34" charset="0"/>
              </a:rPr>
              <a:t>静态优化算法</a:t>
            </a:r>
          </a:p>
        </p:txBody>
      </p:sp>
      <p:sp>
        <p:nvSpPr>
          <p:cNvPr id="46" name="文本框 18"/>
          <p:cNvSpPr txBox="1"/>
          <p:nvPr>
            <p:custDataLst>
              <p:tags r:id="rId12"/>
            </p:custDataLst>
          </p:nvPr>
        </p:nvSpPr>
        <p:spPr>
          <a:xfrm>
            <a:off x="0" y="3755389"/>
            <a:ext cx="2933066" cy="1441165"/>
          </a:xfrm>
          <a:prstGeom prst="rect">
            <a:avLst/>
          </a:prstGeom>
          <a:noFill/>
        </p:spPr>
        <p:txBody>
          <a:bodyPr wrap="square" lIns="67500" tIns="0" rIns="67500" bIns="35100">
            <a:noAutofit/>
          </a:bodyPr>
          <a:lstStyle>
            <a:defPPr>
              <a:defRPr lang="zh-CN"/>
            </a:defPPr>
            <a:lvl1pPr marL="0" algn="l" defTabSz="913765" rtl="0" eaLnBrk="1" latinLnBrk="0" hangingPunct="1">
              <a:defRPr sz="1800" kern="1200">
                <a:solidFill>
                  <a:sysClr val="windowText" lastClr="000000"/>
                </a:solidFill>
                <a:latin typeface="+mn-lt"/>
                <a:ea typeface="+mn-ea"/>
                <a:cs typeface="+mn-cs"/>
              </a:defRPr>
            </a:lvl1pPr>
            <a:lvl2pPr marL="457200" algn="l" defTabSz="913765" rtl="0" eaLnBrk="1" latinLnBrk="0" hangingPunct="1">
              <a:defRPr sz="1800" kern="1200">
                <a:solidFill>
                  <a:sysClr val="windowText" lastClr="000000"/>
                </a:solidFill>
                <a:latin typeface="+mn-lt"/>
                <a:ea typeface="+mn-ea"/>
                <a:cs typeface="+mn-cs"/>
              </a:defRPr>
            </a:lvl2pPr>
            <a:lvl3pPr marL="914400" algn="l" defTabSz="913765" rtl="0" eaLnBrk="1" latinLnBrk="0" hangingPunct="1">
              <a:defRPr sz="1800" kern="1200">
                <a:solidFill>
                  <a:sysClr val="windowText" lastClr="000000"/>
                </a:solidFill>
                <a:latin typeface="+mn-lt"/>
                <a:ea typeface="+mn-ea"/>
                <a:cs typeface="+mn-cs"/>
              </a:defRPr>
            </a:lvl3pPr>
            <a:lvl4pPr marL="1371600" algn="l" defTabSz="913765" rtl="0" eaLnBrk="1" latinLnBrk="0" hangingPunct="1">
              <a:defRPr sz="1800" kern="1200">
                <a:solidFill>
                  <a:sysClr val="windowText" lastClr="000000"/>
                </a:solidFill>
                <a:latin typeface="+mn-lt"/>
                <a:ea typeface="+mn-ea"/>
                <a:cs typeface="+mn-cs"/>
              </a:defRPr>
            </a:lvl4pPr>
            <a:lvl5pPr marL="1828800" algn="l" defTabSz="913765" rtl="0" eaLnBrk="1" latinLnBrk="0" hangingPunct="1">
              <a:defRPr sz="1800" kern="1200">
                <a:solidFill>
                  <a:sysClr val="windowText" lastClr="000000"/>
                </a:solidFill>
                <a:latin typeface="+mn-lt"/>
                <a:ea typeface="+mn-ea"/>
                <a:cs typeface="+mn-cs"/>
              </a:defRPr>
            </a:lvl5pPr>
            <a:lvl6pPr marL="2286000" algn="l" defTabSz="913765" rtl="0" eaLnBrk="1" latinLnBrk="0" hangingPunct="1">
              <a:defRPr sz="1800" kern="1200">
                <a:solidFill>
                  <a:sysClr val="windowText" lastClr="000000"/>
                </a:solidFill>
                <a:latin typeface="+mn-lt"/>
                <a:ea typeface="+mn-ea"/>
                <a:cs typeface="+mn-cs"/>
              </a:defRPr>
            </a:lvl6pPr>
            <a:lvl7pPr marL="2743200" algn="l" defTabSz="913765" rtl="0" eaLnBrk="1" latinLnBrk="0" hangingPunct="1">
              <a:defRPr sz="1800" kern="1200">
                <a:solidFill>
                  <a:sysClr val="windowText" lastClr="000000"/>
                </a:solidFill>
                <a:latin typeface="+mn-lt"/>
                <a:ea typeface="+mn-ea"/>
                <a:cs typeface="+mn-cs"/>
              </a:defRPr>
            </a:lvl7pPr>
            <a:lvl8pPr marL="3200400" algn="l" defTabSz="913765" rtl="0" eaLnBrk="1" latinLnBrk="0" hangingPunct="1">
              <a:defRPr sz="1800" kern="1200">
                <a:solidFill>
                  <a:sysClr val="windowText" lastClr="000000"/>
                </a:solidFill>
                <a:latin typeface="+mn-lt"/>
                <a:ea typeface="+mn-ea"/>
                <a:cs typeface="+mn-cs"/>
              </a:defRPr>
            </a:lvl8pPr>
            <a:lvl9pPr marL="3657600" algn="l" defTabSz="913765" rtl="0" eaLnBrk="1" latinLnBrk="0" hangingPunct="1">
              <a:defRPr sz="1800" kern="1200">
                <a:solidFill>
                  <a:sysClr val="windowText" lastClr="000000"/>
                </a:solidFill>
                <a:latin typeface="+mn-lt"/>
                <a:ea typeface="+mn-ea"/>
                <a:cs typeface="+mn-cs"/>
              </a:defRPr>
            </a:lvl9pPr>
          </a:lstStyle>
          <a:p>
            <a:pPr lvl="1" indent="0">
              <a:lnSpc>
                <a:spcPct val="150000"/>
              </a:lnSpc>
              <a:buFont typeface="Wingdings" panose="05000000000000000000" pitchFamily="2" charset="2"/>
              <a:buNone/>
            </a:pPr>
            <a:r>
              <a:rPr lang="zh-CN" altLang="en-US" dirty="0">
                <a:latin typeface="方正粗黑宋简体" panose="02000000000000000000" charset="-122"/>
                <a:ea typeface="方正粗黑宋简体" panose="02000000000000000000" charset="-122"/>
                <a:sym typeface="+mn-ea"/>
              </a:rPr>
              <a:t>真实世界中在求解过程中，参数、目标等可能随时间而变化。</a:t>
            </a:r>
            <a:endParaRPr lang="zh-CN" altLang="en-US" spc="150" dirty="0">
              <a:latin typeface="方正粗黑宋简体" panose="02000000000000000000" charset="-122"/>
              <a:ea typeface="方正粗黑宋简体" panose="02000000000000000000" charset="-122"/>
              <a:sym typeface="+mn-ea"/>
            </a:endParaRPr>
          </a:p>
        </p:txBody>
      </p:sp>
      <p:sp>
        <p:nvSpPr>
          <p:cNvPr id="63" name="文本框 62"/>
          <p:cNvSpPr txBox="1"/>
          <p:nvPr>
            <p:custDataLst>
              <p:tags r:id="rId13"/>
            </p:custDataLst>
          </p:nvPr>
        </p:nvSpPr>
        <p:spPr>
          <a:xfrm>
            <a:off x="6442024" y="3374161"/>
            <a:ext cx="2199787" cy="363100"/>
          </a:xfrm>
          <a:prstGeom prst="rect">
            <a:avLst/>
          </a:prstGeom>
          <a:noFill/>
        </p:spPr>
        <p:txBody>
          <a:bodyPr wrap="square" bIns="0" rtlCol="0" anchor="b" anchorCtr="0">
            <a:noAutofit/>
          </a:bodyPr>
          <a:lstStyle/>
          <a:p>
            <a:pPr>
              <a:lnSpc>
                <a:spcPct val="120000"/>
              </a:lnSpc>
            </a:pPr>
            <a:r>
              <a:rPr lang="zh-CN" altLang="en-US" sz="2000" b="1" spc="300" dirty="0">
                <a:solidFill>
                  <a:srgbClr val="4472C4"/>
                </a:solidFill>
                <a:latin typeface="Arial" panose="020B0604020202020204" pitchFamily="34" charset="0"/>
                <a:ea typeface="微软雅黑" panose="020B0503020204020204" pitchFamily="34" charset="-122"/>
                <a:sym typeface="Arial" panose="020B0604020202020204" pitchFamily="34" charset="0"/>
              </a:rPr>
              <a:t>动态优化算法</a:t>
            </a:r>
          </a:p>
        </p:txBody>
      </p:sp>
      <p:sp>
        <p:nvSpPr>
          <p:cNvPr id="64" name="文本框 18"/>
          <p:cNvSpPr txBox="1"/>
          <p:nvPr>
            <p:custDataLst>
              <p:tags r:id="rId14"/>
            </p:custDataLst>
          </p:nvPr>
        </p:nvSpPr>
        <p:spPr>
          <a:xfrm>
            <a:off x="6442024" y="3870724"/>
            <a:ext cx="2701976" cy="1741756"/>
          </a:xfrm>
          <a:prstGeom prst="rect">
            <a:avLst/>
          </a:prstGeom>
          <a:noFill/>
        </p:spPr>
        <p:txBody>
          <a:bodyPr wrap="square" lIns="67500" tIns="0" rIns="67500" bIns="35100">
            <a:noAutofit/>
          </a:bodyPr>
          <a:lstStyle>
            <a:defPPr>
              <a:defRPr lang="zh-CN"/>
            </a:defPPr>
            <a:lvl1pPr marL="0" algn="l" defTabSz="913765" rtl="0" eaLnBrk="1" latinLnBrk="0" hangingPunct="1">
              <a:defRPr sz="1800" kern="1200">
                <a:solidFill>
                  <a:sysClr val="windowText" lastClr="000000"/>
                </a:solidFill>
                <a:latin typeface="+mn-lt"/>
                <a:ea typeface="+mn-ea"/>
                <a:cs typeface="+mn-cs"/>
              </a:defRPr>
            </a:lvl1pPr>
            <a:lvl2pPr marL="457200" algn="l" defTabSz="913765" rtl="0" eaLnBrk="1" latinLnBrk="0" hangingPunct="1">
              <a:defRPr sz="1800" kern="1200">
                <a:solidFill>
                  <a:sysClr val="windowText" lastClr="000000"/>
                </a:solidFill>
                <a:latin typeface="+mn-lt"/>
                <a:ea typeface="+mn-ea"/>
                <a:cs typeface="+mn-cs"/>
              </a:defRPr>
            </a:lvl2pPr>
            <a:lvl3pPr marL="914400" algn="l" defTabSz="913765" rtl="0" eaLnBrk="1" latinLnBrk="0" hangingPunct="1">
              <a:defRPr sz="1800" kern="1200">
                <a:solidFill>
                  <a:sysClr val="windowText" lastClr="000000"/>
                </a:solidFill>
                <a:latin typeface="+mn-lt"/>
                <a:ea typeface="+mn-ea"/>
                <a:cs typeface="+mn-cs"/>
              </a:defRPr>
            </a:lvl3pPr>
            <a:lvl4pPr marL="1371600" algn="l" defTabSz="913765" rtl="0" eaLnBrk="1" latinLnBrk="0" hangingPunct="1">
              <a:defRPr sz="1800" kern="1200">
                <a:solidFill>
                  <a:sysClr val="windowText" lastClr="000000"/>
                </a:solidFill>
                <a:latin typeface="+mn-lt"/>
                <a:ea typeface="+mn-ea"/>
                <a:cs typeface="+mn-cs"/>
              </a:defRPr>
            </a:lvl4pPr>
            <a:lvl5pPr marL="1828800" algn="l" defTabSz="913765" rtl="0" eaLnBrk="1" latinLnBrk="0" hangingPunct="1">
              <a:defRPr sz="1800" kern="1200">
                <a:solidFill>
                  <a:sysClr val="windowText" lastClr="000000"/>
                </a:solidFill>
                <a:latin typeface="+mn-lt"/>
                <a:ea typeface="+mn-ea"/>
                <a:cs typeface="+mn-cs"/>
              </a:defRPr>
            </a:lvl5pPr>
            <a:lvl6pPr marL="2286000" algn="l" defTabSz="913765" rtl="0" eaLnBrk="1" latinLnBrk="0" hangingPunct="1">
              <a:defRPr sz="1800" kern="1200">
                <a:solidFill>
                  <a:sysClr val="windowText" lastClr="000000"/>
                </a:solidFill>
                <a:latin typeface="+mn-lt"/>
                <a:ea typeface="+mn-ea"/>
                <a:cs typeface="+mn-cs"/>
              </a:defRPr>
            </a:lvl6pPr>
            <a:lvl7pPr marL="2743200" algn="l" defTabSz="913765" rtl="0" eaLnBrk="1" latinLnBrk="0" hangingPunct="1">
              <a:defRPr sz="1800" kern="1200">
                <a:solidFill>
                  <a:sysClr val="windowText" lastClr="000000"/>
                </a:solidFill>
                <a:latin typeface="+mn-lt"/>
                <a:ea typeface="+mn-ea"/>
                <a:cs typeface="+mn-cs"/>
              </a:defRPr>
            </a:lvl7pPr>
            <a:lvl8pPr marL="3200400" algn="l" defTabSz="913765" rtl="0" eaLnBrk="1" latinLnBrk="0" hangingPunct="1">
              <a:defRPr sz="1800" kern="1200">
                <a:solidFill>
                  <a:sysClr val="windowText" lastClr="000000"/>
                </a:solidFill>
                <a:latin typeface="+mn-lt"/>
                <a:ea typeface="+mn-ea"/>
                <a:cs typeface="+mn-cs"/>
              </a:defRPr>
            </a:lvl8pPr>
            <a:lvl9pPr marL="3657600" algn="l" defTabSz="913765" rtl="0" eaLnBrk="1" latinLnBrk="0" hangingPunct="1">
              <a:defRPr sz="1800" kern="1200">
                <a:solidFill>
                  <a:sysClr val="windowText" lastClr="000000"/>
                </a:solidFill>
                <a:latin typeface="+mn-lt"/>
                <a:ea typeface="+mn-ea"/>
                <a:cs typeface="+mn-cs"/>
              </a:defRPr>
            </a:lvl9pPr>
          </a:lstStyle>
          <a:p>
            <a:pPr marL="0" lvl="1" algn="l">
              <a:lnSpc>
                <a:spcPct val="150000"/>
              </a:lnSpc>
            </a:pPr>
            <a:r>
              <a:rPr lang="zh-CN" altLang="en-US" dirty="0">
                <a:latin typeface="方正粗黑宋简体" panose="02000000000000000000" charset="-122"/>
                <a:ea typeface="方正粗黑宋简体" panose="02000000000000000000" charset="-122"/>
                <a:sym typeface="+mn-ea"/>
              </a:rPr>
              <a:t>与新提出的进化计算方法相比，现有的多目标优化方法容易陷入局部收敛，优化解的质量不佳。</a:t>
            </a:r>
            <a:endParaRPr lang="en-US" altLang="zh-CN" dirty="0">
              <a:latin typeface="方正粗黑宋简体" panose="02000000000000000000" charset="-122"/>
              <a:ea typeface="方正粗黑宋简体" panose="02000000000000000000" charset="-122"/>
            </a:endParaRPr>
          </a:p>
          <a:p>
            <a:pPr algn="l">
              <a:lnSpc>
                <a:spcPct val="120000"/>
              </a:lnSpc>
            </a:pPr>
            <a:endParaRPr lang="en-US" altLang="zh-CN" spc="150" dirty="0">
              <a:latin typeface="方正粗黑宋简体" panose="02000000000000000000" charset="-122"/>
              <a:ea typeface="方正粗黑宋简体" panose="02000000000000000000" charset="-122"/>
              <a:sym typeface="Arial" panose="020B0604020202020204" pitchFamily="34" charset="0"/>
            </a:endParaRPr>
          </a:p>
        </p:txBody>
      </p:sp>
      <p:sp>
        <p:nvSpPr>
          <p:cNvPr id="29" name="Shape 8683"/>
          <p:cNvSpPr/>
          <p:nvPr>
            <p:custDataLst>
              <p:tags r:id="rId15"/>
            </p:custDataLst>
          </p:nvPr>
        </p:nvSpPr>
        <p:spPr>
          <a:xfrm>
            <a:off x="4202843" y="3806369"/>
            <a:ext cx="842437" cy="1452898"/>
          </a:xfrm>
          <a:custGeom>
            <a:avLst/>
            <a:gdLst/>
            <a:ahLst/>
            <a:cxnLst>
              <a:cxn ang="0">
                <a:pos x="wd2" y="hd2"/>
              </a:cxn>
              <a:cxn ang="5400000">
                <a:pos x="wd2" y="hd2"/>
              </a:cxn>
              <a:cxn ang="10800000">
                <a:pos x="wd2" y="hd2"/>
              </a:cxn>
              <a:cxn ang="16200000">
                <a:pos x="wd2" y="hd2"/>
              </a:cxn>
            </a:cxnLst>
            <a:rect l="0" t="0" r="r" b="b"/>
            <a:pathLst>
              <a:path w="21600" h="21600" extrusionOk="0">
                <a:moveTo>
                  <a:pt x="7703" y="21600"/>
                </a:moveTo>
                <a:cubicBezTo>
                  <a:pt x="7703" y="21600"/>
                  <a:pt x="9620" y="14257"/>
                  <a:pt x="8497" y="12086"/>
                </a:cubicBezTo>
                <a:lnTo>
                  <a:pt x="0" y="5437"/>
                </a:lnTo>
                <a:lnTo>
                  <a:pt x="1378" y="4710"/>
                </a:lnTo>
                <a:lnTo>
                  <a:pt x="9371" y="9988"/>
                </a:lnTo>
                <a:lnTo>
                  <a:pt x="10244" y="0"/>
                </a:lnTo>
                <a:lnTo>
                  <a:pt x="12276" y="0"/>
                </a:lnTo>
                <a:lnTo>
                  <a:pt x="13114" y="6514"/>
                </a:lnTo>
                <a:lnTo>
                  <a:pt x="20103" y="2173"/>
                </a:lnTo>
                <a:lnTo>
                  <a:pt x="21600" y="3331"/>
                </a:lnTo>
                <a:lnTo>
                  <a:pt x="14237" y="8468"/>
                </a:lnTo>
                <a:cubicBezTo>
                  <a:pt x="14237" y="8468"/>
                  <a:pt x="12990" y="8468"/>
                  <a:pt x="13738" y="13605"/>
                </a:cubicBezTo>
                <a:cubicBezTo>
                  <a:pt x="14487" y="18743"/>
                  <a:pt x="15111" y="21492"/>
                  <a:pt x="15111" y="21492"/>
                </a:cubicBezTo>
                <a:cubicBezTo>
                  <a:pt x="15111" y="21492"/>
                  <a:pt x="7703" y="21600"/>
                  <a:pt x="7703" y="21600"/>
                </a:cubicBezTo>
                <a:close/>
              </a:path>
            </a:pathLst>
          </a:custGeom>
          <a:solidFill>
            <a:srgbClr val="4472C4"/>
          </a:solidFill>
          <a:ln w="12700" cap="flat">
            <a:noFill/>
            <a:miter lim="400000"/>
          </a:ln>
          <a:effectLst/>
        </p:spPr>
        <p:txBody>
          <a:bodyPr wrap="square" lIns="14287" tIns="14287" rIns="14287" bIns="14287" numCol="1" anchor="ctr">
            <a:noAutofit/>
          </a:bodyPr>
          <a:lstStyle/>
          <a:p>
            <a:pPr>
              <a:defRPr sz="3200">
                <a:solidFill>
                  <a:srgbClr val="FFFFFF"/>
                </a:solidFill>
                <a:latin typeface="Helvetica Light"/>
                <a:ea typeface="Helvetica Light"/>
                <a:cs typeface="Helvetica Light"/>
                <a:sym typeface="Helvetica Light"/>
              </a:defRPr>
            </a:pPr>
            <a:endParaRPr sz="1200">
              <a:latin typeface="Arial" panose="020B0604020202020204" pitchFamily="34" charset="0"/>
              <a:ea typeface="微软雅黑" panose="020B0503020204020204" pitchFamily="34" charset="-122"/>
              <a:sym typeface="Arial" panose="020B0604020202020204" pitchFamily="34" charset="0"/>
            </a:endParaRPr>
          </a:p>
        </p:txBody>
      </p:sp>
      <p:sp>
        <p:nvSpPr>
          <p:cNvPr id="19" name="Shape 8684"/>
          <p:cNvSpPr/>
          <p:nvPr>
            <p:custDataLst>
              <p:tags r:id="rId16"/>
            </p:custDataLst>
          </p:nvPr>
        </p:nvSpPr>
        <p:spPr>
          <a:xfrm>
            <a:off x="3902441" y="2466335"/>
            <a:ext cx="1427807" cy="1427808"/>
          </a:xfrm>
          <a:prstGeom prst="ellipse">
            <a:avLst/>
          </a:prstGeom>
          <a:solidFill>
            <a:srgbClr val="4472C4"/>
          </a:solidFill>
          <a:ln w="63500" cap="flat">
            <a:solidFill>
              <a:srgbClr val="FFFFFF"/>
            </a:solidFill>
            <a:prstDash val="solid"/>
            <a:miter lim="400000"/>
          </a:ln>
          <a:effectLst/>
        </p:spPr>
        <p:txBody>
          <a:bodyPr wrap="square" lIns="14287" tIns="14287" rIns="14287" bIns="14287" numCol="1" anchor="ctr">
            <a:noAutofit/>
          </a:bodyPr>
          <a:lstStyle/>
          <a:p>
            <a:pPr>
              <a:defRPr sz="3200">
                <a:solidFill>
                  <a:srgbClr val="FFFFFF"/>
                </a:solidFill>
                <a:latin typeface="Helvetica Light"/>
                <a:ea typeface="Helvetica Light"/>
                <a:cs typeface="Helvetica Light"/>
                <a:sym typeface="Helvetica Light"/>
              </a:defRPr>
            </a:pPr>
            <a:endParaRPr sz="1200">
              <a:latin typeface="Arial" panose="020B0604020202020204" pitchFamily="34" charset="0"/>
              <a:ea typeface="微软雅黑" panose="020B0503020204020204" pitchFamily="34" charset="-122"/>
              <a:sym typeface="Arial" panose="020B0604020202020204" pitchFamily="34" charset="0"/>
            </a:endParaRPr>
          </a:p>
        </p:txBody>
      </p:sp>
      <p:sp>
        <p:nvSpPr>
          <p:cNvPr id="20" name="Shape 8685"/>
          <p:cNvSpPr/>
          <p:nvPr>
            <p:custDataLst>
              <p:tags r:id="rId17"/>
            </p:custDataLst>
          </p:nvPr>
        </p:nvSpPr>
        <p:spPr>
          <a:xfrm>
            <a:off x="4846697" y="3169348"/>
            <a:ext cx="1110709" cy="1110706"/>
          </a:xfrm>
          <a:prstGeom prst="ellipse">
            <a:avLst/>
          </a:prstGeom>
          <a:solidFill>
            <a:srgbClr val="4472C4"/>
          </a:solidFill>
          <a:ln w="12700" cap="flat">
            <a:solidFill>
              <a:srgbClr val="FFFFFF"/>
            </a:solidFill>
            <a:prstDash val="solid"/>
            <a:miter lim="400000"/>
          </a:ln>
          <a:effectLst/>
        </p:spPr>
        <p:txBody>
          <a:bodyPr wrap="square" lIns="14287" tIns="14287" rIns="14287" bIns="14287" numCol="1" anchor="ctr">
            <a:noAutofit/>
          </a:bodyPr>
          <a:lstStyle/>
          <a:p>
            <a:pPr>
              <a:defRPr sz="3200">
                <a:solidFill>
                  <a:srgbClr val="FFFFFF"/>
                </a:solidFill>
                <a:latin typeface="Helvetica Light"/>
                <a:ea typeface="Helvetica Light"/>
                <a:cs typeface="Helvetica Light"/>
                <a:sym typeface="Helvetica Light"/>
              </a:defRPr>
            </a:pPr>
            <a:endParaRPr sz="120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2720340" y="2001520"/>
            <a:ext cx="3963035" cy="368300"/>
          </a:xfrm>
          <a:prstGeom prst="rect">
            <a:avLst/>
          </a:prstGeom>
          <a:noFill/>
        </p:spPr>
        <p:txBody>
          <a:bodyPr wrap="square" rtlCol="0">
            <a:spAutoFit/>
            <a:scene3d>
              <a:camera prst="orthographicFront"/>
              <a:lightRig rig="threePt" dir="t"/>
            </a:scene3d>
          </a:bodyPr>
          <a:lstStyle/>
          <a:p>
            <a:pPr marL="0" lvl="1" indent="0">
              <a:lnSpc>
                <a:spcPct val="100000"/>
              </a:lnSpc>
              <a:spcBef>
                <a:spcPts val="1000"/>
              </a:spcBef>
              <a:buNone/>
            </a:pPr>
            <a:r>
              <a:rPr lang="zh-CN" altLang="en-US" b="1"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新的场景需要新的动态元启发式算法</a:t>
            </a:r>
          </a:p>
        </p:txBody>
      </p:sp>
    </p:spTree>
    <p:custDataLst>
      <p:tags r:id="rId1"/>
    </p:custData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a:stCxn id="20" idx="2"/>
            <a:endCxn id="29" idx="0"/>
          </p:cNvCxnSpPr>
          <p:nvPr>
            <p:custDataLst>
              <p:tags r:id="rId2"/>
            </p:custDataLst>
          </p:nvPr>
        </p:nvCxnSpPr>
        <p:spPr>
          <a:xfrm flipH="1">
            <a:off x="2413364" y="2726357"/>
            <a:ext cx="2158637" cy="1243769"/>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cxnSp>
        <p:nvCxnSpPr>
          <p:cNvPr id="8" name="直接连接符 7"/>
          <p:cNvCxnSpPr>
            <a:stCxn id="20" idx="2"/>
            <a:endCxn id="35" idx="0"/>
          </p:cNvCxnSpPr>
          <p:nvPr>
            <p:custDataLst>
              <p:tags r:id="rId3"/>
            </p:custDataLst>
          </p:nvPr>
        </p:nvCxnSpPr>
        <p:spPr>
          <a:xfrm>
            <a:off x="4572001" y="2726357"/>
            <a:ext cx="2046046" cy="1250276"/>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cxnSp>
        <p:nvCxnSpPr>
          <p:cNvPr id="15" name="直接连接符 14"/>
          <p:cNvCxnSpPr>
            <a:stCxn id="20" idx="2"/>
            <a:endCxn id="31" idx="0"/>
          </p:cNvCxnSpPr>
          <p:nvPr>
            <p:custDataLst>
              <p:tags r:id="rId4"/>
            </p:custDataLst>
          </p:nvPr>
        </p:nvCxnSpPr>
        <p:spPr>
          <a:xfrm flipH="1">
            <a:off x="4572000" y="2726357"/>
            <a:ext cx="1" cy="1243769"/>
          </a:xfrm>
          <a:prstGeom prst="line">
            <a:avLst/>
          </a:prstGeom>
          <a:ln>
            <a:solidFill>
              <a:sysClr val="window" lastClr="FFFFFF">
                <a:lumMod val="65000"/>
              </a:sysClr>
            </a:solidFill>
          </a:ln>
        </p:spPr>
        <p:style>
          <a:lnRef idx="1">
            <a:srgbClr val="1F74AD"/>
          </a:lnRef>
          <a:fillRef idx="0">
            <a:srgbClr val="1F74AD"/>
          </a:fillRef>
          <a:effectRef idx="0">
            <a:srgbClr val="1F74AD"/>
          </a:effectRef>
          <a:fontRef idx="minor">
            <a:srgbClr val="000000"/>
          </a:fontRef>
        </p:style>
      </p:cxnSp>
      <p:sp>
        <p:nvSpPr>
          <p:cNvPr id="29" name="圆角矩形 28"/>
          <p:cNvSpPr/>
          <p:nvPr>
            <p:custDataLst>
              <p:tags r:id="rId5"/>
            </p:custDataLst>
          </p:nvPr>
        </p:nvSpPr>
        <p:spPr>
          <a:xfrm>
            <a:off x="2240281" y="3970125"/>
            <a:ext cx="346166" cy="267788"/>
          </a:xfrm>
          <a:prstGeom prst="roundRect">
            <a:avLst/>
          </a:prstGeom>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60000" lnSpcReduction="20000"/>
          </a:bodyPr>
          <a:lstStyle/>
          <a:p>
            <a:pPr algn="ctr">
              <a:lnSpc>
                <a:spcPct val="140000"/>
              </a:lnSpc>
            </a:pPr>
            <a:endParaRPr lang="zh-CN" altLang="en-US" sz="1350">
              <a:latin typeface="微软雅黑" panose="020B0503020204020204" pitchFamily="34" charset="-122"/>
              <a:ea typeface="微软雅黑" panose="020B0503020204020204" pitchFamily="34" charset="-122"/>
              <a:sym typeface="Arial" panose="020B0604020202020204" pitchFamily="34" charset="0"/>
            </a:endParaRPr>
          </a:p>
        </p:txBody>
      </p:sp>
      <p:sp>
        <p:nvSpPr>
          <p:cNvPr id="43" name="KSO_Shape"/>
          <p:cNvSpPr/>
          <p:nvPr>
            <p:custDataLst>
              <p:tags r:id="rId6"/>
            </p:custDataLst>
          </p:nvPr>
        </p:nvSpPr>
        <p:spPr>
          <a:xfrm>
            <a:off x="2338283" y="4046502"/>
            <a:ext cx="150162" cy="115034"/>
          </a:xfrm>
          <a:custGeom>
            <a:avLst/>
            <a:gdLst/>
            <a:ahLst/>
            <a:cxnLst/>
            <a:rect l="l" t="t" r="r" b="b"/>
            <a:pathLst>
              <a:path w="936104" h="739561">
                <a:moveTo>
                  <a:pt x="282640" y="667561"/>
                </a:moveTo>
                <a:lnTo>
                  <a:pt x="653465" y="667561"/>
                </a:lnTo>
                <a:lnTo>
                  <a:pt x="684077" y="739561"/>
                </a:lnTo>
                <a:lnTo>
                  <a:pt x="252028" y="739561"/>
                </a:lnTo>
                <a:close/>
                <a:moveTo>
                  <a:pt x="54052" y="52175"/>
                </a:moveTo>
                <a:lnTo>
                  <a:pt x="54052" y="520175"/>
                </a:lnTo>
                <a:lnTo>
                  <a:pt x="882052" y="520175"/>
                </a:lnTo>
                <a:lnTo>
                  <a:pt x="882052" y="52175"/>
                </a:lnTo>
                <a:close/>
                <a:moveTo>
                  <a:pt x="0" y="0"/>
                </a:moveTo>
                <a:lnTo>
                  <a:pt x="936104" y="0"/>
                </a:lnTo>
                <a:lnTo>
                  <a:pt x="936104" y="648000"/>
                </a:lnTo>
                <a:lnTo>
                  <a:pt x="0" y="648000"/>
                </a:lnTo>
                <a:close/>
              </a:path>
            </a:pathLst>
          </a:custGeom>
          <a:solidFill>
            <a:srgbClr val="FFFFFF"/>
          </a:solidFill>
          <a:ln>
            <a:noFill/>
          </a:ln>
        </p:spPr>
        <p:style>
          <a:lnRef idx="2">
            <a:srgbClr val="1F74AD">
              <a:shade val="50000"/>
            </a:srgbClr>
          </a:lnRef>
          <a:fillRef idx="1">
            <a:srgbClr val="1F74AD"/>
          </a:fillRef>
          <a:effectRef idx="0">
            <a:srgbClr val="1F74AD"/>
          </a:effectRef>
          <a:fontRef idx="minor">
            <a:sysClr val="window" lastClr="FFFFFF"/>
          </a:fontRef>
        </p:style>
        <p:txBody>
          <a:bodyPr bIns="243000" anchor="ctr">
            <a:normAutofit fontScale="25000" lnSpcReduction="20000"/>
            <a:scene3d>
              <a:camera prst="orthographicFront"/>
              <a:lightRig rig="threePt" dir="t"/>
            </a:scene3d>
            <a:sp3d contourW="12700">
              <a:contourClr>
                <a:srgbClr val="FFFFFF"/>
              </a:contourClr>
            </a:sp3d>
          </a:bodyPr>
          <a:lstStyle/>
          <a:p>
            <a:pPr algn="ctr">
              <a:lnSpc>
                <a:spcPct val="140000"/>
              </a:lnSpc>
              <a:defRPr/>
            </a:pPr>
            <a:endParaRPr lang="zh-CN" altLang="en-US" sz="1350" dirty="0">
              <a:solidFill>
                <a:srgbClr val="00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1" name="圆角矩形 30"/>
          <p:cNvSpPr/>
          <p:nvPr>
            <p:custDataLst>
              <p:tags r:id="rId7"/>
            </p:custDataLst>
          </p:nvPr>
        </p:nvSpPr>
        <p:spPr>
          <a:xfrm>
            <a:off x="4398917" y="3970125"/>
            <a:ext cx="346166" cy="267788"/>
          </a:xfrm>
          <a:prstGeom prst="roundRect">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60000" lnSpcReduction="20000"/>
          </a:bodyPr>
          <a:lstStyle/>
          <a:p>
            <a:pPr algn="ctr">
              <a:lnSpc>
                <a:spcPct val="140000"/>
              </a:lnSpc>
            </a:pPr>
            <a:endParaRPr lang="zh-CN" altLang="en-US" sz="1350">
              <a:latin typeface="微软雅黑" panose="020B0503020204020204" pitchFamily="34" charset="-122"/>
              <a:ea typeface="微软雅黑" panose="020B0503020204020204" pitchFamily="34" charset="-122"/>
              <a:sym typeface="Arial" panose="020B0604020202020204" pitchFamily="34" charset="0"/>
            </a:endParaRPr>
          </a:p>
        </p:txBody>
      </p:sp>
      <p:sp>
        <p:nvSpPr>
          <p:cNvPr id="44" name="KSO_Shape"/>
          <p:cNvSpPr/>
          <p:nvPr>
            <p:custDataLst>
              <p:tags r:id="rId8"/>
            </p:custDataLst>
          </p:nvPr>
        </p:nvSpPr>
        <p:spPr bwMode="auto">
          <a:xfrm>
            <a:off x="4514028" y="4035005"/>
            <a:ext cx="115945" cy="138029"/>
          </a:xfrm>
          <a:custGeom>
            <a:avLst/>
            <a:gdLst>
              <a:gd name="T0" fmla="*/ 1531007 w 4340"/>
              <a:gd name="T1" fmla="*/ 12533 h 5168"/>
              <a:gd name="T2" fmla="*/ 1585594 w 4340"/>
              <a:gd name="T3" fmla="*/ 64139 h 5168"/>
              <a:gd name="T4" fmla="*/ 1600347 w 4340"/>
              <a:gd name="T5" fmla="*/ 1789255 h 5168"/>
              <a:gd name="T6" fmla="*/ 1572685 w 4340"/>
              <a:gd name="T7" fmla="*/ 1860398 h 5168"/>
              <a:gd name="T8" fmla="*/ 1508878 w 4340"/>
              <a:gd name="T9" fmla="*/ 1900945 h 5168"/>
              <a:gd name="T10" fmla="*/ 86306 w 4340"/>
              <a:gd name="T11" fmla="*/ 1899471 h 5168"/>
              <a:gd name="T12" fmla="*/ 24712 w 4340"/>
              <a:gd name="T13" fmla="*/ 1855606 h 5168"/>
              <a:gd name="T14" fmla="*/ 0 w 4340"/>
              <a:gd name="T15" fmla="*/ 1782989 h 5168"/>
              <a:gd name="T16" fmla="*/ 17704 w 4340"/>
              <a:gd name="T17" fmla="*/ 466297 h 5168"/>
              <a:gd name="T18" fmla="*/ 122451 w 4340"/>
              <a:gd name="T19" fmla="*/ 354239 h 5168"/>
              <a:gd name="T20" fmla="*/ 347068 w 4340"/>
              <a:gd name="T21" fmla="*/ 1539703 h 5168"/>
              <a:gd name="T22" fmla="*/ 433374 w 4340"/>
              <a:gd name="T23" fmla="*/ 1566980 h 5168"/>
              <a:gd name="T24" fmla="*/ 518573 w 4340"/>
              <a:gd name="T25" fmla="*/ 1537123 h 5168"/>
              <a:gd name="T26" fmla="*/ 535170 w 4340"/>
              <a:gd name="T27" fmla="*/ 1412531 h 5168"/>
              <a:gd name="T28" fmla="*/ 498287 w 4340"/>
              <a:gd name="T29" fmla="*/ 1348023 h 5168"/>
              <a:gd name="T30" fmla="*/ 527794 w 4340"/>
              <a:gd name="T31" fmla="*/ 1310056 h 5168"/>
              <a:gd name="T32" fmla="*/ 531113 w 4340"/>
              <a:gd name="T33" fmla="*/ 1199103 h 5168"/>
              <a:gd name="T34" fmla="*/ 496443 w 4340"/>
              <a:gd name="T35" fmla="*/ 1161504 h 5168"/>
              <a:gd name="T36" fmla="*/ 380262 w 4340"/>
              <a:gd name="T37" fmla="*/ 1155238 h 5168"/>
              <a:gd name="T38" fmla="*/ 332683 w 4340"/>
              <a:gd name="T39" fmla="*/ 1212005 h 5168"/>
              <a:gd name="T40" fmla="*/ 429685 w 4340"/>
              <a:gd name="T41" fmla="*/ 1209424 h 5168"/>
              <a:gd name="T42" fmla="*/ 445545 w 4340"/>
              <a:gd name="T43" fmla="*/ 1300472 h 5168"/>
              <a:gd name="T44" fmla="*/ 407187 w 4340"/>
              <a:gd name="T45" fmla="*/ 1364980 h 5168"/>
              <a:gd name="T46" fmla="*/ 443701 w 4340"/>
              <a:gd name="T47" fmla="*/ 1379356 h 5168"/>
              <a:gd name="T48" fmla="*/ 433005 w 4340"/>
              <a:gd name="T49" fmla="*/ 1503579 h 5168"/>
              <a:gd name="T50" fmla="*/ 330102 w 4340"/>
              <a:gd name="T51" fmla="*/ 1390783 h 5168"/>
              <a:gd name="T52" fmla="*/ 756836 w 4340"/>
              <a:gd name="T53" fmla="*/ 1273195 h 5168"/>
              <a:gd name="T54" fmla="*/ 736551 w 4340"/>
              <a:gd name="T55" fmla="*/ 1176986 h 5168"/>
              <a:gd name="T56" fmla="*/ 674587 w 4340"/>
              <a:gd name="T57" fmla="*/ 1148972 h 5168"/>
              <a:gd name="T58" fmla="*/ 575741 w 4340"/>
              <a:gd name="T59" fmla="*/ 1167771 h 5168"/>
              <a:gd name="T60" fmla="*/ 550292 w 4340"/>
              <a:gd name="T61" fmla="*/ 1227486 h 5168"/>
              <a:gd name="T62" fmla="*/ 650245 w 4340"/>
              <a:gd name="T63" fmla="*/ 1211267 h 5168"/>
              <a:gd name="T64" fmla="*/ 668317 w 4340"/>
              <a:gd name="T65" fmla="*/ 1252184 h 5168"/>
              <a:gd name="T66" fmla="*/ 1077348 w 4340"/>
              <a:gd name="T67" fmla="*/ 1359450 h 5168"/>
              <a:gd name="T68" fmla="*/ 981822 w 4340"/>
              <a:gd name="T69" fmla="*/ 1509845 h 5168"/>
              <a:gd name="T70" fmla="*/ 969281 w 4340"/>
              <a:gd name="T71" fmla="*/ 1209793 h 5168"/>
              <a:gd name="T72" fmla="*/ 994731 w 4340"/>
              <a:gd name="T73" fmla="*/ 1209793 h 5168"/>
              <a:gd name="T74" fmla="*/ 1058538 w 4340"/>
              <a:gd name="T75" fmla="*/ 1171088 h 5168"/>
              <a:gd name="T76" fmla="*/ 945676 w 4340"/>
              <a:gd name="T77" fmla="*/ 1150815 h 5168"/>
              <a:gd name="T78" fmla="*/ 886295 w 4340"/>
              <a:gd name="T79" fmla="*/ 1189151 h 5168"/>
              <a:gd name="T80" fmla="*/ 885926 w 4340"/>
              <a:gd name="T81" fmla="*/ 1531962 h 5168"/>
              <a:gd name="T82" fmla="*/ 935718 w 4340"/>
              <a:gd name="T83" fmla="*/ 1564769 h 5168"/>
              <a:gd name="T84" fmla="*/ 1034195 w 4340"/>
              <a:gd name="T85" fmla="*/ 1563663 h 5168"/>
              <a:gd name="T86" fmla="*/ 1273196 w 4340"/>
              <a:gd name="T87" fmla="*/ 1543389 h 5168"/>
              <a:gd name="T88" fmla="*/ 1298277 w 4340"/>
              <a:gd name="T89" fmla="*/ 1501367 h 5168"/>
              <a:gd name="T90" fmla="*/ 1282417 w 4340"/>
              <a:gd name="T91" fmla="*/ 1361294 h 5168"/>
              <a:gd name="T92" fmla="*/ 1272090 w 4340"/>
              <a:gd name="T93" fmla="*/ 1329593 h 5168"/>
              <a:gd name="T94" fmla="*/ 1297170 w 4340"/>
              <a:gd name="T95" fmla="*/ 1224906 h 5168"/>
              <a:gd name="T96" fmla="*/ 1275778 w 4340"/>
              <a:gd name="T97" fmla="*/ 1173669 h 5168"/>
              <a:gd name="T98" fmla="*/ 1096159 w 4340"/>
              <a:gd name="T99" fmla="*/ 1563663 h 5168"/>
              <a:gd name="T100" fmla="*/ 1197218 w 4340"/>
              <a:gd name="T101" fmla="*/ 1206107 h 5168"/>
              <a:gd name="T102" fmla="*/ 1210127 w 4340"/>
              <a:gd name="T103" fmla="*/ 1306001 h 5168"/>
              <a:gd name="T104" fmla="*/ 1203856 w 4340"/>
              <a:gd name="T105" fmla="*/ 1367191 h 5168"/>
              <a:gd name="T106" fmla="*/ 1207914 w 4340"/>
              <a:gd name="T107" fmla="*/ 1502104 h 5168"/>
              <a:gd name="T108" fmla="*/ 295432 w 4340"/>
              <a:gd name="T109" fmla="*/ 982358 h 5168"/>
              <a:gd name="T110" fmla="*/ 219453 w 4340"/>
              <a:gd name="T111" fmla="*/ 1038019 h 5168"/>
              <a:gd name="T112" fmla="*/ 239370 w 4340"/>
              <a:gd name="T113" fmla="*/ 1697470 h 5168"/>
              <a:gd name="T114" fmla="*/ 1338479 w 4340"/>
              <a:gd name="T115" fmla="*/ 1717007 h 5168"/>
              <a:gd name="T116" fmla="*/ 1394172 w 4340"/>
              <a:gd name="T117" fmla="*/ 1641441 h 5168"/>
              <a:gd name="T118" fmla="*/ 1352863 w 4340"/>
              <a:gd name="T119" fmla="*/ 991573 h 5168"/>
              <a:gd name="T120" fmla="*/ 576110 w 4340"/>
              <a:gd name="T121" fmla="*/ 67088 h 516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4340" h="5168">
                <a:moveTo>
                  <a:pt x="332" y="961"/>
                </a:moveTo>
                <a:lnTo>
                  <a:pt x="1480" y="0"/>
                </a:lnTo>
                <a:lnTo>
                  <a:pt x="4009" y="0"/>
                </a:lnTo>
                <a:lnTo>
                  <a:pt x="4025" y="0"/>
                </a:lnTo>
                <a:lnTo>
                  <a:pt x="4042" y="3"/>
                </a:lnTo>
                <a:lnTo>
                  <a:pt x="4058" y="5"/>
                </a:lnTo>
                <a:lnTo>
                  <a:pt x="4075" y="7"/>
                </a:lnTo>
                <a:lnTo>
                  <a:pt x="4091" y="11"/>
                </a:lnTo>
                <a:lnTo>
                  <a:pt x="4106" y="15"/>
                </a:lnTo>
                <a:lnTo>
                  <a:pt x="4122" y="21"/>
                </a:lnTo>
                <a:lnTo>
                  <a:pt x="4137" y="26"/>
                </a:lnTo>
                <a:lnTo>
                  <a:pt x="4151" y="34"/>
                </a:lnTo>
                <a:lnTo>
                  <a:pt x="4166" y="40"/>
                </a:lnTo>
                <a:lnTo>
                  <a:pt x="4180" y="49"/>
                </a:lnTo>
                <a:lnTo>
                  <a:pt x="4193" y="57"/>
                </a:lnTo>
                <a:lnTo>
                  <a:pt x="4206" y="67"/>
                </a:lnTo>
                <a:lnTo>
                  <a:pt x="4219" y="77"/>
                </a:lnTo>
                <a:lnTo>
                  <a:pt x="4231" y="87"/>
                </a:lnTo>
                <a:lnTo>
                  <a:pt x="4242" y="98"/>
                </a:lnTo>
                <a:lnTo>
                  <a:pt x="4253" y="110"/>
                </a:lnTo>
                <a:lnTo>
                  <a:pt x="4264" y="122"/>
                </a:lnTo>
                <a:lnTo>
                  <a:pt x="4273" y="133"/>
                </a:lnTo>
                <a:lnTo>
                  <a:pt x="4283" y="147"/>
                </a:lnTo>
                <a:lnTo>
                  <a:pt x="4292" y="160"/>
                </a:lnTo>
                <a:lnTo>
                  <a:pt x="4299" y="174"/>
                </a:lnTo>
                <a:lnTo>
                  <a:pt x="4307" y="188"/>
                </a:lnTo>
                <a:lnTo>
                  <a:pt x="4313" y="203"/>
                </a:lnTo>
                <a:lnTo>
                  <a:pt x="4320" y="218"/>
                </a:lnTo>
                <a:lnTo>
                  <a:pt x="4325" y="233"/>
                </a:lnTo>
                <a:lnTo>
                  <a:pt x="4329" y="249"/>
                </a:lnTo>
                <a:lnTo>
                  <a:pt x="4332" y="265"/>
                </a:lnTo>
                <a:lnTo>
                  <a:pt x="4336" y="281"/>
                </a:lnTo>
                <a:lnTo>
                  <a:pt x="4338" y="298"/>
                </a:lnTo>
                <a:lnTo>
                  <a:pt x="4339" y="315"/>
                </a:lnTo>
                <a:lnTo>
                  <a:pt x="4340" y="332"/>
                </a:lnTo>
                <a:lnTo>
                  <a:pt x="4340" y="4837"/>
                </a:lnTo>
                <a:lnTo>
                  <a:pt x="4339" y="4854"/>
                </a:lnTo>
                <a:lnTo>
                  <a:pt x="4338" y="4870"/>
                </a:lnTo>
                <a:lnTo>
                  <a:pt x="4336" y="4887"/>
                </a:lnTo>
                <a:lnTo>
                  <a:pt x="4332" y="4903"/>
                </a:lnTo>
                <a:lnTo>
                  <a:pt x="4329" y="4919"/>
                </a:lnTo>
                <a:lnTo>
                  <a:pt x="4325" y="4934"/>
                </a:lnTo>
                <a:lnTo>
                  <a:pt x="4320" y="4950"/>
                </a:lnTo>
                <a:lnTo>
                  <a:pt x="4313" y="4965"/>
                </a:lnTo>
                <a:lnTo>
                  <a:pt x="4307" y="4979"/>
                </a:lnTo>
                <a:lnTo>
                  <a:pt x="4299" y="4994"/>
                </a:lnTo>
                <a:lnTo>
                  <a:pt x="4292" y="5008"/>
                </a:lnTo>
                <a:lnTo>
                  <a:pt x="4283" y="5021"/>
                </a:lnTo>
                <a:lnTo>
                  <a:pt x="4273" y="5034"/>
                </a:lnTo>
                <a:lnTo>
                  <a:pt x="4264" y="5047"/>
                </a:lnTo>
                <a:lnTo>
                  <a:pt x="4253" y="5058"/>
                </a:lnTo>
                <a:lnTo>
                  <a:pt x="4242" y="5070"/>
                </a:lnTo>
                <a:lnTo>
                  <a:pt x="4231" y="5081"/>
                </a:lnTo>
                <a:lnTo>
                  <a:pt x="4219" y="5092"/>
                </a:lnTo>
                <a:lnTo>
                  <a:pt x="4206" y="5101"/>
                </a:lnTo>
                <a:lnTo>
                  <a:pt x="4193" y="5111"/>
                </a:lnTo>
                <a:lnTo>
                  <a:pt x="4180" y="5120"/>
                </a:lnTo>
                <a:lnTo>
                  <a:pt x="4166" y="5127"/>
                </a:lnTo>
                <a:lnTo>
                  <a:pt x="4151" y="5135"/>
                </a:lnTo>
                <a:lnTo>
                  <a:pt x="4137" y="5141"/>
                </a:lnTo>
                <a:lnTo>
                  <a:pt x="4122" y="5147"/>
                </a:lnTo>
                <a:lnTo>
                  <a:pt x="4106" y="5153"/>
                </a:lnTo>
                <a:lnTo>
                  <a:pt x="4091" y="5157"/>
                </a:lnTo>
                <a:lnTo>
                  <a:pt x="4075" y="5160"/>
                </a:lnTo>
                <a:lnTo>
                  <a:pt x="4058" y="5164"/>
                </a:lnTo>
                <a:lnTo>
                  <a:pt x="4042" y="5166"/>
                </a:lnTo>
                <a:lnTo>
                  <a:pt x="4025" y="5167"/>
                </a:lnTo>
                <a:lnTo>
                  <a:pt x="4009" y="5168"/>
                </a:lnTo>
                <a:lnTo>
                  <a:pt x="332" y="5168"/>
                </a:lnTo>
                <a:lnTo>
                  <a:pt x="316" y="5167"/>
                </a:lnTo>
                <a:lnTo>
                  <a:pt x="299" y="5166"/>
                </a:lnTo>
                <a:lnTo>
                  <a:pt x="281" y="5164"/>
                </a:lnTo>
                <a:lnTo>
                  <a:pt x="265" y="5160"/>
                </a:lnTo>
                <a:lnTo>
                  <a:pt x="249" y="5157"/>
                </a:lnTo>
                <a:lnTo>
                  <a:pt x="234" y="5153"/>
                </a:lnTo>
                <a:lnTo>
                  <a:pt x="218" y="5147"/>
                </a:lnTo>
                <a:lnTo>
                  <a:pt x="203" y="5141"/>
                </a:lnTo>
                <a:lnTo>
                  <a:pt x="189" y="5135"/>
                </a:lnTo>
                <a:lnTo>
                  <a:pt x="174" y="5127"/>
                </a:lnTo>
                <a:lnTo>
                  <a:pt x="160" y="5120"/>
                </a:lnTo>
                <a:lnTo>
                  <a:pt x="147" y="5111"/>
                </a:lnTo>
                <a:lnTo>
                  <a:pt x="134" y="5101"/>
                </a:lnTo>
                <a:lnTo>
                  <a:pt x="122" y="5092"/>
                </a:lnTo>
                <a:lnTo>
                  <a:pt x="110" y="5081"/>
                </a:lnTo>
                <a:lnTo>
                  <a:pt x="98" y="5070"/>
                </a:lnTo>
                <a:lnTo>
                  <a:pt x="87" y="5058"/>
                </a:lnTo>
                <a:lnTo>
                  <a:pt x="77" y="5047"/>
                </a:lnTo>
                <a:lnTo>
                  <a:pt x="67" y="5034"/>
                </a:lnTo>
                <a:lnTo>
                  <a:pt x="57" y="5021"/>
                </a:lnTo>
                <a:lnTo>
                  <a:pt x="49" y="5008"/>
                </a:lnTo>
                <a:lnTo>
                  <a:pt x="41" y="4994"/>
                </a:lnTo>
                <a:lnTo>
                  <a:pt x="34" y="4979"/>
                </a:lnTo>
                <a:lnTo>
                  <a:pt x="27" y="4965"/>
                </a:lnTo>
                <a:lnTo>
                  <a:pt x="21" y="4950"/>
                </a:lnTo>
                <a:lnTo>
                  <a:pt x="16" y="4934"/>
                </a:lnTo>
                <a:lnTo>
                  <a:pt x="11" y="4919"/>
                </a:lnTo>
                <a:lnTo>
                  <a:pt x="8" y="4903"/>
                </a:lnTo>
                <a:lnTo>
                  <a:pt x="5" y="4887"/>
                </a:lnTo>
                <a:lnTo>
                  <a:pt x="3" y="4870"/>
                </a:lnTo>
                <a:lnTo>
                  <a:pt x="2" y="4854"/>
                </a:lnTo>
                <a:lnTo>
                  <a:pt x="0" y="4837"/>
                </a:lnTo>
                <a:lnTo>
                  <a:pt x="0" y="1552"/>
                </a:lnTo>
                <a:lnTo>
                  <a:pt x="2" y="1497"/>
                </a:lnTo>
                <a:lnTo>
                  <a:pt x="5" y="1446"/>
                </a:lnTo>
                <a:lnTo>
                  <a:pt x="7" y="1422"/>
                </a:lnTo>
                <a:lnTo>
                  <a:pt x="10" y="1399"/>
                </a:lnTo>
                <a:lnTo>
                  <a:pt x="13" y="1378"/>
                </a:lnTo>
                <a:lnTo>
                  <a:pt x="18" y="1358"/>
                </a:lnTo>
                <a:lnTo>
                  <a:pt x="23" y="1338"/>
                </a:lnTo>
                <a:lnTo>
                  <a:pt x="28" y="1319"/>
                </a:lnTo>
                <a:lnTo>
                  <a:pt x="34" y="1301"/>
                </a:lnTo>
                <a:lnTo>
                  <a:pt x="40" y="1283"/>
                </a:lnTo>
                <a:lnTo>
                  <a:pt x="48" y="1265"/>
                </a:lnTo>
                <a:lnTo>
                  <a:pt x="56" y="1249"/>
                </a:lnTo>
                <a:lnTo>
                  <a:pt x="65" y="1233"/>
                </a:lnTo>
                <a:lnTo>
                  <a:pt x="73" y="1217"/>
                </a:lnTo>
                <a:lnTo>
                  <a:pt x="84" y="1202"/>
                </a:lnTo>
                <a:lnTo>
                  <a:pt x="95" y="1187"/>
                </a:lnTo>
                <a:lnTo>
                  <a:pt x="107" y="1171"/>
                </a:lnTo>
                <a:lnTo>
                  <a:pt x="118" y="1157"/>
                </a:lnTo>
                <a:lnTo>
                  <a:pt x="146" y="1127"/>
                </a:lnTo>
                <a:lnTo>
                  <a:pt x="176" y="1096"/>
                </a:lnTo>
                <a:lnTo>
                  <a:pt x="210" y="1065"/>
                </a:lnTo>
                <a:lnTo>
                  <a:pt x="247" y="1033"/>
                </a:lnTo>
                <a:lnTo>
                  <a:pt x="332" y="961"/>
                </a:lnTo>
                <a:close/>
                <a:moveTo>
                  <a:pt x="895" y="3773"/>
                </a:moveTo>
                <a:lnTo>
                  <a:pt x="895" y="4040"/>
                </a:lnTo>
                <a:lnTo>
                  <a:pt x="896" y="4066"/>
                </a:lnTo>
                <a:lnTo>
                  <a:pt x="899" y="4089"/>
                </a:lnTo>
                <a:lnTo>
                  <a:pt x="904" y="4112"/>
                </a:lnTo>
                <a:lnTo>
                  <a:pt x="908" y="4123"/>
                </a:lnTo>
                <a:lnTo>
                  <a:pt x="913" y="4132"/>
                </a:lnTo>
                <a:lnTo>
                  <a:pt x="917" y="4142"/>
                </a:lnTo>
                <a:lnTo>
                  <a:pt x="922" y="4151"/>
                </a:lnTo>
                <a:lnTo>
                  <a:pt x="928" y="4160"/>
                </a:lnTo>
                <a:lnTo>
                  <a:pt x="934" y="4169"/>
                </a:lnTo>
                <a:lnTo>
                  <a:pt x="941" y="4177"/>
                </a:lnTo>
                <a:lnTo>
                  <a:pt x="948" y="4185"/>
                </a:lnTo>
                <a:lnTo>
                  <a:pt x="957" y="4192"/>
                </a:lnTo>
                <a:lnTo>
                  <a:pt x="965" y="4199"/>
                </a:lnTo>
                <a:lnTo>
                  <a:pt x="974" y="4205"/>
                </a:lnTo>
                <a:lnTo>
                  <a:pt x="984" y="4210"/>
                </a:lnTo>
                <a:lnTo>
                  <a:pt x="1004" y="4222"/>
                </a:lnTo>
                <a:lnTo>
                  <a:pt x="1027" y="4231"/>
                </a:lnTo>
                <a:lnTo>
                  <a:pt x="1052" y="4238"/>
                </a:lnTo>
                <a:lnTo>
                  <a:pt x="1080" y="4244"/>
                </a:lnTo>
                <a:lnTo>
                  <a:pt x="1110" y="4248"/>
                </a:lnTo>
                <a:lnTo>
                  <a:pt x="1141" y="4251"/>
                </a:lnTo>
                <a:lnTo>
                  <a:pt x="1175" y="4251"/>
                </a:lnTo>
                <a:lnTo>
                  <a:pt x="1209" y="4251"/>
                </a:lnTo>
                <a:lnTo>
                  <a:pt x="1240" y="4248"/>
                </a:lnTo>
                <a:lnTo>
                  <a:pt x="1269" y="4244"/>
                </a:lnTo>
                <a:lnTo>
                  <a:pt x="1297" y="4237"/>
                </a:lnTo>
                <a:lnTo>
                  <a:pt x="1321" y="4229"/>
                </a:lnTo>
                <a:lnTo>
                  <a:pt x="1344" y="4219"/>
                </a:lnTo>
                <a:lnTo>
                  <a:pt x="1354" y="4214"/>
                </a:lnTo>
                <a:lnTo>
                  <a:pt x="1364" y="4207"/>
                </a:lnTo>
                <a:lnTo>
                  <a:pt x="1374" y="4201"/>
                </a:lnTo>
                <a:lnTo>
                  <a:pt x="1382" y="4193"/>
                </a:lnTo>
                <a:lnTo>
                  <a:pt x="1391" y="4186"/>
                </a:lnTo>
                <a:lnTo>
                  <a:pt x="1398" y="4178"/>
                </a:lnTo>
                <a:lnTo>
                  <a:pt x="1406" y="4170"/>
                </a:lnTo>
                <a:lnTo>
                  <a:pt x="1412" y="4161"/>
                </a:lnTo>
                <a:lnTo>
                  <a:pt x="1419" y="4151"/>
                </a:lnTo>
                <a:lnTo>
                  <a:pt x="1425" y="4142"/>
                </a:lnTo>
                <a:lnTo>
                  <a:pt x="1429" y="4131"/>
                </a:lnTo>
                <a:lnTo>
                  <a:pt x="1435" y="4120"/>
                </a:lnTo>
                <a:lnTo>
                  <a:pt x="1438" y="4110"/>
                </a:lnTo>
                <a:lnTo>
                  <a:pt x="1442" y="4098"/>
                </a:lnTo>
                <a:lnTo>
                  <a:pt x="1448" y="4073"/>
                </a:lnTo>
                <a:lnTo>
                  <a:pt x="1451" y="4046"/>
                </a:lnTo>
                <a:lnTo>
                  <a:pt x="1452" y="4019"/>
                </a:lnTo>
                <a:lnTo>
                  <a:pt x="1452" y="3852"/>
                </a:lnTo>
                <a:lnTo>
                  <a:pt x="1451" y="3832"/>
                </a:lnTo>
                <a:lnTo>
                  <a:pt x="1450" y="3813"/>
                </a:lnTo>
                <a:lnTo>
                  <a:pt x="1447" y="3794"/>
                </a:lnTo>
                <a:lnTo>
                  <a:pt x="1443" y="3776"/>
                </a:lnTo>
                <a:lnTo>
                  <a:pt x="1439" y="3760"/>
                </a:lnTo>
                <a:lnTo>
                  <a:pt x="1434" y="3744"/>
                </a:lnTo>
                <a:lnTo>
                  <a:pt x="1426" y="3730"/>
                </a:lnTo>
                <a:lnTo>
                  <a:pt x="1419" y="3716"/>
                </a:lnTo>
                <a:lnTo>
                  <a:pt x="1410" y="3704"/>
                </a:lnTo>
                <a:lnTo>
                  <a:pt x="1401" y="3693"/>
                </a:lnTo>
                <a:lnTo>
                  <a:pt x="1390" y="3682"/>
                </a:lnTo>
                <a:lnTo>
                  <a:pt x="1378" y="3673"/>
                </a:lnTo>
                <a:lnTo>
                  <a:pt x="1365" y="3665"/>
                </a:lnTo>
                <a:lnTo>
                  <a:pt x="1351" y="3657"/>
                </a:lnTo>
                <a:lnTo>
                  <a:pt x="1336" y="3651"/>
                </a:lnTo>
                <a:lnTo>
                  <a:pt x="1321" y="3645"/>
                </a:lnTo>
                <a:lnTo>
                  <a:pt x="1336" y="3640"/>
                </a:lnTo>
                <a:lnTo>
                  <a:pt x="1351" y="3633"/>
                </a:lnTo>
                <a:lnTo>
                  <a:pt x="1364" y="3625"/>
                </a:lnTo>
                <a:lnTo>
                  <a:pt x="1377" y="3618"/>
                </a:lnTo>
                <a:lnTo>
                  <a:pt x="1388" y="3608"/>
                </a:lnTo>
                <a:lnTo>
                  <a:pt x="1398" y="3599"/>
                </a:lnTo>
                <a:lnTo>
                  <a:pt x="1408" y="3589"/>
                </a:lnTo>
                <a:lnTo>
                  <a:pt x="1417" y="3578"/>
                </a:lnTo>
                <a:lnTo>
                  <a:pt x="1424" y="3566"/>
                </a:lnTo>
                <a:lnTo>
                  <a:pt x="1431" y="3554"/>
                </a:lnTo>
                <a:lnTo>
                  <a:pt x="1436" y="3540"/>
                </a:lnTo>
                <a:lnTo>
                  <a:pt x="1440" y="3528"/>
                </a:lnTo>
                <a:lnTo>
                  <a:pt x="1444" y="3513"/>
                </a:lnTo>
                <a:lnTo>
                  <a:pt x="1447" y="3498"/>
                </a:lnTo>
                <a:lnTo>
                  <a:pt x="1448" y="3483"/>
                </a:lnTo>
                <a:lnTo>
                  <a:pt x="1449" y="3465"/>
                </a:lnTo>
                <a:lnTo>
                  <a:pt x="1449" y="3312"/>
                </a:lnTo>
                <a:lnTo>
                  <a:pt x="1449" y="3300"/>
                </a:lnTo>
                <a:lnTo>
                  <a:pt x="1448" y="3287"/>
                </a:lnTo>
                <a:lnTo>
                  <a:pt x="1446" y="3276"/>
                </a:lnTo>
                <a:lnTo>
                  <a:pt x="1443" y="3265"/>
                </a:lnTo>
                <a:lnTo>
                  <a:pt x="1440" y="3253"/>
                </a:lnTo>
                <a:lnTo>
                  <a:pt x="1437" y="3243"/>
                </a:lnTo>
                <a:lnTo>
                  <a:pt x="1433" y="3233"/>
                </a:lnTo>
                <a:lnTo>
                  <a:pt x="1428" y="3223"/>
                </a:lnTo>
                <a:lnTo>
                  <a:pt x="1423" y="3214"/>
                </a:lnTo>
                <a:lnTo>
                  <a:pt x="1417" y="3206"/>
                </a:lnTo>
                <a:lnTo>
                  <a:pt x="1410" y="3197"/>
                </a:lnTo>
                <a:lnTo>
                  <a:pt x="1403" y="3189"/>
                </a:lnTo>
                <a:lnTo>
                  <a:pt x="1394" y="3181"/>
                </a:lnTo>
                <a:lnTo>
                  <a:pt x="1386" y="3175"/>
                </a:lnTo>
                <a:lnTo>
                  <a:pt x="1377" y="3168"/>
                </a:lnTo>
                <a:lnTo>
                  <a:pt x="1366" y="3162"/>
                </a:lnTo>
                <a:lnTo>
                  <a:pt x="1346" y="3151"/>
                </a:lnTo>
                <a:lnTo>
                  <a:pt x="1324" y="3142"/>
                </a:lnTo>
                <a:lnTo>
                  <a:pt x="1302" y="3133"/>
                </a:lnTo>
                <a:lnTo>
                  <a:pt x="1278" y="3127"/>
                </a:lnTo>
                <a:lnTo>
                  <a:pt x="1254" y="3121"/>
                </a:lnTo>
                <a:lnTo>
                  <a:pt x="1228" y="3118"/>
                </a:lnTo>
                <a:lnTo>
                  <a:pt x="1202" y="3116"/>
                </a:lnTo>
                <a:lnTo>
                  <a:pt x="1175" y="3115"/>
                </a:lnTo>
                <a:lnTo>
                  <a:pt x="1142" y="3116"/>
                </a:lnTo>
                <a:lnTo>
                  <a:pt x="1111" y="3118"/>
                </a:lnTo>
                <a:lnTo>
                  <a:pt x="1082" y="3121"/>
                </a:lnTo>
                <a:lnTo>
                  <a:pt x="1055" y="3127"/>
                </a:lnTo>
                <a:lnTo>
                  <a:pt x="1031" y="3134"/>
                </a:lnTo>
                <a:lnTo>
                  <a:pt x="1008" y="3143"/>
                </a:lnTo>
                <a:lnTo>
                  <a:pt x="988" y="3152"/>
                </a:lnTo>
                <a:lnTo>
                  <a:pt x="970" y="3164"/>
                </a:lnTo>
                <a:lnTo>
                  <a:pt x="953" y="3177"/>
                </a:lnTo>
                <a:lnTo>
                  <a:pt x="946" y="3184"/>
                </a:lnTo>
                <a:lnTo>
                  <a:pt x="940" y="3192"/>
                </a:lnTo>
                <a:lnTo>
                  <a:pt x="933" y="3199"/>
                </a:lnTo>
                <a:lnTo>
                  <a:pt x="928" y="3208"/>
                </a:lnTo>
                <a:lnTo>
                  <a:pt x="922" y="3217"/>
                </a:lnTo>
                <a:lnTo>
                  <a:pt x="918" y="3226"/>
                </a:lnTo>
                <a:lnTo>
                  <a:pt x="911" y="3246"/>
                </a:lnTo>
                <a:lnTo>
                  <a:pt x="905" y="3266"/>
                </a:lnTo>
                <a:lnTo>
                  <a:pt x="902" y="3288"/>
                </a:lnTo>
                <a:lnTo>
                  <a:pt x="901" y="3312"/>
                </a:lnTo>
                <a:lnTo>
                  <a:pt x="901" y="3520"/>
                </a:lnTo>
                <a:lnTo>
                  <a:pt x="1119" y="3520"/>
                </a:lnTo>
                <a:lnTo>
                  <a:pt x="1119" y="3314"/>
                </a:lnTo>
                <a:lnTo>
                  <a:pt x="1120" y="3306"/>
                </a:lnTo>
                <a:lnTo>
                  <a:pt x="1122" y="3299"/>
                </a:lnTo>
                <a:lnTo>
                  <a:pt x="1125" y="3294"/>
                </a:lnTo>
                <a:lnTo>
                  <a:pt x="1130" y="3288"/>
                </a:lnTo>
                <a:lnTo>
                  <a:pt x="1137" y="3285"/>
                </a:lnTo>
                <a:lnTo>
                  <a:pt x="1144" y="3283"/>
                </a:lnTo>
                <a:lnTo>
                  <a:pt x="1154" y="3281"/>
                </a:lnTo>
                <a:lnTo>
                  <a:pt x="1165" y="3281"/>
                </a:lnTo>
                <a:lnTo>
                  <a:pt x="1174" y="3281"/>
                </a:lnTo>
                <a:lnTo>
                  <a:pt x="1184" y="3283"/>
                </a:lnTo>
                <a:lnTo>
                  <a:pt x="1191" y="3285"/>
                </a:lnTo>
                <a:lnTo>
                  <a:pt x="1198" y="3288"/>
                </a:lnTo>
                <a:lnTo>
                  <a:pt x="1202" y="3294"/>
                </a:lnTo>
                <a:lnTo>
                  <a:pt x="1205" y="3299"/>
                </a:lnTo>
                <a:lnTo>
                  <a:pt x="1208" y="3306"/>
                </a:lnTo>
                <a:lnTo>
                  <a:pt x="1209" y="3314"/>
                </a:lnTo>
                <a:lnTo>
                  <a:pt x="1209" y="3511"/>
                </a:lnTo>
                <a:lnTo>
                  <a:pt x="1209" y="3520"/>
                </a:lnTo>
                <a:lnTo>
                  <a:pt x="1208" y="3528"/>
                </a:lnTo>
                <a:lnTo>
                  <a:pt x="1205" y="3534"/>
                </a:lnTo>
                <a:lnTo>
                  <a:pt x="1202" y="3540"/>
                </a:lnTo>
                <a:lnTo>
                  <a:pt x="1198" y="3546"/>
                </a:lnTo>
                <a:lnTo>
                  <a:pt x="1194" y="3551"/>
                </a:lnTo>
                <a:lnTo>
                  <a:pt x="1188" y="3556"/>
                </a:lnTo>
                <a:lnTo>
                  <a:pt x="1182" y="3561"/>
                </a:lnTo>
                <a:lnTo>
                  <a:pt x="1175" y="3565"/>
                </a:lnTo>
                <a:lnTo>
                  <a:pt x="1168" y="3568"/>
                </a:lnTo>
                <a:lnTo>
                  <a:pt x="1159" y="3570"/>
                </a:lnTo>
                <a:lnTo>
                  <a:pt x="1150" y="3574"/>
                </a:lnTo>
                <a:lnTo>
                  <a:pt x="1128" y="3576"/>
                </a:lnTo>
                <a:lnTo>
                  <a:pt x="1104" y="3577"/>
                </a:lnTo>
                <a:lnTo>
                  <a:pt x="1104" y="3703"/>
                </a:lnTo>
                <a:lnTo>
                  <a:pt x="1131" y="3704"/>
                </a:lnTo>
                <a:lnTo>
                  <a:pt x="1143" y="3706"/>
                </a:lnTo>
                <a:lnTo>
                  <a:pt x="1155" y="3708"/>
                </a:lnTo>
                <a:lnTo>
                  <a:pt x="1165" y="3710"/>
                </a:lnTo>
                <a:lnTo>
                  <a:pt x="1173" y="3712"/>
                </a:lnTo>
                <a:lnTo>
                  <a:pt x="1181" y="3715"/>
                </a:lnTo>
                <a:lnTo>
                  <a:pt x="1186" y="3719"/>
                </a:lnTo>
                <a:lnTo>
                  <a:pt x="1191" y="3724"/>
                </a:lnTo>
                <a:lnTo>
                  <a:pt x="1196" y="3729"/>
                </a:lnTo>
                <a:lnTo>
                  <a:pt x="1200" y="3736"/>
                </a:lnTo>
                <a:lnTo>
                  <a:pt x="1203" y="3742"/>
                </a:lnTo>
                <a:lnTo>
                  <a:pt x="1205" y="3751"/>
                </a:lnTo>
                <a:lnTo>
                  <a:pt x="1208" y="3759"/>
                </a:lnTo>
                <a:lnTo>
                  <a:pt x="1209" y="3769"/>
                </a:lnTo>
                <a:lnTo>
                  <a:pt x="1209" y="3779"/>
                </a:lnTo>
                <a:lnTo>
                  <a:pt x="1209" y="4038"/>
                </a:lnTo>
                <a:lnTo>
                  <a:pt x="1208" y="4047"/>
                </a:lnTo>
                <a:lnTo>
                  <a:pt x="1205" y="4056"/>
                </a:lnTo>
                <a:lnTo>
                  <a:pt x="1202" y="4064"/>
                </a:lnTo>
                <a:lnTo>
                  <a:pt x="1198" y="4069"/>
                </a:lnTo>
                <a:lnTo>
                  <a:pt x="1191" y="4074"/>
                </a:lnTo>
                <a:lnTo>
                  <a:pt x="1184" y="4078"/>
                </a:lnTo>
                <a:lnTo>
                  <a:pt x="1174" y="4079"/>
                </a:lnTo>
                <a:lnTo>
                  <a:pt x="1165" y="4080"/>
                </a:lnTo>
                <a:lnTo>
                  <a:pt x="1154" y="4079"/>
                </a:lnTo>
                <a:lnTo>
                  <a:pt x="1145" y="4078"/>
                </a:lnTo>
                <a:lnTo>
                  <a:pt x="1137" y="4074"/>
                </a:lnTo>
                <a:lnTo>
                  <a:pt x="1131" y="4069"/>
                </a:lnTo>
                <a:lnTo>
                  <a:pt x="1126" y="4064"/>
                </a:lnTo>
                <a:lnTo>
                  <a:pt x="1123" y="4056"/>
                </a:lnTo>
                <a:lnTo>
                  <a:pt x="1121" y="4047"/>
                </a:lnTo>
                <a:lnTo>
                  <a:pt x="1120" y="4038"/>
                </a:lnTo>
                <a:lnTo>
                  <a:pt x="1120" y="3773"/>
                </a:lnTo>
                <a:lnTo>
                  <a:pt x="895" y="3773"/>
                </a:lnTo>
                <a:close/>
                <a:moveTo>
                  <a:pt x="2052" y="4242"/>
                </a:moveTo>
                <a:lnTo>
                  <a:pt x="2052" y="4098"/>
                </a:lnTo>
                <a:lnTo>
                  <a:pt x="1752" y="4098"/>
                </a:lnTo>
                <a:lnTo>
                  <a:pt x="2028" y="3570"/>
                </a:lnTo>
                <a:lnTo>
                  <a:pt x="2033" y="3559"/>
                </a:lnTo>
                <a:lnTo>
                  <a:pt x="2038" y="3546"/>
                </a:lnTo>
                <a:lnTo>
                  <a:pt x="2043" y="3532"/>
                </a:lnTo>
                <a:lnTo>
                  <a:pt x="2046" y="3518"/>
                </a:lnTo>
                <a:lnTo>
                  <a:pt x="2049" y="3503"/>
                </a:lnTo>
                <a:lnTo>
                  <a:pt x="2050" y="3487"/>
                </a:lnTo>
                <a:lnTo>
                  <a:pt x="2051" y="3471"/>
                </a:lnTo>
                <a:lnTo>
                  <a:pt x="2052" y="3454"/>
                </a:lnTo>
                <a:lnTo>
                  <a:pt x="2051" y="3410"/>
                </a:lnTo>
                <a:lnTo>
                  <a:pt x="2049" y="3369"/>
                </a:lnTo>
                <a:lnTo>
                  <a:pt x="2044" y="3332"/>
                </a:lnTo>
                <a:lnTo>
                  <a:pt x="2038" y="3298"/>
                </a:lnTo>
                <a:lnTo>
                  <a:pt x="2030" y="3267"/>
                </a:lnTo>
                <a:lnTo>
                  <a:pt x="2025" y="3253"/>
                </a:lnTo>
                <a:lnTo>
                  <a:pt x="2021" y="3239"/>
                </a:lnTo>
                <a:lnTo>
                  <a:pt x="2015" y="3226"/>
                </a:lnTo>
                <a:lnTo>
                  <a:pt x="2009" y="3214"/>
                </a:lnTo>
                <a:lnTo>
                  <a:pt x="2003" y="3204"/>
                </a:lnTo>
                <a:lnTo>
                  <a:pt x="1997" y="3193"/>
                </a:lnTo>
                <a:lnTo>
                  <a:pt x="1989" y="3184"/>
                </a:lnTo>
                <a:lnTo>
                  <a:pt x="1980" y="3175"/>
                </a:lnTo>
                <a:lnTo>
                  <a:pt x="1971" y="3166"/>
                </a:lnTo>
                <a:lnTo>
                  <a:pt x="1961" y="3159"/>
                </a:lnTo>
                <a:lnTo>
                  <a:pt x="1950" y="3152"/>
                </a:lnTo>
                <a:lnTo>
                  <a:pt x="1939" y="3146"/>
                </a:lnTo>
                <a:lnTo>
                  <a:pt x="1926" y="3139"/>
                </a:lnTo>
                <a:lnTo>
                  <a:pt x="1912" y="3134"/>
                </a:lnTo>
                <a:lnTo>
                  <a:pt x="1897" y="3130"/>
                </a:lnTo>
                <a:lnTo>
                  <a:pt x="1882" y="3126"/>
                </a:lnTo>
                <a:lnTo>
                  <a:pt x="1865" y="3122"/>
                </a:lnTo>
                <a:lnTo>
                  <a:pt x="1848" y="3119"/>
                </a:lnTo>
                <a:lnTo>
                  <a:pt x="1829" y="3117"/>
                </a:lnTo>
                <a:lnTo>
                  <a:pt x="1810" y="3116"/>
                </a:lnTo>
                <a:lnTo>
                  <a:pt x="1791" y="3115"/>
                </a:lnTo>
                <a:lnTo>
                  <a:pt x="1769" y="3115"/>
                </a:lnTo>
                <a:lnTo>
                  <a:pt x="1736" y="3116"/>
                </a:lnTo>
                <a:lnTo>
                  <a:pt x="1704" y="3118"/>
                </a:lnTo>
                <a:lnTo>
                  <a:pt x="1675" y="3122"/>
                </a:lnTo>
                <a:lnTo>
                  <a:pt x="1648" y="3128"/>
                </a:lnTo>
                <a:lnTo>
                  <a:pt x="1623" y="3135"/>
                </a:lnTo>
                <a:lnTo>
                  <a:pt x="1600" y="3145"/>
                </a:lnTo>
                <a:lnTo>
                  <a:pt x="1580" y="3156"/>
                </a:lnTo>
                <a:lnTo>
                  <a:pt x="1570" y="3162"/>
                </a:lnTo>
                <a:lnTo>
                  <a:pt x="1561" y="3168"/>
                </a:lnTo>
                <a:lnTo>
                  <a:pt x="1553" y="3176"/>
                </a:lnTo>
                <a:lnTo>
                  <a:pt x="1545" y="3182"/>
                </a:lnTo>
                <a:lnTo>
                  <a:pt x="1538" y="3191"/>
                </a:lnTo>
                <a:lnTo>
                  <a:pt x="1531" y="3198"/>
                </a:lnTo>
                <a:lnTo>
                  <a:pt x="1525" y="3207"/>
                </a:lnTo>
                <a:lnTo>
                  <a:pt x="1519" y="3217"/>
                </a:lnTo>
                <a:lnTo>
                  <a:pt x="1514" y="3226"/>
                </a:lnTo>
                <a:lnTo>
                  <a:pt x="1510" y="3236"/>
                </a:lnTo>
                <a:lnTo>
                  <a:pt x="1506" y="3246"/>
                </a:lnTo>
                <a:lnTo>
                  <a:pt x="1502" y="3257"/>
                </a:lnTo>
                <a:lnTo>
                  <a:pt x="1496" y="3280"/>
                </a:lnTo>
                <a:lnTo>
                  <a:pt x="1493" y="3303"/>
                </a:lnTo>
                <a:lnTo>
                  <a:pt x="1492" y="3330"/>
                </a:lnTo>
                <a:lnTo>
                  <a:pt x="1492" y="3525"/>
                </a:lnTo>
                <a:lnTo>
                  <a:pt x="1711" y="3525"/>
                </a:lnTo>
                <a:lnTo>
                  <a:pt x="1711" y="3333"/>
                </a:lnTo>
                <a:lnTo>
                  <a:pt x="1712" y="3323"/>
                </a:lnTo>
                <a:lnTo>
                  <a:pt x="1715" y="3313"/>
                </a:lnTo>
                <a:lnTo>
                  <a:pt x="1719" y="3305"/>
                </a:lnTo>
                <a:lnTo>
                  <a:pt x="1724" y="3298"/>
                </a:lnTo>
                <a:lnTo>
                  <a:pt x="1732" y="3293"/>
                </a:lnTo>
                <a:lnTo>
                  <a:pt x="1740" y="3290"/>
                </a:lnTo>
                <a:lnTo>
                  <a:pt x="1751" y="3287"/>
                </a:lnTo>
                <a:lnTo>
                  <a:pt x="1763" y="3286"/>
                </a:lnTo>
                <a:lnTo>
                  <a:pt x="1775" y="3287"/>
                </a:lnTo>
                <a:lnTo>
                  <a:pt x="1780" y="3290"/>
                </a:lnTo>
                <a:lnTo>
                  <a:pt x="1785" y="3292"/>
                </a:lnTo>
                <a:lnTo>
                  <a:pt x="1790" y="3294"/>
                </a:lnTo>
                <a:lnTo>
                  <a:pt x="1794" y="3297"/>
                </a:lnTo>
                <a:lnTo>
                  <a:pt x="1797" y="3301"/>
                </a:lnTo>
                <a:lnTo>
                  <a:pt x="1800" y="3306"/>
                </a:lnTo>
                <a:lnTo>
                  <a:pt x="1806" y="3316"/>
                </a:lnTo>
                <a:lnTo>
                  <a:pt x="1810" y="3329"/>
                </a:lnTo>
                <a:lnTo>
                  <a:pt x="1812" y="3344"/>
                </a:lnTo>
                <a:lnTo>
                  <a:pt x="1813" y="3361"/>
                </a:lnTo>
                <a:lnTo>
                  <a:pt x="1812" y="3397"/>
                </a:lnTo>
                <a:lnTo>
                  <a:pt x="1810" y="3429"/>
                </a:lnTo>
                <a:lnTo>
                  <a:pt x="1807" y="3460"/>
                </a:lnTo>
                <a:lnTo>
                  <a:pt x="1801" y="3490"/>
                </a:lnTo>
                <a:lnTo>
                  <a:pt x="1795" y="3517"/>
                </a:lnTo>
                <a:lnTo>
                  <a:pt x="1787" y="3543"/>
                </a:lnTo>
                <a:lnTo>
                  <a:pt x="1778" y="3566"/>
                </a:lnTo>
                <a:lnTo>
                  <a:pt x="1768" y="3588"/>
                </a:lnTo>
                <a:lnTo>
                  <a:pt x="1492" y="4094"/>
                </a:lnTo>
                <a:lnTo>
                  <a:pt x="1492" y="4242"/>
                </a:lnTo>
                <a:lnTo>
                  <a:pt x="2052" y="4242"/>
                </a:lnTo>
                <a:close/>
                <a:moveTo>
                  <a:pt x="2921" y="4242"/>
                </a:moveTo>
                <a:lnTo>
                  <a:pt x="2921" y="3688"/>
                </a:lnTo>
                <a:lnTo>
                  <a:pt x="2648" y="3688"/>
                </a:lnTo>
                <a:lnTo>
                  <a:pt x="2648" y="3860"/>
                </a:lnTo>
                <a:lnTo>
                  <a:pt x="2699" y="3860"/>
                </a:lnTo>
                <a:lnTo>
                  <a:pt x="2699" y="4069"/>
                </a:lnTo>
                <a:lnTo>
                  <a:pt x="2699" y="4075"/>
                </a:lnTo>
                <a:lnTo>
                  <a:pt x="2697" y="4081"/>
                </a:lnTo>
                <a:lnTo>
                  <a:pt x="2693" y="4085"/>
                </a:lnTo>
                <a:lnTo>
                  <a:pt x="2690" y="4089"/>
                </a:lnTo>
                <a:lnTo>
                  <a:pt x="2685" y="4093"/>
                </a:lnTo>
                <a:lnTo>
                  <a:pt x="2678" y="4095"/>
                </a:lnTo>
                <a:lnTo>
                  <a:pt x="2671" y="4096"/>
                </a:lnTo>
                <a:lnTo>
                  <a:pt x="2662" y="4096"/>
                </a:lnTo>
                <a:lnTo>
                  <a:pt x="2654" y="4096"/>
                </a:lnTo>
                <a:lnTo>
                  <a:pt x="2646" y="4095"/>
                </a:lnTo>
                <a:lnTo>
                  <a:pt x="2640" y="4093"/>
                </a:lnTo>
                <a:lnTo>
                  <a:pt x="2635" y="4089"/>
                </a:lnTo>
                <a:lnTo>
                  <a:pt x="2631" y="4085"/>
                </a:lnTo>
                <a:lnTo>
                  <a:pt x="2628" y="4081"/>
                </a:lnTo>
                <a:lnTo>
                  <a:pt x="2627" y="4075"/>
                </a:lnTo>
                <a:lnTo>
                  <a:pt x="2626" y="4069"/>
                </a:lnTo>
                <a:lnTo>
                  <a:pt x="2626" y="3294"/>
                </a:lnTo>
                <a:lnTo>
                  <a:pt x="2627" y="3287"/>
                </a:lnTo>
                <a:lnTo>
                  <a:pt x="2628" y="3282"/>
                </a:lnTo>
                <a:lnTo>
                  <a:pt x="2631" y="3277"/>
                </a:lnTo>
                <a:lnTo>
                  <a:pt x="2635" y="3273"/>
                </a:lnTo>
                <a:lnTo>
                  <a:pt x="2640" y="3270"/>
                </a:lnTo>
                <a:lnTo>
                  <a:pt x="2646" y="3268"/>
                </a:lnTo>
                <a:lnTo>
                  <a:pt x="2654" y="3267"/>
                </a:lnTo>
                <a:lnTo>
                  <a:pt x="2662" y="3266"/>
                </a:lnTo>
                <a:lnTo>
                  <a:pt x="2671" y="3267"/>
                </a:lnTo>
                <a:lnTo>
                  <a:pt x="2678" y="3268"/>
                </a:lnTo>
                <a:lnTo>
                  <a:pt x="2685" y="3270"/>
                </a:lnTo>
                <a:lnTo>
                  <a:pt x="2690" y="3273"/>
                </a:lnTo>
                <a:lnTo>
                  <a:pt x="2693" y="3277"/>
                </a:lnTo>
                <a:lnTo>
                  <a:pt x="2697" y="3282"/>
                </a:lnTo>
                <a:lnTo>
                  <a:pt x="2699" y="3287"/>
                </a:lnTo>
                <a:lnTo>
                  <a:pt x="2699" y="3294"/>
                </a:lnTo>
                <a:lnTo>
                  <a:pt x="2699" y="3520"/>
                </a:lnTo>
                <a:lnTo>
                  <a:pt x="2921" y="3520"/>
                </a:lnTo>
                <a:lnTo>
                  <a:pt x="2921" y="3312"/>
                </a:lnTo>
                <a:lnTo>
                  <a:pt x="2920" y="3288"/>
                </a:lnTo>
                <a:lnTo>
                  <a:pt x="2916" y="3266"/>
                </a:lnTo>
                <a:lnTo>
                  <a:pt x="2912" y="3246"/>
                </a:lnTo>
                <a:lnTo>
                  <a:pt x="2904" y="3226"/>
                </a:lnTo>
                <a:lnTo>
                  <a:pt x="2895" y="3208"/>
                </a:lnTo>
                <a:lnTo>
                  <a:pt x="2884" y="3192"/>
                </a:lnTo>
                <a:lnTo>
                  <a:pt x="2870" y="3177"/>
                </a:lnTo>
                <a:lnTo>
                  <a:pt x="2855" y="3164"/>
                </a:lnTo>
                <a:lnTo>
                  <a:pt x="2838" y="3152"/>
                </a:lnTo>
                <a:lnTo>
                  <a:pt x="2818" y="3143"/>
                </a:lnTo>
                <a:lnTo>
                  <a:pt x="2796" y="3134"/>
                </a:lnTo>
                <a:lnTo>
                  <a:pt x="2773" y="3127"/>
                </a:lnTo>
                <a:lnTo>
                  <a:pt x="2747" y="3121"/>
                </a:lnTo>
                <a:lnTo>
                  <a:pt x="2719" y="3118"/>
                </a:lnTo>
                <a:lnTo>
                  <a:pt x="2690" y="3116"/>
                </a:lnTo>
                <a:lnTo>
                  <a:pt x="2658" y="3115"/>
                </a:lnTo>
                <a:lnTo>
                  <a:pt x="2624" y="3116"/>
                </a:lnTo>
                <a:lnTo>
                  <a:pt x="2593" y="3118"/>
                </a:lnTo>
                <a:lnTo>
                  <a:pt x="2564" y="3122"/>
                </a:lnTo>
                <a:lnTo>
                  <a:pt x="2537" y="3129"/>
                </a:lnTo>
                <a:lnTo>
                  <a:pt x="2511" y="3136"/>
                </a:lnTo>
                <a:lnTo>
                  <a:pt x="2489" y="3145"/>
                </a:lnTo>
                <a:lnTo>
                  <a:pt x="2468" y="3157"/>
                </a:lnTo>
                <a:lnTo>
                  <a:pt x="2459" y="3162"/>
                </a:lnTo>
                <a:lnTo>
                  <a:pt x="2450" y="3168"/>
                </a:lnTo>
                <a:lnTo>
                  <a:pt x="2441" y="3176"/>
                </a:lnTo>
                <a:lnTo>
                  <a:pt x="2434" y="3183"/>
                </a:lnTo>
                <a:lnTo>
                  <a:pt x="2426" y="3191"/>
                </a:lnTo>
                <a:lnTo>
                  <a:pt x="2420" y="3199"/>
                </a:lnTo>
                <a:lnTo>
                  <a:pt x="2414" y="3208"/>
                </a:lnTo>
                <a:lnTo>
                  <a:pt x="2407" y="3218"/>
                </a:lnTo>
                <a:lnTo>
                  <a:pt x="2403" y="3226"/>
                </a:lnTo>
                <a:lnTo>
                  <a:pt x="2397" y="3237"/>
                </a:lnTo>
                <a:lnTo>
                  <a:pt x="2394" y="3247"/>
                </a:lnTo>
                <a:lnTo>
                  <a:pt x="2390" y="3258"/>
                </a:lnTo>
                <a:lnTo>
                  <a:pt x="2385" y="3281"/>
                </a:lnTo>
                <a:lnTo>
                  <a:pt x="2381" y="3306"/>
                </a:lnTo>
                <a:lnTo>
                  <a:pt x="2380" y="3332"/>
                </a:lnTo>
                <a:lnTo>
                  <a:pt x="2380" y="4060"/>
                </a:lnTo>
                <a:lnTo>
                  <a:pt x="2381" y="4085"/>
                </a:lnTo>
                <a:lnTo>
                  <a:pt x="2385" y="4108"/>
                </a:lnTo>
                <a:lnTo>
                  <a:pt x="2390" y="4128"/>
                </a:lnTo>
                <a:lnTo>
                  <a:pt x="2397" y="4147"/>
                </a:lnTo>
                <a:lnTo>
                  <a:pt x="2402" y="4156"/>
                </a:lnTo>
                <a:lnTo>
                  <a:pt x="2406" y="4164"/>
                </a:lnTo>
                <a:lnTo>
                  <a:pt x="2411" y="4172"/>
                </a:lnTo>
                <a:lnTo>
                  <a:pt x="2418" y="4179"/>
                </a:lnTo>
                <a:lnTo>
                  <a:pt x="2424" y="4187"/>
                </a:lnTo>
                <a:lnTo>
                  <a:pt x="2431" y="4193"/>
                </a:lnTo>
                <a:lnTo>
                  <a:pt x="2438" y="4200"/>
                </a:lnTo>
                <a:lnTo>
                  <a:pt x="2447" y="4206"/>
                </a:lnTo>
                <a:lnTo>
                  <a:pt x="2463" y="4217"/>
                </a:lnTo>
                <a:lnTo>
                  <a:pt x="2480" y="4225"/>
                </a:lnTo>
                <a:lnTo>
                  <a:pt x="2498" y="4234"/>
                </a:lnTo>
                <a:lnTo>
                  <a:pt x="2518" y="4240"/>
                </a:lnTo>
                <a:lnTo>
                  <a:pt x="2537" y="4245"/>
                </a:lnTo>
                <a:lnTo>
                  <a:pt x="2557" y="4249"/>
                </a:lnTo>
                <a:lnTo>
                  <a:pt x="2579" y="4251"/>
                </a:lnTo>
                <a:lnTo>
                  <a:pt x="2600" y="4251"/>
                </a:lnTo>
                <a:lnTo>
                  <a:pt x="2623" y="4250"/>
                </a:lnTo>
                <a:lnTo>
                  <a:pt x="2645" y="4247"/>
                </a:lnTo>
                <a:lnTo>
                  <a:pt x="2667" y="4242"/>
                </a:lnTo>
                <a:lnTo>
                  <a:pt x="2688" y="4234"/>
                </a:lnTo>
                <a:lnTo>
                  <a:pt x="2709" y="4223"/>
                </a:lnTo>
                <a:lnTo>
                  <a:pt x="2730" y="4212"/>
                </a:lnTo>
                <a:lnTo>
                  <a:pt x="2751" y="4197"/>
                </a:lnTo>
                <a:lnTo>
                  <a:pt x="2772" y="4180"/>
                </a:lnTo>
                <a:lnTo>
                  <a:pt x="2804" y="4242"/>
                </a:lnTo>
                <a:lnTo>
                  <a:pt x="2921" y="4242"/>
                </a:lnTo>
                <a:close/>
                <a:moveTo>
                  <a:pt x="2972" y="4242"/>
                </a:moveTo>
                <a:lnTo>
                  <a:pt x="3281" y="4242"/>
                </a:lnTo>
                <a:lnTo>
                  <a:pt x="3305" y="4240"/>
                </a:lnTo>
                <a:lnTo>
                  <a:pt x="3329" y="4238"/>
                </a:lnTo>
                <a:lnTo>
                  <a:pt x="3352" y="4234"/>
                </a:lnTo>
                <a:lnTo>
                  <a:pt x="3373" y="4228"/>
                </a:lnTo>
                <a:lnTo>
                  <a:pt x="3394" y="4220"/>
                </a:lnTo>
                <a:lnTo>
                  <a:pt x="3415" y="4210"/>
                </a:lnTo>
                <a:lnTo>
                  <a:pt x="3434" y="4200"/>
                </a:lnTo>
                <a:lnTo>
                  <a:pt x="3452" y="4187"/>
                </a:lnTo>
                <a:lnTo>
                  <a:pt x="3461" y="4179"/>
                </a:lnTo>
                <a:lnTo>
                  <a:pt x="3469" y="4172"/>
                </a:lnTo>
                <a:lnTo>
                  <a:pt x="3477" y="4164"/>
                </a:lnTo>
                <a:lnTo>
                  <a:pt x="3483" y="4156"/>
                </a:lnTo>
                <a:lnTo>
                  <a:pt x="3491" y="4147"/>
                </a:lnTo>
                <a:lnTo>
                  <a:pt x="3496" y="4138"/>
                </a:lnTo>
                <a:lnTo>
                  <a:pt x="3502" y="4128"/>
                </a:lnTo>
                <a:lnTo>
                  <a:pt x="3507" y="4117"/>
                </a:lnTo>
                <a:lnTo>
                  <a:pt x="3510" y="4108"/>
                </a:lnTo>
                <a:lnTo>
                  <a:pt x="3514" y="4096"/>
                </a:lnTo>
                <a:lnTo>
                  <a:pt x="3518" y="4085"/>
                </a:lnTo>
                <a:lnTo>
                  <a:pt x="3520" y="4073"/>
                </a:lnTo>
                <a:lnTo>
                  <a:pt x="3523" y="4047"/>
                </a:lnTo>
                <a:lnTo>
                  <a:pt x="3524" y="4021"/>
                </a:lnTo>
                <a:lnTo>
                  <a:pt x="3524" y="3804"/>
                </a:lnTo>
                <a:lnTo>
                  <a:pt x="3524" y="3789"/>
                </a:lnTo>
                <a:lnTo>
                  <a:pt x="3522" y="3775"/>
                </a:lnTo>
                <a:lnTo>
                  <a:pt x="3519" y="3761"/>
                </a:lnTo>
                <a:lnTo>
                  <a:pt x="3516" y="3748"/>
                </a:lnTo>
                <a:lnTo>
                  <a:pt x="3510" y="3736"/>
                </a:lnTo>
                <a:lnTo>
                  <a:pt x="3504" y="3724"/>
                </a:lnTo>
                <a:lnTo>
                  <a:pt x="3495" y="3713"/>
                </a:lnTo>
                <a:lnTo>
                  <a:pt x="3487" y="3702"/>
                </a:lnTo>
                <a:lnTo>
                  <a:pt x="3477" y="3693"/>
                </a:lnTo>
                <a:lnTo>
                  <a:pt x="3465" y="3684"/>
                </a:lnTo>
                <a:lnTo>
                  <a:pt x="3453" y="3675"/>
                </a:lnTo>
                <a:lnTo>
                  <a:pt x="3439" y="3667"/>
                </a:lnTo>
                <a:lnTo>
                  <a:pt x="3424" y="3660"/>
                </a:lnTo>
                <a:lnTo>
                  <a:pt x="3408" y="3654"/>
                </a:lnTo>
                <a:lnTo>
                  <a:pt x="3391" y="3649"/>
                </a:lnTo>
                <a:lnTo>
                  <a:pt x="3373" y="3643"/>
                </a:lnTo>
                <a:lnTo>
                  <a:pt x="3391" y="3637"/>
                </a:lnTo>
                <a:lnTo>
                  <a:pt x="3407" y="3630"/>
                </a:lnTo>
                <a:lnTo>
                  <a:pt x="3422" y="3623"/>
                </a:lnTo>
                <a:lnTo>
                  <a:pt x="3436" y="3614"/>
                </a:lnTo>
                <a:lnTo>
                  <a:pt x="3449" y="3607"/>
                </a:lnTo>
                <a:lnTo>
                  <a:pt x="3461" y="3597"/>
                </a:lnTo>
                <a:lnTo>
                  <a:pt x="3472" y="3588"/>
                </a:lnTo>
                <a:lnTo>
                  <a:pt x="3481" y="3578"/>
                </a:lnTo>
                <a:lnTo>
                  <a:pt x="3489" y="3567"/>
                </a:lnTo>
                <a:lnTo>
                  <a:pt x="3496" y="3555"/>
                </a:lnTo>
                <a:lnTo>
                  <a:pt x="3503" y="3545"/>
                </a:lnTo>
                <a:lnTo>
                  <a:pt x="3508" y="3532"/>
                </a:lnTo>
                <a:lnTo>
                  <a:pt x="3511" y="3519"/>
                </a:lnTo>
                <a:lnTo>
                  <a:pt x="3514" y="3506"/>
                </a:lnTo>
                <a:lnTo>
                  <a:pt x="3516" y="3492"/>
                </a:lnTo>
                <a:lnTo>
                  <a:pt x="3517" y="3477"/>
                </a:lnTo>
                <a:lnTo>
                  <a:pt x="3517" y="3323"/>
                </a:lnTo>
                <a:lnTo>
                  <a:pt x="3516" y="3297"/>
                </a:lnTo>
                <a:lnTo>
                  <a:pt x="3513" y="3285"/>
                </a:lnTo>
                <a:lnTo>
                  <a:pt x="3512" y="3275"/>
                </a:lnTo>
                <a:lnTo>
                  <a:pt x="3509" y="3264"/>
                </a:lnTo>
                <a:lnTo>
                  <a:pt x="3506" y="3253"/>
                </a:lnTo>
                <a:lnTo>
                  <a:pt x="3502" y="3242"/>
                </a:lnTo>
                <a:lnTo>
                  <a:pt x="3497" y="3233"/>
                </a:lnTo>
                <a:lnTo>
                  <a:pt x="3492" y="3224"/>
                </a:lnTo>
                <a:lnTo>
                  <a:pt x="3487" y="3216"/>
                </a:lnTo>
                <a:lnTo>
                  <a:pt x="3480" y="3207"/>
                </a:lnTo>
                <a:lnTo>
                  <a:pt x="3474" y="3198"/>
                </a:lnTo>
                <a:lnTo>
                  <a:pt x="3466" y="3192"/>
                </a:lnTo>
                <a:lnTo>
                  <a:pt x="3459" y="3184"/>
                </a:lnTo>
                <a:lnTo>
                  <a:pt x="3449" y="3178"/>
                </a:lnTo>
                <a:lnTo>
                  <a:pt x="3440" y="3172"/>
                </a:lnTo>
                <a:lnTo>
                  <a:pt x="3421" y="3161"/>
                </a:lnTo>
                <a:lnTo>
                  <a:pt x="3401" y="3151"/>
                </a:lnTo>
                <a:lnTo>
                  <a:pt x="3379" y="3143"/>
                </a:lnTo>
                <a:lnTo>
                  <a:pt x="3357" y="3136"/>
                </a:lnTo>
                <a:lnTo>
                  <a:pt x="3334" y="3131"/>
                </a:lnTo>
                <a:lnTo>
                  <a:pt x="3311" y="3128"/>
                </a:lnTo>
                <a:lnTo>
                  <a:pt x="3286" y="3126"/>
                </a:lnTo>
                <a:lnTo>
                  <a:pt x="3260" y="3124"/>
                </a:lnTo>
                <a:lnTo>
                  <a:pt x="2972" y="3124"/>
                </a:lnTo>
                <a:lnTo>
                  <a:pt x="2972" y="4242"/>
                </a:lnTo>
                <a:close/>
                <a:moveTo>
                  <a:pt x="3285" y="3517"/>
                </a:moveTo>
                <a:lnTo>
                  <a:pt x="3285" y="3327"/>
                </a:lnTo>
                <a:lnTo>
                  <a:pt x="3284" y="3313"/>
                </a:lnTo>
                <a:lnTo>
                  <a:pt x="3281" y="3301"/>
                </a:lnTo>
                <a:lnTo>
                  <a:pt x="3279" y="3296"/>
                </a:lnTo>
                <a:lnTo>
                  <a:pt x="3275" y="3292"/>
                </a:lnTo>
                <a:lnTo>
                  <a:pt x="3272" y="3287"/>
                </a:lnTo>
                <a:lnTo>
                  <a:pt x="3268" y="3283"/>
                </a:lnTo>
                <a:lnTo>
                  <a:pt x="3264" y="3280"/>
                </a:lnTo>
                <a:lnTo>
                  <a:pt x="3258" y="3277"/>
                </a:lnTo>
                <a:lnTo>
                  <a:pt x="3246" y="3272"/>
                </a:lnTo>
                <a:lnTo>
                  <a:pt x="3233" y="3269"/>
                </a:lnTo>
                <a:lnTo>
                  <a:pt x="3218" y="3269"/>
                </a:lnTo>
                <a:lnTo>
                  <a:pt x="3218" y="3577"/>
                </a:lnTo>
                <a:lnTo>
                  <a:pt x="3233" y="3576"/>
                </a:lnTo>
                <a:lnTo>
                  <a:pt x="3246" y="3573"/>
                </a:lnTo>
                <a:lnTo>
                  <a:pt x="3258" y="3568"/>
                </a:lnTo>
                <a:lnTo>
                  <a:pt x="3264" y="3565"/>
                </a:lnTo>
                <a:lnTo>
                  <a:pt x="3268" y="3562"/>
                </a:lnTo>
                <a:lnTo>
                  <a:pt x="3272" y="3558"/>
                </a:lnTo>
                <a:lnTo>
                  <a:pt x="3275" y="3553"/>
                </a:lnTo>
                <a:lnTo>
                  <a:pt x="3279" y="3548"/>
                </a:lnTo>
                <a:lnTo>
                  <a:pt x="3281" y="3543"/>
                </a:lnTo>
                <a:lnTo>
                  <a:pt x="3284" y="3531"/>
                </a:lnTo>
                <a:lnTo>
                  <a:pt x="3285" y="3517"/>
                </a:lnTo>
                <a:close/>
                <a:moveTo>
                  <a:pt x="3285" y="4039"/>
                </a:moveTo>
                <a:lnTo>
                  <a:pt x="3285" y="3756"/>
                </a:lnTo>
                <a:lnTo>
                  <a:pt x="3284" y="3743"/>
                </a:lnTo>
                <a:lnTo>
                  <a:pt x="3281" y="3731"/>
                </a:lnTo>
                <a:lnTo>
                  <a:pt x="3279" y="3726"/>
                </a:lnTo>
                <a:lnTo>
                  <a:pt x="3275" y="3721"/>
                </a:lnTo>
                <a:lnTo>
                  <a:pt x="3272" y="3716"/>
                </a:lnTo>
                <a:lnTo>
                  <a:pt x="3268" y="3713"/>
                </a:lnTo>
                <a:lnTo>
                  <a:pt x="3264" y="3709"/>
                </a:lnTo>
                <a:lnTo>
                  <a:pt x="3258" y="3707"/>
                </a:lnTo>
                <a:lnTo>
                  <a:pt x="3246" y="3701"/>
                </a:lnTo>
                <a:lnTo>
                  <a:pt x="3233" y="3699"/>
                </a:lnTo>
                <a:lnTo>
                  <a:pt x="3218" y="3698"/>
                </a:lnTo>
                <a:lnTo>
                  <a:pt x="3218" y="4098"/>
                </a:lnTo>
                <a:lnTo>
                  <a:pt x="3233" y="4097"/>
                </a:lnTo>
                <a:lnTo>
                  <a:pt x="3246" y="4095"/>
                </a:lnTo>
                <a:lnTo>
                  <a:pt x="3258" y="4089"/>
                </a:lnTo>
                <a:lnTo>
                  <a:pt x="3264" y="4087"/>
                </a:lnTo>
                <a:lnTo>
                  <a:pt x="3268" y="4083"/>
                </a:lnTo>
                <a:lnTo>
                  <a:pt x="3272" y="4080"/>
                </a:lnTo>
                <a:lnTo>
                  <a:pt x="3275" y="4075"/>
                </a:lnTo>
                <a:lnTo>
                  <a:pt x="3279" y="4070"/>
                </a:lnTo>
                <a:lnTo>
                  <a:pt x="3281" y="4065"/>
                </a:lnTo>
                <a:lnTo>
                  <a:pt x="3284" y="4053"/>
                </a:lnTo>
                <a:lnTo>
                  <a:pt x="3285" y="4039"/>
                </a:lnTo>
                <a:close/>
                <a:moveTo>
                  <a:pt x="3384" y="182"/>
                </a:moveTo>
                <a:lnTo>
                  <a:pt x="3384" y="1490"/>
                </a:lnTo>
                <a:lnTo>
                  <a:pt x="3847" y="1490"/>
                </a:lnTo>
                <a:lnTo>
                  <a:pt x="3847" y="182"/>
                </a:lnTo>
                <a:lnTo>
                  <a:pt x="3384" y="182"/>
                </a:lnTo>
                <a:close/>
                <a:moveTo>
                  <a:pt x="801" y="2665"/>
                </a:moveTo>
                <a:lnTo>
                  <a:pt x="801" y="2665"/>
                </a:lnTo>
                <a:lnTo>
                  <a:pt x="780" y="2666"/>
                </a:lnTo>
                <a:lnTo>
                  <a:pt x="758" y="2669"/>
                </a:lnTo>
                <a:lnTo>
                  <a:pt x="737" y="2674"/>
                </a:lnTo>
                <a:lnTo>
                  <a:pt x="718" y="2682"/>
                </a:lnTo>
                <a:lnTo>
                  <a:pt x="698" y="2690"/>
                </a:lnTo>
                <a:lnTo>
                  <a:pt x="681" y="2701"/>
                </a:lnTo>
                <a:lnTo>
                  <a:pt x="664" y="2714"/>
                </a:lnTo>
                <a:lnTo>
                  <a:pt x="649" y="2728"/>
                </a:lnTo>
                <a:lnTo>
                  <a:pt x="635" y="2743"/>
                </a:lnTo>
                <a:lnTo>
                  <a:pt x="623" y="2760"/>
                </a:lnTo>
                <a:lnTo>
                  <a:pt x="613" y="2777"/>
                </a:lnTo>
                <a:lnTo>
                  <a:pt x="603" y="2796"/>
                </a:lnTo>
                <a:lnTo>
                  <a:pt x="595" y="2816"/>
                </a:lnTo>
                <a:lnTo>
                  <a:pt x="590" y="2837"/>
                </a:lnTo>
                <a:lnTo>
                  <a:pt x="587" y="2858"/>
                </a:lnTo>
                <a:lnTo>
                  <a:pt x="586" y="2880"/>
                </a:lnTo>
                <a:lnTo>
                  <a:pt x="586" y="4453"/>
                </a:lnTo>
                <a:lnTo>
                  <a:pt x="587" y="4474"/>
                </a:lnTo>
                <a:lnTo>
                  <a:pt x="590" y="4496"/>
                </a:lnTo>
                <a:lnTo>
                  <a:pt x="595" y="4516"/>
                </a:lnTo>
                <a:lnTo>
                  <a:pt x="603" y="4536"/>
                </a:lnTo>
                <a:lnTo>
                  <a:pt x="613" y="4555"/>
                </a:lnTo>
                <a:lnTo>
                  <a:pt x="623" y="4573"/>
                </a:lnTo>
                <a:lnTo>
                  <a:pt x="635" y="4589"/>
                </a:lnTo>
                <a:lnTo>
                  <a:pt x="649" y="4605"/>
                </a:lnTo>
                <a:lnTo>
                  <a:pt x="664" y="4619"/>
                </a:lnTo>
                <a:lnTo>
                  <a:pt x="681" y="4631"/>
                </a:lnTo>
                <a:lnTo>
                  <a:pt x="698" y="4641"/>
                </a:lnTo>
                <a:lnTo>
                  <a:pt x="718" y="4651"/>
                </a:lnTo>
                <a:lnTo>
                  <a:pt x="737" y="4658"/>
                </a:lnTo>
                <a:lnTo>
                  <a:pt x="758" y="4663"/>
                </a:lnTo>
                <a:lnTo>
                  <a:pt x="780" y="4667"/>
                </a:lnTo>
                <a:lnTo>
                  <a:pt x="801" y="4668"/>
                </a:lnTo>
                <a:lnTo>
                  <a:pt x="3566" y="4668"/>
                </a:lnTo>
                <a:lnTo>
                  <a:pt x="3587" y="4667"/>
                </a:lnTo>
                <a:lnTo>
                  <a:pt x="3609" y="4663"/>
                </a:lnTo>
                <a:lnTo>
                  <a:pt x="3629" y="4658"/>
                </a:lnTo>
                <a:lnTo>
                  <a:pt x="3650" y="4651"/>
                </a:lnTo>
                <a:lnTo>
                  <a:pt x="3668" y="4641"/>
                </a:lnTo>
                <a:lnTo>
                  <a:pt x="3686" y="4631"/>
                </a:lnTo>
                <a:lnTo>
                  <a:pt x="3702" y="4619"/>
                </a:lnTo>
                <a:lnTo>
                  <a:pt x="3717" y="4605"/>
                </a:lnTo>
                <a:lnTo>
                  <a:pt x="3731" y="4589"/>
                </a:lnTo>
                <a:lnTo>
                  <a:pt x="3744" y="4573"/>
                </a:lnTo>
                <a:lnTo>
                  <a:pt x="3755" y="4555"/>
                </a:lnTo>
                <a:lnTo>
                  <a:pt x="3763" y="4536"/>
                </a:lnTo>
                <a:lnTo>
                  <a:pt x="3771" y="4516"/>
                </a:lnTo>
                <a:lnTo>
                  <a:pt x="3776" y="4496"/>
                </a:lnTo>
                <a:lnTo>
                  <a:pt x="3779" y="4474"/>
                </a:lnTo>
                <a:lnTo>
                  <a:pt x="3780" y="4453"/>
                </a:lnTo>
                <a:lnTo>
                  <a:pt x="3780" y="2880"/>
                </a:lnTo>
                <a:lnTo>
                  <a:pt x="3779" y="2858"/>
                </a:lnTo>
                <a:lnTo>
                  <a:pt x="3776" y="2837"/>
                </a:lnTo>
                <a:lnTo>
                  <a:pt x="3771" y="2816"/>
                </a:lnTo>
                <a:lnTo>
                  <a:pt x="3763" y="2796"/>
                </a:lnTo>
                <a:lnTo>
                  <a:pt x="3755" y="2777"/>
                </a:lnTo>
                <a:lnTo>
                  <a:pt x="3744" y="2760"/>
                </a:lnTo>
                <a:lnTo>
                  <a:pt x="3731" y="2743"/>
                </a:lnTo>
                <a:lnTo>
                  <a:pt x="3717" y="2728"/>
                </a:lnTo>
                <a:lnTo>
                  <a:pt x="3702" y="2714"/>
                </a:lnTo>
                <a:lnTo>
                  <a:pt x="3686" y="2701"/>
                </a:lnTo>
                <a:lnTo>
                  <a:pt x="3668" y="2690"/>
                </a:lnTo>
                <a:lnTo>
                  <a:pt x="3650" y="2682"/>
                </a:lnTo>
                <a:lnTo>
                  <a:pt x="3629" y="2674"/>
                </a:lnTo>
                <a:lnTo>
                  <a:pt x="3609" y="2669"/>
                </a:lnTo>
                <a:lnTo>
                  <a:pt x="3587" y="2666"/>
                </a:lnTo>
                <a:lnTo>
                  <a:pt x="3566" y="2665"/>
                </a:lnTo>
                <a:lnTo>
                  <a:pt x="801" y="2665"/>
                </a:lnTo>
                <a:close/>
                <a:moveTo>
                  <a:pt x="1562" y="182"/>
                </a:moveTo>
                <a:lnTo>
                  <a:pt x="1562" y="1490"/>
                </a:lnTo>
                <a:lnTo>
                  <a:pt x="2027" y="1490"/>
                </a:lnTo>
                <a:lnTo>
                  <a:pt x="2027" y="182"/>
                </a:lnTo>
                <a:lnTo>
                  <a:pt x="1562" y="182"/>
                </a:lnTo>
                <a:close/>
                <a:moveTo>
                  <a:pt x="2168" y="182"/>
                </a:moveTo>
                <a:lnTo>
                  <a:pt x="2168" y="1490"/>
                </a:lnTo>
                <a:lnTo>
                  <a:pt x="2631" y="1490"/>
                </a:lnTo>
                <a:lnTo>
                  <a:pt x="2631" y="182"/>
                </a:lnTo>
                <a:lnTo>
                  <a:pt x="2168" y="182"/>
                </a:lnTo>
                <a:close/>
                <a:moveTo>
                  <a:pt x="2778" y="182"/>
                </a:moveTo>
                <a:lnTo>
                  <a:pt x="2778" y="1490"/>
                </a:lnTo>
                <a:lnTo>
                  <a:pt x="3242" y="1490"/>
                </a:lnTo>
                <a:lnTo>
                  <a:pt x="3242" y="182"/>
                </a:lnTo>
                <a:lnTo>
                  <a:pt x="2778" y="182"/>
                </a:lnTo>
                <a:close/>
              </a:path>
            </a:pathLst>
          </a:custGeom>
          <a:solidFill>
            <a:srgbClr val="FFFFFF"/>
          </a:solidFill>
          <a:ln>
            <a:noFill/>
          </a:ln>
        </p:spPr>
        <p:txBody>
          <a:bodyPr anchor="ctr">
            <a:normAutofit fontScale="25000" lnSpcReduction="20000"/>
            <a:scene3d>
              <a:camera prst="orthographicFront"/>
              <a:lightRig rig="threePt" dir="t"/>
            </a:scene3d>
            <a:sp3d contourW="12700">
              <a:contourClr>
                <a:srgbClr val="FFFFFF"/>
              </a:contourClr>
            </a:sp3d>
          </a:bodyPr>
          <a:lstStyle/>
          <a:p>
            <a:pPr algn="ctr">
              <a:lnSpc>
                <a:spcPct val="140000"/>
              </a:lnSpc>
              <a:defRPr/>
            </a:pP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5" name="圆角矩形 34"/>
          <p:cNvSpPr/>
          <p:nvPr>
            <p:custDataLst>
              <p:tags r:id="rId9"/>
            </p:custDataLst>
          </p:nvPr>
        </p:nvSpPr>
        <p:spPr>
          <a:xfrm>
            <a:off x="6444964" y="3976632"/>
            <a:ext cx="346166" cy="267788"/>
          </a:xfrm>
          <a:prstGeom prst="roundRect">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60000" lnSpcReduction="20000"/>
          </a:bodyPr>
          <a:lstStyle/>
          <a:p>
            <a:pPr algn="ctr">
              <a:lnSpc>
                <a:spcPct val="140000"/>
              </a:lnSpc>
            </a:pPr>
            <a:endParaRPr lang="zh-CN" altLang="en-US" sz="1350">
              <a:latin typeface="微软雅黑" panose="020B0503020204020204" pitchFamily="34" charset="-122"/>
              <a:ea typeface="微软雅黑" panose="020B0503020204020204" pitchFamily="34" charset="-122"/>
              <a:sym typeface="Arial" panose="020B0604020202020204" pitchFamily="34" charset="0"/>
            </a:endParaRPr>
          </a:p>
        </p:txBody>
      </p:sp>
      <p:sp>
        <p:nvSpPr>
          <p:cNvPr id="48" name="KSO_Shape"/>
          <p:cNvSpPr/>
          <p:nvPr>
            <p:custDataLst>
              <p:tags r:id="rId10"/>
            </p:custDataLst>
          </p:nvPr>
        </p:nvSpPr>
        <p:spPr bwMode="auto">
          <a:xfrm>
            <a:off x="6536162" y="4028641"/>
            <a:ext cx="163770" cy="163770"/>
          </a:xfrm>
          <a:custGeom>
            <a:avLst/>
            <a:gdLst>
              <a:gd name="T0" fmla="*/ 366124 w 1611313"/>
              <a:gd name="T1" fmla="*/ 1610945 h 1611313"/>
              <a:gd name="T2" fmla="*/ 489434 w 1611313"/>
              <a:gd name="T3" fmla="*/ 1727064 h 1611313"/>
              <a:gd name="T4" fmla="*/ 599113 w 1611313"/>
              <a:gd name="T5" fmla="*/ 1611260 h 1611313"/>
              <a:gd name="T6" fmla="*/ 599113 w 1611313"/>
              <a:gd name="T7" fmla="*/ 1952659 h 1611313"/>
              <a:gd name="T8" fmla="*/ 366124 w 1611313"/>
              <a:gd name="T9" fmla="*/ 1952659 h 1611313"/>
              <a:gd name="T10" fmla="*/ 1027366 w 1611313"/>
              <a:gd name="T11" fmla="*/ 1324703 h 1611313"/>
              <a:gd name="T12" fmla="*/ 1156381 w 1611313"/>
              <a:gd name="T13" fmla="*/ 1446550 h 1611313"/>
              <a:gd name="T14" fmla="*/ 1252430 w 1611313"/>
              <a:gd name="T15" fmla="*/ 1537618 h 1611313"/>
              <a:gd name="T16" fmla="*/ 1260354 w 1611313"/>
              <a:gd name="T17" fmla="*/ 1529368 h 1611313"/>
              <a:gd name="T18" fmla="*/ 1260354 w 1611313"/>
              <a:gd name="T19" fmla="*/ 1952661 h 1611313"/>
              <a:gd name="T20" fmla="*/ 1027366 w 1611313"/>
              <a:gd name="T21" fmla="*/ 1952661 h 1611313"/>
              <a:gd name="T22" fmla="*/ 929733 w 1611313"/>
              <a:gd name="T23" fmla="*/ 1260353 h 1611313"/>
              <a:gd name="T24" fmla="*/ 929733 w 1611313"/>
              <a:gd name="T25" fmla="*/ 1952659 h 1611313"/>
              <a:gd name="T26" fmla="*/ 696745 w 1611313"/>
              <a:gd name="T27" fmla="*/ 1952659 h 1611313"/>
              <a:gd name="T28" fmla="*/ 696745 w 1611313"/>
              <a:gd name="T29" fmla="*/ 1507605 h 1611313"/>
              <a:gd name="T30" fmla="*/ 1590975 w 1611313"/>
              <a:gd name="T31" fmla="*/ 1180471 h 1611313"/>
              <a:gd name="T32" fmla="*/ 1590975 w 1611313"/>
              <a:gd name="T33" fmla="*/ 1952659 h 1611313"/>
              <a:gd name="T34" fmla="*/ 1357986 w 1611313"/>
              <a:gd name="T35" fmla="*/ 1952659 h 1611313"/>
              <a:gd name="T36" fmla="*/ 1357986 w 1611313"/>
              <a:gd name="T37" fmla="*/ 1427204 h 1611313"/>
              <a:gd name="T38" fmla="*/ 1846571 w 1611313"/>
              <a:gd name="T39" fmla="*/ 909762 h 1611313"/>
              <a:gd name="T40" fmla="*/ 1921595 w 1611313"/>
              <a:gd name="T41" fmla="*/ 980386 h 1611313"/>
              <a:gd name="T42" fmla="*/ 1921595 w 1611313"/>
              <a:gd name="T43" fmla="*/ 1952659 h 1611313"/>
              <a:gd name="T44" fmla="*/ 1688608 w 1611313"/>
              <a:gd name="T45" fmla="*/ 1952659 h 1611313"/>
              <a:gd name="T46" fmla="*/ 1688608 w 1611313"/>
              <a:gd name="T47" fmla="*/ 1077614 h 1611313"/>
              <a:gd name="T48" fmla="*/ 1369516 w 1611313"/>
              <a:gd name="T49" fmla="*/ 201924 h 1611313"/>
              <a:gd name="T50" fmla="*/ 1966622 w 1611313"/>
              <a:gd name="T51" fmla="*/ 256445 h 1611313"/>
              <a:gd name="T52" fmla="*/ 2048074 w 1611313"/>
              <a:gd name="T53" fmla="*/ 848901 h 1611313"/>
              <a:gd name="T54" fmla="*/ 1846503 w 1611313"/>
              <a:gd name="T55" fmla="*/ 655536 h 1611313"/>
              <a:gd name="T56" fmla="*/ 1253200 w 1611313"/>
              <a:gd name="T57" fmla="*/ 1284446 h 1611313"/>
              <a:gd name="T58" fmla="*/ 1157170 w 1611313"/>
              <a:gd name="T59" fmla="*/ 1193787 h 1611313"/>
              <a:gd name="T60" fmla="*/ 977783 w 1611313"/>
              <a:gd name="T61" fmla="*/ 1024514 h 1611313"/>
              <a:gd name="T62" fmla="*/ 944188 w 1611313"/>
              <a:gd name="T63" fmla="*/ 992815 h 1611313"/>
              <a:gd name="T64" fmla="*/ 490970 w 1611313"/>
              <a:gd name="T65" fmla="*/ 1473371 h 1611313"/>
              <a:gd name="T66" fmla="*/ 215237 w 1611313"/>
              <a:gd name="T67" fmla="*/ 1213123 h 1611313"/>
              <a:gd name="T68" fmla="*/ 668454 w 1611313"/>
              <a:gd name="T69" fmla="*/ 732565 h 1611313"/>
              <a:gd name="T70" fmla="*/ 793961 w 1611313"/>
              <a:gd name="T71" fmla="*/ 599429 h 1611313"/>
              <a:gd name="T72" fmla="*/ 919784 w 1611313"/>
              <a:gd name="T73" fmla="*/ 466293 h 1611313"/>
              <a:gd name="T74" fmla="*/ 1228796 w 1611313"/>
              <a:gd name="T75" fmla="*/ 757924 h 1611313"/>
              <a:gd name="T76" fmla="*/ 1570770 w 1611313"/>
              <a:gd name="T77" fmla="*/ 395287 h 1611313"/>
              <a:gd name="T78" fmla="*/ 0 w 1611313"/>
              <a:gd name="T79" fmla="*/ 0 h 1611313"/>
              <a:gd name="T80" fmla="*/ 96958 w 1611313"/>
              <a:gd name="T81" fmla="*/ 0 h 1611313"/>
              <a:gd name="T82" fmla="*/ 96958 w 1611313"/>
              <a:gd name="T83" fmla="*/ 2155273 h 1611313"/>
              <a:gd name="T84" fmla="*/ 2252216 w 1611313"/>
              <a:gd name="T85" fmla="*/ 2155273 h 1611313"/>
              <a:gd name="T86" fmla="*/ 2252216 w 1611313"/>
              <a:gd name="T87" fmla="*/ 2252216 h 1611313"/>
              <a:gd name="T88" fmla="*/ 96958 w 1611313"/>
              <a:gd name="T89" fmla="*/ 2252216 h 1611313"/>
              <a:gd name="T90" fmla="*/ 0 w 1611313"/>
              <a:gd name="T91" fmla="*/ 2252216 h 1611313"/>
              <a:gd name="T92" fmla="*/ 0 w 1611313"/>
              <a:gd name="T93" fmla="*/ 2155273 h 161131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611313" h="1611313">
                <a:moveTo>
                  <a:pt x="261938" y="1152525"/>
                </a:moveTo>
                <a:lnTo>
                  <a:pt x="350158" y="1235601"/>
                </a:lnTo>
                <a:lnTo>
                  <a:pt x="428626" y="1152751"/>
                </a:lnTo>
                <a:lnTo>
                  <a:pt x="428626" y="1397000"/>
                </a:lnTo>
                <a:lnTo>
                  <a:pt x="261938" y="1397000"/>
                </a:lnTo>
                <a:lnTo>
                  <a:pt x="261938" y="1152525"/>
                </a:lnTo>
                <a:close/>
                <a:moveTo>
                  <a:pt x="735013" y="947738"/>
                </a:moveTo>
                <a:lnTo>
                  <a:pt x="827315" y="1034912"/>
                </a:lnTo>
                <a:lnTo>
                  <a:pt x="896031" y="1100065"/>
                </a:lnTo>
                <a:lnTo>
                  <a:pt x="901701" y="1094163"/>
                </a:lnTo>
                <a:lnTo>
                  <a:pt x="901701" y="1397001"/>
                </a:lnTo>
                <a:lnTo>
                  <a:pt x="735013" y="1397001"/>
                </a:lnTo>
                <a:lnTo>
                  <a:pt x="735013" y="947738"/>
                </a:lnTo>
                <a:close/>
                <a:moveTo>
                  <a:pt x="665163" y="901700"/>
                </a:moveTo>
                <a:lnTo>
                  <a:pt x="665163" y="1397000"/>
                </a:lnTo>
                <a:lnTo>
                  <a:pt x="498475" y="1397000"/>
                </a:lnTo>
                <a:lnTo>
                  <a:pt x="498475" y="1078593"/>
                </a:lnTo>
                <a:lnTo>
                  <a:pt x="665163" y="901700"/>
                </a:lnTo>
                <a:close/>
                <a:moveTo>
                  <a:pt x="1138238" y="844550"/>
                </a:moveTo>
                <a:lnTo>
                  <a:pt x="1138238" y="1397000"/>
                </a:lnTo>
                <a:lnTo>
                  <a:pt x="971550" y="1397000"/>
                </a:lnTo>
                <a:lnTo>
                  <a:pt x="971550" y="1021071"/>
                </a:lnTo>
                <a:lnTo>
                  <a:pt x="1138238" y="844550"/>
                </a:lnTo>
                <a:close/>
                <a:moveTo>
                  <a:pt x="1321101" y="650875"/>
                </a:moveTo>
                <a:lnTo>
                  <a:pt x="1374776" y="701402"/>
                </a:lnTo>
                <a:lnTo>
                  <a:pt x="1374776" y="1397000"/>
                </a:lnTo>
                <a:lnTo>
                  <a:pt x="1208088" y="1397000"/>
                </a:lnTo>
                <a:lnTo>
                  <a:pt x="1208088" y="770962"/>
                </a:lnTo>
                <a:lnTo>
                  <a:pt x="1321101" y="650875"/>
                </a:lnTo>
                <a:close/>
                <a:moveTo>
                  <a:pt x="979799" y="144463"/>
                </a:moveTo>
                <a:lnTo>
                  <a:pt x="1406989" y="183470"/>
                </a:lnTo>
                <a:lnTo>
                  <a:pt x="1465263" y="607333"/>
                </a:lnTo>
                <a:lnTo>
                  <a:pt x="1321052" y="468993"/>
                </a:lnTo>
                <a:lnTo>
                  <a:pt x="896583" y="918937"/>
                </a:lnTo>
                <a:lnTo>
                  <a:pt x="827879" y="854076"/>
                </a:lnTo>
                <a:lnTo>
                  <a:pt x="699540" y="732972"/>
                </a:lnTo>
                <a:lnTo>
                  <a:pt x="675505" y="710294"/>
                </a:lnTo>
                <a:lnTo>
                  <a:pt x="351257" y="1054101"/>
                </a:lnTo>
                <a:lnTo>
                  <a:pt x="153988" y="867910"/>
                </a:lnTo>
                <a:lnTo>
                  <a:pt x="478235" y="524102"/>
                </a:lnTo>
                <a:lnTo>
                  <a:pt x="568027" y="428852"/>
                </a:lnTo>
                <a:lnTo>
                  <a:pt x="658045" y="333602"/>
                </a:lnTo>
                <a:lnTo>
                  <a:pt x="879123" y="542245"/>
                </a:lnTo>
                <a:lnTo>
                  <a:pt x="1123783" y="282802"/>
                </a:lnTo>
                <a:lnTo>
                  <a:pt x="979799" y="144463"/>
                </a:lnTo>
                <a:close/>
                <a:moveTo>
                  <a:pt x="0" y="0"/>
                </a:moveTo>
                <a:lnTo>
                  <a:pt x="69367" y="0"/>
                </a:lnTo>
                <a:lnTo>
                  <a:pt x="69367" y="1541956"/>
                </a:lnTo>
                <a:lnTo>
                  <a:pt x="1611313" y="1541956"/>
                </a:lnTo>
                <a:lnTo>
                  <a:pt x="1611313" y="1611313"/>
                </a:lnTo>
                <a:lnTo>
                  <a:pt x="69367" y="1611313"/>
                </a:lnTo>
                <a:lnTo>
                  <a:pt x="0" y="1611313"/>
                </a:lnTo>
                <a:lnTo>
                  <a:pt x="0" y="1541956"/>
                </a:lnTo>
                <a:lnTo>
                  <a:pt x="0" y="0"/>
                </a:lnTo>
                <a:close/>
              </a:path>
            </a:pathLst>
          </a:custGeom>
          <a:solidFill>
            <a:srgbClr val="FFFFFF"/>
          </a:solidFill>
          <a:ln>
            <a:noFill/>
          </a:ln>
        </p:spPr>
        <p:txBody>
          <a:bodyPr anchor="ctr">
            <a:normAutofit fontScale="32500" lnSpcReduction="20000"/>
            <a:scene3d>
              <a:camera prst="orthographicFront"/>
              <a:lightRig rig="threePt" dir="t"/>
            </a:scene3d>
            <a:sp3d contourW="12700">
              <a:contourClr>
                <a:srgbClr val="FFFFFF"/>
              </a:contourClr>
            </a:sp3d>
          </a:bodyPr>
          <a:lstStyle/>
          <a:p>
            <a:pPr algn="ctr">
              <a:lnSpc>
                <a:spcPct val="140000"/>
              </a:lnSpc>
              <a:defRPr/>
            </a:pPr>
            <a:endParaRPr lang="zh-CN" altLang="en-US" sz="1350">
              <a:solidFill>
                <a:srgbClr val="FFFFFF"/>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0" name="标题 1"/>
          <p:cNvSpPr txBox="1"/>
          <p:nvPr>
            <p:custDataLst>
              <p:tags r:id="rId11"/>
            </p:custDataLst>
          </p:nvPr>
        </p:nvSpPr>
        <p:spPr>
          <a:xfrm>
            <a:off x="621792" y="4371340"/>
            <a:ext cx="2644013" cy="664210"/>
          </a:xfrm>
          <a:prstGeom prst="rect">
            <a:avLst/>
          </a:prstGeom>
          <a:noFill/>
        </p:spPr>
        <p:txBody>
          <a:bodyPr wrap="square" bIns="35100" rtlCol="0">
            <a:noAutofit/>
          </a:bodyPr>
          <a:lstStyle>
            <a:defPPr>
              <a:defRPr lang="zh-CN"/>
            </a:defPPr>
            <a:lvl1pPr>
              <a:lnSpc>
                <a:spcPct val="130000"/>
              </a:lnSpc>
              <a:defRPr sz="1200"/>
            </a:lvl1pPr>
          </a:lstStyle>
          <a:p>
            <a:pPr algn="ctr">
              <a:lnSpc>
                <a:spcPct val="120000"/>
              </a:lnSpc>
            </a:pPr>
            <a:r>
              <a:rPr lang="zh-CN" altLang="en-US" sz="1800" spc="150" dirty="0">
                <a:latin typeface="方正粗黑宋简体" panose="02000000000000000000" charset="-122"/>
                <a:ea typeface="方正粗黑宋简体" panose="02000000000000000000" charset="-122"/>
                <a:sym typeface="Arial" panose="020B0604020202020204" pitchFamily="34" charset="0"/>
              </a:rPr>
              <a:t>数据来自多个数据源</a:t>
            </a:r>
          </a:p>
        </p:txBody>
      </p:sp>
      <p:sp>
        <p:nvSpPr>
          <p:cNvPr id="34" name="标题 1"/>
          <p:cNvSpPr txBox="1"/>
          <p:nvPr>
            <p:custDataLst>
              <p:tags r:id="rId12"/>
            </p:custDataLst>
          </p:nvPr>
        </p:nvSpPr>
        <p:spPr>
          <a:xfrm>
            <a:off x="3548979" y="4389818"/>
            <a:ext cx="2046045" cy="755015"/>
          </a:xfrm>
          <a:prstGeom prst="rect">
            <a:avLst/>
          </a:prstGeom>
          <a:noFill/>
        </p:spPr>
        <p:txBody>
          <a:bodyPr wrap="square" bIns="35100" rtlCol="0">
            <a:noAutofit/>
          </a:bodyPr>
          <a:lstStyle>
            <a:defPPr>
              <a:defRPr lang="zh-CN"/>
            </a:defPPr>
            <a:lvl1pPr>
              <a:lnSpc>
                <a:spcPct val="130000"/>
              </a:lnSpc>
              <a:defRPr sz="1200"/>
            </a:lvl1pPr>
          </a:lstStyle>
          <a:p>
            <a:pPr algn="ctr">
              <a:lnSpc>
                <a:spcPct val="120000"/>
              </a:lnSpc>
            </a:pPr>
            <a:r>
              <a:rPr lang="zh-CN" altLang="en-US" sz="1800" spc="150" dirty="0">
                <a:latin typeface="方正粗黑宋简体" panose="02000000000000000000" charset="-122"/>
                <a:ea typeface="方正粗黑宋简体" panose="02000000000000000000" charset="-122"/>
                <a:sym typeface="Arial" panose="020B0604020202020204" pitchFamily="34" charset="0"/>
              </a:rPr>
              <a:t>存在异构的数据</a:t>
            </a:r>
          </a:p>
        </p:txBody>
      </p:sp>
      <p:sp>
        <p:nvSpPr>
          <p:cNvPr id="37" name="标题 1"/>
          <p:cNvSpPr txBox="1"/>
          <p:nvPr>
            <p:custDataLst>
              <p:tags r:id="rId13"/>
            </p:custDataLst>
          </p:nvPr>
        </p:nvSpPr>
        <p:spPr>
          <a:xfrm>
            <a:off x="5676910" y="4377785"/>
            <a:ext cx="2046044" cy="663977"/>
          </a:xfrm>
          <a:prstGeom prst="rect">
            <a:avLst/>
          </a:prstGeom>
          <a:noFill/>
        </p:spPr>
        <p:txBody>
          <a:bodyPr wrap="square" bIns="35100" rtlCol="0">
            <a:noAutofit/>
          </a:bodyPr>
          <a:lstStyle>
            <a:defPPr>
              <a:defRPr lang="zh-CN"/>
            </a:defPPr>
            <a:lvl1pPr>
              <a:lnSpc>
                <a:spcPct val="130000"/>
              </a:lnSpc>
              <a:defRPr sz="1200"/>
            </a:lvl1pPr>
          </a:lstStyle>
          <a:p>
            <a:pPr algn="ctr">
              <a:lnSpc>
                <a:spcPct val="120000"/>
              </a:lnSpc>
            </a:pPr>
            <a:r>
              <a:rPr lang="zh-CN" altLang="en-US" sz="1800" spc="150" dirty="0">
                <a:latin typeface="方正粗黑宋简体" panose="02000000000000000000" charset="-122"/>
                <a:ea typeface="方正粗黑宋简体" panose="02000000000000000000" charset="-122"/>
                <a:sym typeface="Arial" panose="020B0604020202020204" pitchFamily="34" charset="0"/>
              </a:rPr>
              <a:t>属于大数据范畴</a:t>
            </a:r>
          </a:p>
        </p:txBody>
      </p:sp>
      <p:sp>
        <p:nvSpPr>
          <p:cNvPr id="20" name="矩形 19"/>
          <p:cNvSpPr/>
          <p:nvPr>
            <p:custDataLst>
              <p:tags r:id="rId14"/>
            </p:custDataLst>
          </p:nvPr>
        </p:nvSpPr>
        <p:spPr>
          <a:xfrm>
            <a:off x="3265974" y="2354066"/>
            <a:ext cx="2612053" cy="372291"/>
          </a:xfrm>
          <a:prstGeom prst="rect">
            <a:avLst/>
          </a:prstGeom>
          <a:solidFill>
            <a:sysClr val="window" lastClr="FFFFFF">
              <a:lumMod val="75000"/>
            </a:sysClr>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Autofit/>
          </a:bodyPr>
          <a:lstStyle/>
          <a:p>
            <a:pPr algn="ctr">
              <a:lnSpc>
                <a:spcPct val="120000"/>
              </a:lnSpc>
            </a:pPr>
            <a:r>
              <a:rPr lang="zh-CN" altLang="en-US" sz="2400" b="1" spc="300" dirty="0">
                <a:solidFill>
                  <a:sysClr val="window" lastClr="FFFFFF"/>
                </a:solidFill>
                <a:latin typeface="微软雅黑" panose="020B0503020204020204" pitchFamily="34" charset="-122"/>
                <a:ea typeface="微软雅黑" panose="020B0503020204020204" pitchFamily="34" charset="-122"/>
                <a:sym typeface="Arial" panose="020B0604020202020204" pitchFamily="34" charset="0"/>
              </a:rPr>
              <a:t>交通数据源</a:t>
            </a:r>
          </a:p>
        </p:txBody>
      </p:sp>
      <p:sp>
        <p:nvSpPr>
          <p:cNvPr id="32" name="标题 1"/>
          <p:cNvSpPr txBox="1"/>
          <p:nvPr>
            <p:custDataLst>
              <p:tags r:id="rId15"/>
            </p:custDataLst>
          </p:nvPr>
        </p:nvSpPr>
        <p:spPr>
          <a:xfrm>
            <a:off x="1225485" y="1212156"/>
            <a:ext cx="6900419" cy="788982"/>
          </a:xfrm>
          <a:prstGeom prst="rect">
            <a:avLst/>
          </a:prstGeom>
          <a:noFill/>
        </p:spPr>
        <p:txBody>
          <a:bodyPr wrap="square" rtlCol="0" anchor="ctr">
            <a:normAutofit fontScale="92500"/>
          </a:bodyPr>
          <a:lstStyle>
            <a:defPPr>
              <a:defRPr lang="zh-CN"/>
            </a:defPPr>
            <a:lvl1pPr>
              <a:lnSpc>
                <a:spcPct val="130000"/>
              </a:lnSpc>
              <a:defRPr sz="1200"/>
            </a:lvl1pPr>
          </a:lstStyle>
          <a:p>
            <a:pPr algn="ctr">
              <a:lnSpc>
                <a:spcPct val="120000"/>
              </a:lnSpc>
            </a:pPr>
            <a:r>
              <a:rPr lang="zh-CN" altLang="en-US" sz="2100" b="1" dirty="0">
                <a:solidFill>
                  <a:srgbClr val="294B8C"/>
                </a:solidFill>
                <a:latin typeface="微软雅黑" panose="020B0503020204020204" pitchFamily="34" charset="-122"/>
                <a:ea typeface="微软雅黑" panose="020B0503020204020204" pitchFamily="34" charset="-122"/>
                <a:sym typeface="+mn-ea"/>
              </a:rPr>
              <a:t> </a:t>
            </a:r>
            <a:r>
              <a:rPr lang="zh-CN" altLang="en-US" sz="3200" b="1" dirty="0">
                <a:solidFill>
                  <a:srgbClr val="294B8C"/>
                </a:solidFill>
                <a:latin typeface="微软雅黑" panose="020B0503020204020204" pitchFamily="34" charset="-122"/>
                <a:ea typeface="微软雅黑" panose="020B0503020204020204" pitchFamily="34" charset="-122"/>
                <a:sym typeface="+mn-ea"/>
              </a:rPr>
              <a:t>项目背景</a:t>
            </a:r>
            <a:r>
              <a:rPr lang="en-US" altLang="zh-CN" sz="3200" b="1" dirty="0">
                <a:solidFill>
                  <a:srgbClr val="294B8C"/>
                </a:solidFill>
                <a:latin typeface="微软雅黑" panose="020B0503020204020204" pitchFamily="34" charset="-122"/>
                <a:ea typeface="微软雅黑" panose="020B0503020204020204" pitchFamily="34" charset="-122"/>
                <a:sym typeface="+mn-ea"/>
              </a:rPr>
              <a:t>-</a:t>
            </a:r>
            <a:r>
              <a:rPr lang="zh-CN" altLang="en-US" sz="3200" b="1" dirty="0">
                <a:solidFill>
                  <a:srgbClr val="294B8C"/>
                </a:solidFill>
                <a:latin typeface="微软雅黑" panose="020B0503020204020204" pitchFamily="34" charset="-122"/>
                <a:ea typeface="微软雅黑" panose="020B0503020204020204" pitchFamily="34" charset="-122"/>
                <a:sym typeface="+mn-ea"/>
              </a:rPr>
              <a:t>分布式实时分析处理流数据</a:t>
            </a:r>
            <a:endParaRPr lang="zh-CN" altLang="en-US" sz="3200" b="1" spc="300" dirty="0">
              <a:solidFill>
                <a:srgbClr val="294B8C"/>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 name="文本框 1"/>
          <p:cNvSpPr txBox="1"/>
          <p:nvPr/>
        </p:nvSpPr>
        <p:spPr>
          <a:xfrm>
            <a:off x="1969135" y="5368935"/>
            <a:ext cx="5204460" cy="400110"/>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pPr marL="0" indent="0">
              <a:lnSpc>
                <a:spcPct val="100000"/>
              </a:lnSpc>
              <a:buNone/>
            </a:pPr>
            <a:r>
              <a:rPr lang="zh-CN" altLang="en-US" sz="2000" b="1" dirty="0">
                <a:solidFill>
                  <a:schemeClr val="accent3"/>
                </a:solidFill>
                <a:effectLst/>
                <a:latin typeface="方正粗黑宋简体" panose="02000000000000000000" charset="-122"/>
                <a:ea typeface="方正粗黑宋简体" panose="02000000000000000000" charset="-122"/>
                <a:sym typeface="+mn-ea"/>
              </a:rPr>
              <a:t>交通数据需要被分布式地、实时地分析处理</a:t>
            </a:r>
          </a:p>
        </p:txBody>
      </p:sp>
    </p:spTree>
    <p:custDataLst>
      <p:tags r:id="rId1"/>
    </p:custData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custDataLst>
              <p:tags r:id="rId2"/>
            </p:custDataLst>
          </p:nvPr>
        </p:nvSpPr>
        <p:spPr bwMode="auto">
          <a:xfrm flipH="1">
            <a:off x="4603107" y="2617760"/>
            <a:ext cx="110547" cy="110549"/>
          </a:xfrm>
          <a:prstGeom prst="ellipse">
            <a:avLst/>
          </a:prstGeom>
          <a:solidFill>
            <a:srgbClr val="1F74AD"/>
          </a:solidFill>
          <a:ln w="9525">
            <a:noFill/>
            <a:round/>
          </a:ln>
        </p:spPr>
        <p:txBody>
          <a:bodyPr anchor="ctr"/>
          <a:lstStyle/>
          <a:p>
            <a:pPr algn="ctr">
              <a:lnSpc>
                <a:spcPct val="120000"/>
              </a:lnSpc>
            </a:pPr>
            <a:endParaRPr sz="1350">
              <a:latin typeface="Arial" panose="020B0604020202020204" pitchFamily="34" charset="0"/>
              <a:ea typeface="微软雅黑" panose="020B0503020204020204" pitchFamily="34" charset="-122"/>
              <a:sym typeface="Arial" panose="020B0604020202020204" pitchFamily="34" charset="0"/>
            </a:endParaRPr>
          </a:p>
        </p:txBody>
      </p:sp>
      <p:sp>
        <p:nvSpPr>
          <p:cNvPr id="18" name="文本框 17"/>
          <p:cNvSpPr txBox="1"/>
          <p:nvPr>
            <p:custDataLst>
              <p:tags r:id="rId3"/>
            </p:custDataLst>
          </p:nvPr>
        </p:nvSpPr>
        <p:spPr bwMode="auto">
          <a:xfrm>
            <a:off x="4772523" y="2533742"/>
            <a:ext cx="3696481" cy="277315"/>
          </a:xfrm>
          <a:prstGeom prst="rect">
            <a:avLst/>
          </a:prstGeom>
          <a:noFill/>
        </p:spPr>
        <p:txBody>
          <a:bodyPr wrap="square" lIns="67500" tIns="35100" rIns="67500" bIns="0" anchor="b" anchorCtr="0">
            <a:noAutofit/>
          </a:bodyPr>
          <a:lstStyle/>
          <a:p>
            <a:pPr>
              <a:lnSpc>
                <a:spcPct val="130000"/>
              </a:lnSpc>
            </a:pPr>
            <a:r>
              <a:rPr lang="zh-CN" altLang="en-US" sz="2800" b="1" spc="300" dirty="0">
                <a:solidFill>
                  <a:srgbClr val="1F74AD"/>
                </a:solidFill>
                <a:latin typeface="Arial" panose="020B0604020202020204" pitchFamily="34" charset="0"/>
                <a:ea typeface="微软雅黑" panose="020B0503020204020204" pitchFamily="34" charset="-122"/>
                <a:cs typeface="+mj-cs"/>
                <a:sym typeface="Arial" panose="020B0604020202020204" pitchFamily="34" charset="0"/>
              </a:rPr>
              <a:t>优化问题</a:t>
            </a:r>
          </a:p>
        </p:txBody>
      </p:sp>
      <p:sp>
        <p:nvSpPr>
          <p:cNvPr id="19" name="文本框 18"/>
          <p:cNvSpPr txBox="1"/>
          <p:nvPr>
            <p:custDataLst>
              <p:tags r:id="rId4"/>
            </p:custDataLst>
          </p:nvPr>
        </p:nvSpPr>
        <p:spPr bwMode="auto">
          <a:xfrm>
            <a:off x="4772522" y="2951464"/>
            <a:ext cx="4273941" cy="1696531"/>
          </a:xfrm>
          <a:prstGeom prst="rect">
            <a:avLst/>
          </a:prstGeom>
          <a:noFill/>
        </p:spPr>
        <p:txBody>
          <a:bodyPr wrap="square" lIns="67500" tIns="0" rIns="67500" bIns="35100">
            <a:noAutofit/>
          </a:bodyPr>
          <a:lstStyle/>
          <a:p>
            <a:pPr marL="0" lvl="1">
              <a:lnSpc>
                <a:spcPct val="150000"/>
              </a:lnSpc>
            </a:pPr>
            <a:r>
              <a:rPr lang="zh-CN" altLang="en-US" dirty="0">
                <a:latin typeface="方正粗黑宋简体" panose="02000000000000000000" charset="-122"/>
                <a:ea typeface="方正粗黑宋简体" panose="02000000000000000000" charset="-122"/>
                <a:sym typeface="+mn-ea"/>
              </a:rPr>
              <a:t>现实生活中的优化问题大多不会是单目标优化问题，而更多的是多目标优化问题，超多目标优化问题，如通信工程，跨端口问题，电力系统等领域。</a:t>
            </a:r>
            <a:endParaRPr lang="en-US" altLang="zh-CN" dirty="0">
              <a:latin typeface="方正粗黑宋简体" panose="02000000000000000000" charset="-122"/>
              <a:ea typeface="方正粗黑宋简体" panose="02000000000000000000" charset="-122"/>
            </a:endParaRPr>
          </a:p>
          <a:p>
            <a:pPr>
              <a:lnSpc>
                <a:spcPct val="150000"/>
              </a:lnSpc>
            </a:pPr>
            <a:endParaRPr lang="en-US" altLang="zh-CN" sz="800" spc="150" dirty="0">
              <a:latin typeface="方正粗黑宋简体" panose="02000000000000000000" charset="-122"/>
              <a:ea typeface="方正粗黑宋简体" panose="02000000000000000000" charset="-122"/>
              <a:sym typeface="Arial" panose="020B0604020202020204" pitchFamily="34" charset="0"/>
            </a:endParaRPr>
          </a:p>
        </p:txBody>
      </p:sp>
      <p:sp>
        <p:nvSpPr>
          <p:cNvPr id="5" name="椭圆 4"/>
          <p:cNvSpPr/>
          <p:nvPr>
            <p:custDataLst>
              <p:tags r:id="rId5"/>
            </p:custDataLst>
          </p:nvPr>
        </p:nvSpPr>
        <p:spPr bwMode="auto">
          <a:xfrm flipH="1">
            <a:off x="4603107" y="4647995"/>
            <a:ext cx="110547" cy="110549"/>
          </a:xfrm>
          <a:prstGeom prst="ellipse">
            <a:avLst/>
          </a:prstGeom>
          <a:solidFill>
            <a:srgbClr val="3498DB"/>
          </a:solidFill>
          <a:ln w="9525">
            <a:noFill/>
            <a:round/>
          </a:ln>
        </p:spPr>
        <p:txBody>
          <a:bodyPr anchor="ctr"/>
          <a:lstStyle/>
          <a:p>
            <a:pPr algn="ctr">
              <a:lnSpc>
                <a:spcPct val="120000"/>
              </a:lnSpc>
            </a:pPr>
            <a:endParaRPr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文本框 15"/>
          <p:cNvSpPr txBox="1"/>
          <p:nvPr>
            <p:custDataLst>
              <p:tags r:id="rId6"/>
            </p:custDataLst>
          </p:nvPr>
        </p:nvSpPr>
        <p:spPr bwMode="auto">
          <a:xfrm>
            <a:off x="4772523" y="4647996"/>
            <a:ext cx="4273940" cy="684790"/>
          </a:xfrm>
          <a:prstGeom prst="rect">
            <a:avLst/>
          </a:prstGeom>
          <a:noFill/>
        </p:spPr>
        <p:txBody>
          <a:bodyPr wrap="square" lIns="67500" tIns="35100" rIns="67500" bIns="0" anchor="b" anchorCtr="0">
            <a:noAutofit/>
          </a:bodyPr>
          <a:lstStyle/>
          <a:p>
            <a:pPr>
              <a:lnSpc>
                <a:spcPct val="130000"/>
              </a:lnSpc>
            </a:pPr>
            <a:r>
              <a:rPr lang="zh-CN" altLang="en-US" b="1" spc="300" dirty="0">
                <a:solidFill>
                  <a:srgbClr val="1F74AD"/>
                </a:solidFill>
                <a:latin typeface="Arial" panose="020B0604020202020204" pitchFamily="34" charset="0"/>
                <a:ea typeface="微软雅黑" panose="020B0503020204020204" pitchFamily="34" charset="-122"/>
                <a:cs typeface="+mj-cs"/>
                <a:sym typeface="+mn-ea"/>
              </a:rPr>
              <a:t>系统应充分考虑多目标优化问题与超多目标优化问题</a:t>
            </a:r>
          </a:p>
        </p:txBody>
      </p:sp>
      <p:sp>
        <p:nvSpPr>
          <p:cNvPr id="35" name="立方体 34"/>
          <p:cNvSpPr/>
          <p:nvPr>
            <p:custDataLst>
              <p:tags r:id="rId7"/>
            </p:custDataLst>
          </p:nvPr>
        </p:nvSpPr>
        <p:spPr>
          <a:xfrm>
            <a:off x="2650808" y="2811275"/>
            <a:ext cx="881539" cy="2113598"/>
          </a:xfrm>
          <a:prstGeom prst="cube">
            <a:avLst>
              <a:gd name="adj" fmla="val 85731"/>
            </a:avLst>
          </a:prstGeom>
          <a:solidFill>
            <a:srgbClr val="3498DB"/>
          </a:solidFill>
          <a:ln>
            <a:noFill/>
          </a:ln>
          <a:effectLst/>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sz="1350">
              <a:latin typeface="Arial" panose="020B0604020202020204" pitchFamily="34" charset="0"/>
              <a:ea typeface="微软雅黑" panose="020B0503020204020204" pitchFamily="34" charset="-122"/>
              <a:sym typeface="Arial" panose="020B0604020202020204" pitchFamily="34" charset="0"/>
            </a:endParaRPr>
          </a:p>
        </p:txBody>
      </p:sp>
      <p:sp>
        <p:nvSpPr>
          <p:cNvPr id="36" name="立方体 35"/>
          <p:cNvSpPr/>
          <p:nvPr>
            <p:custDataLst>
              <p:tags r:id="rId8"/>
            </p:custDataLst>
          </p:nvPr>
        </p:nvSpPr>
        <p:spPr>
          <a:xfrm>
            <a:off x="3067050" y="3173225"/>
            <a:ext cx="730568" cy="1751648"/>
          </a:xfrm>
          <a:prstGeom prst="cube">
            <a:avLst>
              <a:gd name="adj" fmla="val 85731"/>
            </a:avLst>
          </a:prstGeom>
          <a:ln>
            <a:noFill/>
          </a:ln>
          <a:effectLst/>
        </p:spPr>
        <p:style>
          <a:lnRef idx="2">
            <a:srgbClr val="1F74AD">
              <a:shade val="50000"/>
            </a:srgbClr>
          </a:lnRef>
          <a:fillRef idx="1">
            <a:srgbClr val="1F74AD"/>
          </a:fillRef>
          <a:effectRef idx="0">
            <a:srgbClr val="1F74AD"/>
          </a:effectRef>
          <a:fontRef idx="minor">
            <a:sysClr val="window" lastClr="FFFFFF"/>
          </a:fontRef>
        </p:style>
        <p:txBody>
          <a:bodyPr anchor="ctr"/>
          <a:lstStyle/>
          <a:p>
            <a:pPr algn="ctr">
              <a:lnSpc>
                <a:spcPct val="120000"/>
              </a:lnSpc>
            </a:pPr>
            <a:endParaRPr sz="1350">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p:cNvSpPr txBox="1"/>
          <p:nvPr/>
        </p:nvSpPr>
        <p:spPr>
          <a:xfrm>
            <a:off x="581660" y="1001395"/>
            <a:ext cx="4890770" cy="1138773"/>
          </a:xfrm>
          <a:prstGeom prst="rect">
            <a:avLst/>
          </a:prstGeom>
          <a:noFill/>
        </p:spPr>
        <p:txBody>
          <a:bodyPr wrap="square" rtlCol="0">
            <a:spAutoFit/>
          </a:bodyPr>
          <a:lstStyle/>
          <a:p>
            <a:r>
              <a:rPr lang="zh-CN" altLang="en-US" sz="3600" b="1" dirty="0">
                <a:solidFill>
                  <a:srgbClr val="294B8C"/>
                </a:solidFill>
                <a:latin typeface="微软雅黑" panose="020B0503020204020204" pitchFamily="34" charset="-122"/>
                <a:ea typeface="微软雅黑" panose="020B0503020204020204" pitchFamily="34" charset="-122"/>
                <a:sym typeface="+mn-ea"/>
              </a:rPr>
              <a:t>项目背景</a:t>
            </a:r>
            <a:r>
              <a:rPr lang="en-US" altLang="zh-CN" sz="3600" b="1" dirty="0">
                <a:solidFill>
                  <a:srgbClr val="294B8C"/>
                </a:solidFill>
                <a:latin typeface="微软雅黑" panose="020B0503020204020204" pitchFamily="34" charset="-122"/>
                <a:ea typeface="微软雅黑" panose="020B0503020204020204" pitchFamily="34" charset="-122"/>
                <a:sym typeface="+mn-ea"/>
              </a:rPr>
              <a:t>-</a:t>
            </a:r>
            <a:r>
              <a:rPr lang="zh-CN" altLang="en-US" sz="3600" b="1" dirty="0">
                <a:solidFill>
                  <a:srgbClr val="294B8C"/>
                </a:solidFill>
                <a:latin typeface="微软雅黑" panose="020B0503020204020204" pitchFamily="34" charset="-122"/>
                <a:ea typeface="微软雅黑" panose="020B0503020204020204" pitchFamily="34" charset="-122"/>
                <a:sym typeface="+mn-ea"/>
              </a:rPr>
              <a:t>优化问题</a:t>
            </a:r>
            <a:endParaRPr lang="zh-CN" altLang="en-US" sz="3600" b="1" dirty="0">
              <a:solidFill>
                <a:srgbClr val="294B8C"/>
              </a:solidFill>
              <a:latin typeface="微软雅黑" panose="020B0503020204020204" pitchFamily="34" charset="-122"/>
              <a:ea typeface="微软雅黑" panose="020B0503020204020204" pitchFamily="34" charset="-122"/>
            </a:endParaRPr>
          </a:p>
          <a:p>
            <a:endParaRPr lang="zh-CN" altLang="en-US" sz="3200" dirty="0"/>
          </a:p>
        </p:txBody>
      </p:sp>
    </p:spTree>
    <p:custDataLst>
      <p:tags r:id="rId1"/>
    </p:custData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custDataLst>
              <p:tags r:id="rId2"/>
            </p:custDataLst>
          </p:nvPr>
        </p:nvSpPr>
        <p:spPr>
          <a:xfrm>
            <a:off x="850106" y="3554016"/>
            <a:ext cx="764381" cy="764381"/>
          </a:xfrm>
          <a:prstGeom prst="ellipse">
            <a:avLst/>
          </a:prstGeom>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2" name="五角星 1"/>
          <p:cNvSpPr/>
          <p:nvPr>
            <p:custDataLst>
              <p:tags r:id="rId3"/>
            </p:custDataLst>
          </p:nvPr>
        </p:nvSpPr>
        <p:spPr>
          <a:xfrm>
            <a:off x="942975" y="3618310"/>
            <a:ext cx="578644" cy="578644"/>
          </a:xfrm>
          <a:prstGeom prst="star5">
            <a:avLst/>
          </a:prstGeom>
          <a:solidFill>
            <a:sysClr val="window" lastClr="FFFFFF"/>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55000" lnSpcReduction="20000"/>
          </a:bodyPr>
          <a:lstStyle/>
          <a:p>
            <a:pPr algn="ctr">
              <a:lnSpc>
                <a:spcPct val="140000"/>
              </a:lnSpc>
            </a:pPr>
            <a:r>
              <a:rPr lang="en-US" altLang="zh-CN" sz="1350" spc="150" dirty="0">
                <a:solidFill>
                  <a:srgbClr val="1F74AD"/>
                </a:solidFill>
                <a:latin typeface="Arial" panose="020B0604020202020204" pitchFamily="34" charset="0"/>
                <a:ea typeface="微软雅黑" panose="020B0503020204020204" pitchFamily="34" charset="-122"/>
                <a:sym typeface="Arial" panose="020B0604020202020204" pitchFamily="34" charset="0"/>
              </a:rPr>
              <a:t>A</a:t>
            </a:r>
            <a:endParaRPr lang="zh-CN" altLang="en-US" sz="1350" spc="150" dirty="0">
              <a:solidFill>
                <a:srgbClr val="1F74AD"/>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0" name="直接连接符 9"/>
          <p:cNvCxnSpPr/>
          <p:nvPr>
            <p:custDataLst>
              <p:tags r:id="rId4"/>
            </p:custDataLst>
          </p:nvPr>
        </p:nvCxnSpPr>
        <p:spPr>
          <a:xfrm>
            <a:off x="1721645" y="3386138"/>
            <a:ext cx="0" cy="1100138"/>
          </a:xfrm>
          <a:prstGeom prst="line">
            <a:avLst/>
          </a:prstGeom>
        </p:spPr>
        <p:style>
          <a:lnRef idx="1">
            <a:srgbClr val="1F74AD"/>
          </a:lnRef>
          <a:fillRef idx="0">
            <a:srgbClr val="1F74AD"/>
          </a:fillRef>
          <a:effectRef idx="0">
            <a:srgbClr val="1F74AD"/>
          </a:effectRef>
          <a:fontRef idx="minor">
            <a:srgbClr val="000000"/>
          </a:fontRef>
        </p:style>
      </p:cxnSp>
      <p:sp>
        <p:nvSpPr>
          <p:cNvPr id="12" name="文本框 11"/>
          <p:cNvSpPr txBox="1"/>
          <p:nvPr>
            <p:custDataLst>
              <p:tags r:id="rId5"/>
            </p:custDataLst>
          </p:nvPr>
        </p:nvSpPr>
        <p:spPr>
          <a:xfrm>
            <a:off x="1802765" y="3453130"/>
            <a:ext cx="1341120" cy="965835"/>
          </a:xfrm>
          <a:prstGeom prst="rect">
            <a:avLst/>
          </a:prstGeom>
          <a:noFill/>
        </p:spPr>
        <p:txBody>
          <a:bodyPr wrap="square" rtlCol="0" anchor="ctr">
            <a:normAutofit fontScale="65000" lnSpcReduction="20000"/>
          </a:bodyPr>
          <a:lstStyle/>
          <a:p>
            <a:pPr algn="l">
              <a:lnSpc>
                <a:spcPct val="120000"/>
              </a:lnSpc>
            </a:pPr>
            <a:r>
              <a:rPr lang="zh-CN" altLang="en-US" sz="2300" b="1" spc="150" dirty="0">
                <a:solidFill>
                  <a:srgbClr val="4472C4"/>
                </a:solidFill>
                <a:latin typeface="方正粗黑宋简体" panose="02000000000000000000" charset="-122"/>
                <a:ea typeface="方正粗黑宋简体" panose="02000000000000000000" charset="-122"/>
                <a:sym typeface="Arial" panose="020B0604020202020204" pitchFamily="34" charset="0"/>
              </a:rPr>
              <a:t>基础问题</a:t>
            </a:r>
          </a:p>
          <a:p>
            <a:pPr marL="0" lvl="1" algn="ctr">
              <a:lnSpc>
                <a:spcPct val="120000"/>
              </a:lnSpc>
            </a:pPr>
            <a:r>
              <a:rPr lang="zh-CN" altLang="en-US" sz="2000" dirty="0">
                <a:latin typeface="方正粗黑宋简体" panose="02000000000000000000" charset="-122"/>
                <a:ea typeface="方正粗黑宋简体" panose="02000000000000000000" charset="-122"/>
                <a:sym typeface="+mn-ea"/>
              </a:rPr>
              <a:t>带回程的该问题更加值得关注</a:t>
            </a:r>
            <a:endParaRPr lang="en-US" altLang="zh-CN" sz="2000" dirty="0">
              <a:latin typeface="方正粗黑宋简体" panose="02000000000000000000" charset="-122"/>
              <a:ea typeface="方正粗黑宋简体" panose="02000000000000000000" charset="-122"/>
            </a:endParaRPr>
          </a:p>
          <a:p>
            <a:pPr algn="ctr">
              <a:lnSpc>
                <a:spcPct val="120000"/>
              </a:lnSpc>
            </a:pPr>
            <a:endParaRPr lang="zh-CN" altLang="en-US" sz="1600" spc="150" dirty="0">
              <a:latin typeface="方正粗黑宋简体" panose="02000000000000000000" charset="-122"/>
              <a:ea typeface="方正粗黑宋简体" panose="02000000000000000000" charset="-122"/>
              <a:sym typeface="Arial" panose="020B0604020202020204" pitchFamily="34" charset="0"/>
            </a:endParaRPr>
          </a:p>
        </p:txBody>
      </p:sp>
      <p:sp>
        <p:nvSpPr>
          <p:cNvPr id="15" name="椭圆 14"/>
          <p:cNvSpPr/>
          <p:nvPr>
            <p:custDataLst>
              <p:tags r:id="rId6"/>
            </p:custDataLst>
          </p:nvPr>
        </p:nvSpPr>
        <p:spPr>
          <a:xfrm>
            <a:off x="3507581" y="3554016"/>
            <a:ext cx="764381" cy="764381"/>
          </a:xfrm>
          <a:prstGeom prst="ellipse">
            <a:avLst/>
          </a:pr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五角星 15"/>
          <p:cNvSpPr/>
          <p:nvPr>
            <p:custDataLst>
              <p:tags r:id="rId7"/>
            </p:custDataLst>
          </p:nvPr>
        </p:nvSpPr>
        <p:spPr>
          <a:xfrm>
            <a:off x="3600450" y="3618310"/>
            <a:ext cx="578644" cy="578644"/>
          </a:xfrm>
          <a:prstGeom prst="star5">
            <a:avLst/>
          </a:prstGeom>
          <a:solidFill>
            <a:sysClr val="window" lastClr="FFFFFF"/>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55000" lnSpcReduction="20000"/>
          </a:bodyPr>
          <a:lstStyle/>
          <a:p>
            <a:pPr algn="ctr">
              <a:lnSpc>
                <a:spcPct val="140000"/>
              </a:lnSpc>
            </a:pPr>
            <a:r>
              <a:rPr lang="en-US" altLang="zh-CN" sz="1350" spc="150" dirty="0">
                <a:solidFill>
                  <a:srgbClr val="1F74AD"/>
                </a:solidFill>
                <a:latin typeface="Arial" panose="020B0604020202020204" pitchFamily="34" charset="0"/>
                <a:ea typeface="微软雅黑" panose="020B0503020204020204" pitchFamily="34" charset="-122"/>
                <a:sym typeface="Arial" panose="020B0604020202020204" pitchFamily="34" charset="0"/>
              </a:rPr>
              <a:t>B</a:t>
            </a:r>
            <a:endParaRPr lang="zh-CN" altLang="en-US" sz="1350" spc="150" dirty="0">
              <a:solidFill>
                <a:srgbClr val="1F74AD"/>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7" name="直接连接符 16"/>
          <p:cNvCxnSpPr/>
          <p:nvPr>
            <p:custDataLst>
              <p:tags r:id="rId8"/>
            </p:custDataLst>
          </p:nvPr>
        </p:nvCxnSpPr>
        <p:spPr>
          <a:xfrm>
            <a:off x="4379120" y="3386138"/>
            <a:ext cx="0" cy="1100138"/>
          </a:xfrm>
          <a:prstGeom prst="line">
            <a:avLst/>
          </a:prstGeom>
          <a:ln>
            <a:solidFill>
              <a:srgbClr val="3498DB"/>
            </a:solidFill>
          </a:ln>
        </p:spPr>
        <p:style>
          <a:lnRef idx="1">
            <a:srgbClr val="1F74AD"/>
          </a:lnRef>
          <a:fillRef idx="0">
            <a:srgbClr val="1F74AD"/>
          </a:fillRef>
          <a:effectRef idx="0">
            <a:srgbClr val="1F74AD"/>
          </a:effectRef>
          <a:fontRef idx="minor">
            <a:srgbClr val="000000"/>
          </a:fontRef>
        </p:style>
      </p:cxnSp>
      <p:sp>
        <p:nvSpPr>
          <p:cNvPr id="18" name="文本框 17"/>
          <p:cNvSpPr txBox="1"/>
          <p:nvPr>
            <p:custDataLst>
              <p:tags r:id="rId9"/>
            </p:custDataLst>
          </p:nvPr>
        </p:nvSpPr>
        <p:spPr>
          <a:xfrm>
            <a:off x="4378959" y="3453130"/>
            <a:ext cx="1602573" cy="1164590"/>
          </a:xfrm>
          <a:prstGeom prst="rect">
            <a:avLst/>
          </a:prstGeom>
          <a:noFill/>
        </p:spPr>
        <p:txBody>
          <a:bodyPr wrap="square" rtlCol="0" anchor="ctr">
            <a:normAutofit/>
          </a:bodyPr>
          <a:lstStyle/>
          <a:p>
            <a:pPr marL="0" indent="0">
              <a:lnSpc>
                <a:spcPct val="100000"/>
              </a:lnSpc>
              <a:buNone/>
            </a:pPr>
            <a:r>
              <a:rPr lang="zh-CN" altLang="en-US" b="1" dirty="0">
                <a:solidFill>
                  <a:srgbClr val="4472C4"/>
                </a:solidFill>
                <a:latin typeface="方正粗黑宋简体" panose="02000000000000000000" charset="-122"/>
                <a:ea typeface="方正粗黑宋简体" panose="02000000000000000000" charset="-122"/>
                <a:sym typeface="+mn-ea"/>
              </a:rPr>
              <a:t>技术手段</a:t>
            </a:r>
          </a:p>
          <a:p>
            <a:pPr marL="0" indent="0">
              <a:lnSpc>
                <a:spcPct val="100000"/>
              </a:lnSpc>
              <a:buNone/>
            </a:pPr>
            <a:r>
              <a:rPr lang="zh-CN" altLang="en-US" sz="1400" dirty="0">
                <a:latin typeface="方正粗黑宋简体" panose="02000000000000000000" charset="-122"/>
                <a:ea typeface="方正粗黑宋简体" panose="02000000000000000000" charset="-122"/>
                <a:sym typeface="+mn-ea"/>
              </a:rPr>
              <a:t>多采用元启发式算法的解决方案</a:t>
            </a:r>
            <a:endParaRPr lang="en-US" altLang="zh-CN" sz="1400" dirty="0">
              <a:latin typeface="方正粗黑宋简体" panose="02000000000000000000" charset="-122"/>
              <a:ea typeface="方正粗黑宋简体" panose="02000000000000000000" charset="-122"/>
            </a:endParaRPr>
          </a:p>
          <a:p>
            <a:pPr algn="ctr">
              <a:lnSpc>
                <a:spcPct val="120000"/>
              </a:lnSpc>
            </a:pPr>
            <a:endParaRPr lang="zh-CN" altLang="en-US" sz="1400" spc="150" dirty="0">
              <a:latin typeface="方正粗黑宋简体" panose="02000000000000000000" charset="-122"/>
              <a:ea typeface="方正粗黑宋简体" panose="02000000000000000000" charset="-122"/>
              <a:sym typeface="Arial" panose="020B0604020202020204" pitchFamily="34" charset="0"/>
            </a:endParaRPr>
          </a:p>
        </p:txBody>
      </p:sp>
      <p:sp>
        <p:nvSpPr>
          <p:cNvPr id="20" name="椭圆 19"/>
          <p:cNvSpPr/>
          <p:nvPr>
            <p:custDataLst>
              <p:tags r:id="rId10"/>
            </p:custDataLst>
          </p:nvPr>
        </p:nvSpPr>
        <p:spPr>
          <a:xfrm>
            <a:off x="6165056" y="3554016"/>
            <a:ext cx="764381" cy="764381"/>
          </a:xfrm>
          <a:prstGeom prst="ellipse">
            <a:avLst/>
          </a:pr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lnSpc>
                <a:spcPct val="120000"/>
              </a:lnSpc>
            </a:pPr>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21" name="五角星 20"/>
          <p:cNvSpPr/>
          <p:nvPr>
            <p:custDataLst>
              <p:tags r:id="rId11"/>
            </p:custDataLst>
          </p:nvPr>
        </p:nvSpPr>
        <p:spPr>
          <a:xfrm>
            <a:off x="6257925" y="3618310"/>
            <a:ext cx="578644" cy="578644"/>
          </a:xfrm>
          <a:prstGeom prst="star5">
            <a:avLst/>
          </a:prstGeom>
          <a:solidFill>
            <a:sysClr val="window" lastClr="FFFFFF"/>
          </a:solidFill>
          <a:ln>
            <a:no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fontScale="55000" lnSpcReduction="20000"/>
          </a:bodyPr>
          <a:lstStyle/>
          <a:p>
            <a:pPr algn="ctr">
              <a:lnSpc>
                <a:spcPct val="140000"/>
              </a:lnSpc>
            </a:pPr>
            <a:r>
              <a:rPr lang="en-US" altLang="zh-CN" sz="1350" spc="150" dirty="0">
                <a:solidFill>
                  <a:srgbClr val="1F74AD"/>
                </a:solidFill>
                <a:latin typeface="Arial" panose="020B0604020202020204" pitchFamily="34" charset="0"/>
                <a:ea typeface="微软雅黑" panose="020B0503020204020204" pitchFamily="34" charset="-122"/>
                <a:sym typeface="Arial" panose="020B0604020202020204" pitchFamily="34" charset="0"/>
              </a:rPr>
              <a:t>C</a:t>
            </a:r>
            <a:endParaRPr lang="zh-CN" altLang="en-US" sz="1350" spc="150" dirty="0">
              <a:solidFill>
                <a:srgbClr val="1F74AD"/>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2" name="直接连接符 21"/>
          <p:cNvCxnSpPr/>
          <p:nvPr>
            <p:custDataLst>
              <p:tags r:id="rId12"/>
            </p:custDataLst>
          </p:nvPr>
        </p:nvCxnSpPr>
        <p:spPr>
          <a:xfrm>
            <a:off x="7036595" y="3386138"/>
            <a:ext cx="0" cy="1100138"/>
          </a:xfrm>
          <a:prstGeom prst="line">
            <a:avLst/>
          </a:prstGeom>
          <a:ln>
            <a:solidFill>
              <a:srgbClr val="1AA3AA"/>
            </a:solidFill>
          </a:ln>
        </p:spPr>
        <p:style>
          <a:lnRef idx="1">
            <a:srgbClr val="1F74AD"/>
          </a:lnRef>
          <a:fillRef idx="0">
            <a:srgbClr val="1F74AD"/>
          </a:fillRef>
          <a:effectRef idx="0">
            <a:srgbClr val="1F74AD"/>
          </a:effectRef>
          <a:fontRef idx="minor">
            <a:srgbClr val="000000"/>
          </a:fontRef>
        </p:style>
      </p:cxnSp>
      <p:sp>
        <p:nvSpPr>
          <p:cNvPr id="23" name="文本框 22"/>
          <p:cNvSpPr txBox="1"/>
          <p:nvPr>
            <p:custDataLst>
              <p:tags r:id="rId13"/>
            </p:custDataLst>
          </p:nvPr>
        </p:nvSpPr>
        <p:spPr>
          <a:xfrm>
            <a:off x="7216774" y="3503930"/>
            <a:ext cx="1602561" cy="1062355"/>
          </a:xfrm>
          <a:prstGeom prst="rect">
            <a:avLst/>
          </a:prstGeom>
          <a:noFill/>
        </p:spPr>
        <p:txBody>
          <a:bodyPr wrap="square" rtlCol="0" anchor="ctr">
            <a:normAutofit fontScale="97500"/>
          </a:bodyPr>
          <a:lstStyle/>
          <a:p>
            <a:pPr marL="0" indent="0">
              <a:lnSpc>
                <a:spcPct val="100000"/>
              </a:lnSpc>
              <a:buNone/>
            </a:pPr>
            <a:r>
              <a:rPr lang="zh-CN" altLang="en-US" sz="2000" b="1" dirty="0">
                <a:solidFill>
                  <a:srgbClr val="1AA3AA"/>
                </a:solidFill>
                <a:latin typeface="方正粗黑宋简体" panose="02000000000000000000" charset="-122"/>
                <a:ea typeface="方正粗黑宋简体" panose="02000000000000000000" charset="-122"/>
                <a:sym typeface="+mn-ea"/>
              </a:rPr>
              <a:t>现阶段需求</a:t>
            </a:r>
          </a:p>
          <a:p>
            <a:pPr marL="0" indent="0">
              <a:lnSpc>
                <a:spcPct val="100000"/>
              </a:lnSpc>
              <a:buNone/>
            </a:pPr>
            <a:r>
              <a:rPr lang="zh-CN" altLang="en-US" sz="1555" dirty="0">
                <a:latin typeface="方正粗黑宋简体" panose="02000000000000000000" charset="-122"/>
                <a:ea typeface="方正粗黑宋简体" panose="02000000000000000000" charset="-122"/>
                <a:sym typeface="+mn-ea"/>
              </a:rPr>
              <a:t>倾向于实时动态地被解决</a:t>
            </a:r>
            <a:endParaRPr lang="en-US" altLang="zh-CN" sz="1555" b="1" dirty="0">
              <a:latin typeface="方正粗黑宋简体" panose="02000000000000000000" charset="-122"/>
              <a:ea typeface="方正粗黑宋简体" panose="02000000000000000000" charset="-122"/>
            </a:endParaRPr>
          </a:p>
          <a:p>
            <a:pPr algn="ctr">
              <a:lnSpc>
                <a:spcPct val="120000"/>
              </a:lnSpc>
            </a:pPr>
            <a:endParaRPr lang="zh-CN" altLang="en-US" sz="1555" spc="150" dirty="0">
              <a:latin typeface="方正粗黑宋简体" panose="02000000000000000000" charset="-122"/>
              <a:ea typeface="方正粗黑宋简体" panose="02000000000000000000" charset="-122"/>
              <a:sym typeface="Arial" panose="020B0604020202020204" pitchFamily="34" charset="0"/>
            </a:endParaRPr>
          </a:p>
        </p:txBody>
      </p:sp>
      <p:sp>
        <p:nvSpPr>
          <p:cNvPr id="40" name="文本框 39"/>
          <p:cNvSpPr txBox="1"/>
          <p:nvPr>
            <p:custDataLst>
              <p:tags r:id="rId14"/>
            </p:custDataLst>
          </p:nvPr>
        </p:nvSpPr>
        <p:spPr>
          <a:xfrm>
            <a:off x="1173804" y="2393696"/>
            <a:ext cx="6796392" cy="433705"/>
          </a:xfrm>
          <a:prstGeom prst="rect">
            <a:avLst/>
          </a:prstGeom>
          <a:noFill/>
        </p:spPr>
        <p:txBody>
          <a:bodyPr wrap="square" rtlCol="0" anchor="ctr">
            <a:noAutofit/>
          </a:bodyPr>
          <a:lstStyle/>
          <a:p>
            <a:pPr algn="ctr">
              <a:lnSpc>
                <a:spcPct val="120000"/>
              </a:lnSpc>
            </a:pPr>
            <a:r>
              <a:rPr lang="zh-CN" altLang="en-US" sz="2800" b="1" dirty="0">
                <a:solidFill>
                  <a:srgbClr val="294B8C"/>
                </a:solidFill>
                <a:latin typeface="微软雅黑" panose="020B0503020204020204" pitchFamily="34" charset="-122"/>
                <a:ea typeface="微软雅黑" panose="020B0503020204020204" pitchFamily="34" charset="-122"/>
                <a:sym typeface="+mn-ea"/>
              </a:rPr>
              <a:t>研究现状</a:t>
            </a:r>
            <a:r>
              <a:rPr lang="en-US" altLang="zh-CN" sz="2800" b="1" dirty="0">
                <a:solidFill>
                  <a:srgbClr val="294B8C"/>
                </a:solidFill>
                <a:latin typeface="微软雅黑" panose="020B0503020204020204" pitchFamily="34" charset="-122"/>
                <a:ea typeface="微软雅黑" panose="020B0503020204020204" pitchFamily="34" charset="-122"/>
                <a:sym typeface="+mn-ea"/>
              </a:rPr>
              <a:t>-</a:t>
            </a:r>
            <a:r>
              <a:rPr lang="zh-CN" altLang="en-US" sz="2800" b="1" dirty="0">
                <a:solidFill>
                  <a:srgbClr val="294B8C"/>
                </a:solidFill>
                <a:latin typeface="微软雅黑" panose="020B0503020204020204" pitchFamily="34" charset="-122"/>
                <a:ea typeface="微软雅黑" panose="020B0503020204020204" pitchFamily="34" charset="-122"/>
                <a:sym typeface="+mn-ea"/>
              </a:rPr>
              <a:t>带回程的动态车辆路径规划问题</a:t>
            </a:r>
            <a:endParaRPr lang="zh-CN" altLang="en-US" sz="2800" b="1" spc="300" dirty="0">
              <a:solidFill>
                <a:srgbClr val="294B8C"/>
              </a:solidFill>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32"/>
          <p:cNvSpPr/>
          <p:nvPr>
            <p:custDataLst>
              <p:tags r:id="rId2"/>
            </p:custDataLst>
          </p:nvPr>
        </p:nvSpPr>
        <p:spPr bwMode="auto">
          <a:xfrm>
            <a:off x="4266105" y="3531235"/>
            <a:ext cx="433220" cy="547071"/>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34" name="任意多边形 33"/>
          <p:cNvSpPr/>
          <p:nvPr>
            <p:custDataLst>
              <p:tags r:id="rId3"/>
            </p:custDataLst>
          </p:nvPr>
        </p:nvSpPr>
        <p:spPr bwMode="auto">
          <a:xfrm>
            <a:off x="4206222" y="3524581"/>
            <a:ext cx="552985" cy="130853"/>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35" name="任意多边形 34"/>
          <p:cNvSpPr/>
          <p:nvPr>
            <p:custDataLst>
              <p:tags r:id="rId4"/>
            </p:custDataLst>
          </p:nvPr>
        </p:nvSpPr>
        <p:spPr bwMode="auto">
          <a:xfrm>
            <a:off x="4206222" y="3704228"/>
            <a:ext cx="552985" cy="131593"/>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36" name="任意多边形 35"/>
          <p:cNvSpPr/>
          <p:nvPr>
            <p:custDataLst>
              <p:tags r:id="rId5"/>
            </p:custDataLst>
          </p:nvPr>
        </p:nvSpPr>
        <p:spPr bwMode="auto">
          <a:xfrm>
            <a:off x="4206222" y="3879438"/>
            <a:ext cx="552985" cy="130853"/>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37" name="任意多边形 36"/>
          <p:cNvSpPr/>
          <p:nvPr>
            <p:custDataLst>
              <p:tags r:id="rId6"/>
            </p:custDataLst>
          </p:nvPr>
        </p:nvSpPr>
        <p:spPr bwMode="auto">
          <a:xfrm>
            <a:off x="4431704" y="4078306"/>
            <a:ext cx="102021" cy="21440"/>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38" name="任意多边形 37"/>
          <p:cNvSpPr/>
          <p:nvPr>
            <p:custDataLst>
              <p:tags r:id="rId7"/>
            </p:custDataLst>
          </p:nvPr>
        </p:nvSpPr>
        <p:spPr bwMode="auto">
          <a:xfrm>
            <a:off x="3802573" y="1740973"/>
            <a:ext cx="1360283" cy="648353"/>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rgbClr val="1F74AD"/>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39" name="任意多边形 38"/>
          <p:cNvSpPr/>
          <p:nvPr>
            <p:custDataLst>
              <p:tags r:id="rId8"/>
            </p:custDataLst>
          </p:nvPr>
        </p:nvSpPr>
        <p:spPr bwMode="auto">
          <a:xfrm>
            <a:off x="4147080" y="3200775"/>
            <a:ext cx="671270" cy="323807"/>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rgbClr val="1F74AD"/>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40" name="任意多边形 39"/>
          <p:cNvSpPr/>
          <p:nvPr>
            <p:custDataLst>
              <p:tags r:id="rId9"/>
            </p:custDataLst>
          </p:nvPr>
        </p:nvSpPr>
        <p:spPr bwMode="auto">
          <a:xfrm>
            <a:off x="4281629" y="1361721"/>
            <a:ext cx="89453" cy="303845"/>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rgbClr val="1F74AD"/>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41" name="任意多边形 40"/>
          <p:cNvSpPr/>
          <p:nvPr>
            <p:custDataLst>
              <p:tags r:id="rId10"/>
            </p:custDataLst>
          </p:nvPr>
        </p:nvSpPr>
        <p:spPr bwMode="auto">
          <a:xfrm>
            <a:off x="3944516" y="1482224"/>
            <a:ext cx="178168" cy="275753"/>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rgbClr val="1F74AD"/>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42" name="任意多边形 41"/>
          <p:cNvSpPr/>
          <p:nvPr>
            <p:custDataLst>
              <p:tags r:id="rId11"/>
            </p:custDataLst>
          </p:nvPr>
        </p:nvSpPr>
        <p:spPr bwMode="auto">
          <a:xfrm>
            <a:off x="4592868" y="1361721"/>
            <a:ext cx="89453" cy="303845"/>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rgbClr val="1F74AD"/>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43" name="任意多边形 42"/>
          <p:cNvSpPr/>
          <p:nvPr>
            <p:custDataLst>
              <p:tags r:id="rId12"/>
            </p:custDataLst>
          </p:nvPr>
        </p:nvSpPr>
        <p:spPr bwMode="auto">
          <a:xfrm>
            <a:off x="4842746" y="1482224"/>
            <a:ext cx="176690" cy="275753"/>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rgbClr val="1F74AD"/>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44" name="任意多边形 43"/>
          <p:cNvSpPr/>
          <p:nvPr>
            <p:custDataLst>
              <p:tags r:id="rId13"/>
            </p:custDataLst>
          </p:nvPr>
        </p:nvSpPr>
        <p:spPr bwMode="auto">
          <a:xfrm>
            <a:off x="5045310" y="1712880"/>
            <a:ext cx="248400" cy="215132"/>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rgbClr val="1F74AD"/>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45" name="任意多边形 44"/>
          <p:cNvSpPr/>
          <p:nvPr>
            <p:custDataLst>
              <p:tags r:id="rId14"/>
            </p:custDataLst>
          </p:nvPr>
        </p:nvSpPr>
        <p:spPr bwMode="auto">
          <a:xfrm>
            <a:off x="3671720" y="1712880"/>
            <a:ext cx="246182" cy="215132"/>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rgbClr val="1F74AD"/>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46" name="文本框 45"/>
          <p:cNvSpPr txBox="1"/>
          <p:nvPr>
            <p:custDataLst>
              <p:tags r:id="rId15"/>
            </p:custDataLst>
          </p:nvPr>
        </p:nvSpPr>
        <p:spPr>
          <a:xfrm>
            <a:off x="3695065" y="2435225"/>
            <a:ext cx="1639570" cy="669290"/>
          </a:xfrm>
          <a:prstGeom prst="rect">
            <a:avLst/>
          </a:prstGeom>
          <a:noFill/>
        </p:spPr>
        <p:txBody>
          <a:bodyPr wrap="square" anchor="ctr">
            <a:normAutofit fontScale="90000"/>
          </a:bodyPr>
          <a:lstStyle/>
          <a:p>
            <a:pPr algn="ctr">
              <a:lnSpc>
                <a:spcPct val="130000"/>
              </a:lnSpc>
            </a:pPr>
            <a:r>
              <a:rPr lang="zh-CN" altLang="en-US" b="1" spc="300" dirty="0">
                <a:solidFill>
                  <a:srgbClr val="000000">
                    <a:lumMod val="65000"/>
                    <a:lumOff val="35000"/>
                  </a:srgbClr>
                </a:solidFill>
                <a:latin typeface="微软雅黑" panose="020B0503020204020204" pitchFamily="34" charset="-122"/>
                <a:ea typeface="微软雅黑" panose="020B0503020204020204" pitchFamily="34" charset="-122"/>
                <a:cs typeface="+mj-cs"/>
                <a:sym typeface="+mn-lt"/>
              </a:rPr>
              <a:t>元启发式算法</a:t>
            </a:r>
          </a:p>
        </p:txBody>
      </p:sp>
      <p:sp>
        <p:nvSpPr>
          <p:cNvPr id="4" name="任意多边形 3"/>
          <p:cNvSpPr/>
          <p:nvPr>
            <p:custDataLst>
              <p:tags r:id="rId16"/>
            </p:custDataLst>
          </p:nvPr>
        </p:nvSpPr>
        <p:spPr bwMode="auto">
          <a:xfrm>
            <a:off x="2768780" y="2874735"/>
            <a:ext cx="926244" cy="246836"/>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rgbClr val="1F74AD"/>
          </a:solidFill>
          <a:ln>
            <a:no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5" name="任意多边形 4"/>
          <p:cNvSpPr/>
          <p:nvPr>
            <p:custDataLst>
              <p:tags r:id="rId17"/>
            </p:custDataLst>
          </p:nvPr>
        </p:nvSpPr>
        <p:spPr bwMode="auto">
          <a:xfrm>
            <a:off x="5270127" y="2861294"/>
            <a:ext cx="927466" cy="260277"/>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rgbClr val="3498DB"/>
          </a:solidFill>
          <a:ln>
            <a:solidFill>
              <a:srgbClr val="3498DB"/>
            </a:solidFill>
          </a:ln>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grpSp>
        <p:nvGrpSpPr>
          <p:cNvPr id="7" name="组合 6"/>
          <p:cNvGrpSpPr/>
          <p:nvPr>
            <p:custDataLst>
              <p:tags r:id="rId18"/>
            </p:custDataLst>
          </p:nvPr>
        </p:nvGrpSpPr>
        <p:grpSpPr>
          <a:xfrm>
            <a:off x="5947500" y="2446098"/>
            <a:ext cx="348854" cy="326827"/>
            <a:chOff x="8014666" y="1707730"/>
            <a:chExt cx="465138" cy="435769"/>
          </a:xfrm>
          <a:solidFill>
            <a:srgbClr val="3498DB"/>
          </a:solidFill>
        </p:grpSpPr>
        <p:sp>
          <p:nvSpPr>
            <p:cNvPr id="70" name="任意多边形 17"/>
            <p:cNvSpPr/>
            <p:nvPr>
              <p:custDataLst>
                <p:tags r:id="rId26"/>
              </p:custDataLst>
            </p:nvPr>
          </p:nvSpPr>
          <p:spPr bwMode="auto">
            <a:xfrm>
              <a:off x="8073403" y="1765674"/>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71" name="任意多边形 18"/>
            <p:cNvSpPr/>
            <p:nvPr>
              <p:custDataLst>
                <p:tags r:id="rId27"/>
              </p:custDataLst>
            </p:nvPr>
          </p:nvSpPr>
          <p:spPr bwMode="auto">
            <a:xfrm>
              <a:off x="8014666" y="1707730"/>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grpSp>
      <p:sp>
        <p:nvSpPr>
          <p:cNvPr id="76" name="文本框 75"/>
          <p:cNvSpPr txBox="1"/>
          <p:nvPr>
            <p:custDataLst>
              <p:tags r:id="rId19"/>
            </p:custDataLst>
          </p:nvPr>
        </p:nvSpPr>
        <p:spPr>
          <a:xfrm flipH="1">
            <a:off x="505734" y="2097453"/>
            <a:ext cx="1991345" cy="331083"/>
          </a:xfrm>
          <a:prstGeom prst="rect">
            <a:avLst/>
          </a:prstGeom>
          <a:noFill/>
        </p:spPr>
        <p:txBody>
          <a:bodyPr wrap="square" bIns="0" anchor="b" anchorCtr="0">
            <a:noAutofit/>
          </a:bodyPr>
          <a:lstStyle/>
          <a:p>
            <a:pPr algn="r">
              <a:lnSpc>
                <a:spcPct val="120000"/>
              </a:lnSpc>
            </a:pPr>
            <a:r>
              <a:rPr lang="zh-CN" altLang="en-US" sz="2400" b="1" spc="300" dirty="0">
                <a:solidFill>
                  <a:srgbClr val="1F74AD"/>
                </a:solidFill>
                <a:latin typeface="微软雅黑" panose="020B0503020204020204" pitchFamily="34" charset="-122"/>
                <a:ea typeface="微软雅黑" panose="020B0503020204020204" pitchFamily="34" charset="-122"/>
                <a:cs typeface="+mj-cs"/>
                <a:sym typeface="+mn-lt"/>
              </a:rPr>
              <a:t>技术手段</a:t>
            </a:r>
          </a:p>
        </p:txBody>
      </p:sp>
      <p:sp>
        <p:nvSpPr>
          <p:cNvPr id="77" name="文本框 76"/>
          <p:cNvSpPr txBox="1"/>
          <p:nvPr>
            <p:custDataLst>
              <p:tags r:id="rId20"/>
            </p:custDataLst>
          </p:nvPr>
        </p:nvSpPr>
        <p:spPr>
          <a:xfrm>
            <a:off x="6508461" y="2096860"/>
            <a:ext cx="1991344" cy="331083"/>
          </a:xfrm>
          <a:prstGeom prst="rect">
            <a:avLst/>
          </a:prstGeom>
          <a:noFill/>
        </p:spPr>
        <p:txBody>
          <a:bodyPr wrap="square" bIns="0" anchor="b" anchorCtr="0">
            <a:noAutofit/>
          </a:bodyPr>
          <a:lstStyle/>
          <a:p>
            <a:pPr>
              <a:lnSpc>
                <a:spcPct val="120000"/>
              </a:lnSpc>
            </a:pPr>
            <a:r>
              <a:rPr lang="zh-CN" altLang="en-US" sz="2400" b="1" spc="300" dirty="0">
                <a:solidFill>
                  <a:srgbClr val="3498DB"/>
                </a:solidFill>
                <a:latin typeface="微软雅黑" panose="020B0503020204020204" pitchFamily="34" charset="-122"/>
                <a:ea typeface="微软雅黑" panose="020B0503020204020204" pitchFamily="34" charset="-122"/>
                <a:cs typeface="+mj-cs"/>
                <a:sym typeface="+mn-lt"/>
              </a:rPr>
              <a:t>基础问题</a:t>
            </a:r>
          </a:p>
        </p:txBody>
      </p:sp>
      <p:sp>
        <p:nvSpPr>
          <p:cNvPr id="78" name="文本框 77"/>
          <p:cNvSpPr txBox="1"/>
          <p:nvPr>
            <p:custDataLst>
              <p:tags r:id="rId21"/>
            </p:custDataLst>
          </p:nvPr>
        </p:nvSpPr>
        <p:spPr>
          <a:xfrm>
            <a:off x="6508460" y="2453868"/>
            <a:ext cx="2432617" cy="926557"/>
          </a:xfrm>
          <a:prstGeom prst="rect">
            <a:avLst/>
          </a:prstGeom>
          <a:noFill/>
        </p:spPr>
        <p:txBody>
          <a:bodyPr wrap="square" tIns="0" rtlCol="0">
            <a:noAutofit/>
          </a:bodyPr>
          <a:lstStyle/>
          <a:p>
            <a:pPr marL="0" lvl="1">
              <a:lnSpc>
                <a:spcPct val="150000"/>
              </a:lnSpc>
            </a:pPr>
            <a:r>
              <a:rPr lang="en-US" altLang="zh-CN" sz="1400" dirty="0">
                <a:latin typeface="方正粗黑宋简体" panose="02000000000000000000" charset="-122"/>
                <a:ea typeface="方正粗黑宋简体" panose="02000000000000000000" charset="-122"/>
                <a:cs typeface="方正粗黑宋简体" panose="02000000000000000000" charset="-122"/>
                <a:sym typeface="+mn-ea"/>
              </a:rPr>
              <a:t>jMetalSP</a:t>
            </a:r>
            <a:r>
              <a:rPr lang="zh-CN" altLang="en-US" sz="1400" dirty="0">
                <a:latin typeface="方正粗黑宋简体" panose="02000000000000000000" charset="-122"/>
                <a:ea typeface="方正粗黑宋简体" panose="02000000000000000000" charset="-122"/>
                <a:cs typeface="方正粗黑宋简体" panose="02000000000000000000" charset="-122"/>
                <a:sym typeface="+mn-ea"/>
              </a:rPr>
              <a:t>框架上集成了传统的元启发式算法，需结合一些新提出的算法的优势。</a:t>
            </a:r>
            <a:endParaRPr lang="en-US" altLang="zh-CN" sz="1400" dirty="0">
              <a:latin typeface="方正粗黑宋简体" panose="02000000000000000000" charset="-122"/>
              <a:ea typeface="方正粗黑宋简体" panose="02000000000000000000" charset="-122"/>
              <a:cs typeface="方正粗黑宋简体" panose="02000000000000000000" charset="-122"/>
            </a:endParaRPr>
          </a:p>
          <a:p>
            <a:pPr>
              <a:lnSpc>
                <a:spcPct val="150000"/>
              </a:lnSpc>
            </a:pPr>
            <a:endParaRPr lang="en-US" altLang="zh-CN" sz="1400" spc="150" dirty="0">
              <a:latin typeface="方正粗黑宋简体" panose="02000000000000000000" charset="-122"/>
              <a:ea typeface="方正粗黑宋简体" panose="02000000000000000000" charset="-122"/>
              <a:cs typeface="方正粗黑宋简体" panose="02000000000000000000" charset="-122"/>
            </a:endParaRPr>
          </a:p>
        </p:txBody>
      </p:sp>
      <p:sp>
        <p:nvSpPr>
          <p:cNvPr id="79" name="文本框 78"/>
          <p:cNvSpPr txBox="1"/>
          <p:nvPr>
            <p:custDataLst>
              <p:tags r:id="rId22"/>
            </p:custDataLst>
          </p:nvPr>
        </p:nvSpPr>
        <p:spPr>
          <a:xfrm>
            <a:off x="837267" y="2503483"/>
            <a:ext cx="1776080" cy="667702"/>
          </a:xfrm>
          <a:prstGeom prst="rect">
            <a:avLst/>
          </a:prstGeom>
          <a:noFill/>
        </p:spPr>
        <p:txBody>
          <a:bodyPr wrap="square" tIns="0" rtlCol="0">
            <a:normAutofit/>
          </a:bodyPr>
          <a:lstStyle/>
          <a:p>
            <a:pPr>
              <a:lnSpc>
                <a:spcPct val="120000"/>
              </a:lnSpc>
            </a:pPr>
            <a:r>
              <a:rPr lang="zh-CN" altLang="en-US" sz="1600" spc="150" dirty="0">
                <a:latin typeface="方正粗黑宋简体" panose="02000000000000000000" charset="-122"/>
                <a:ea typeface="方正粗黑宋简体" panose="02000000000000000000" charset="-122"/>
              </a:rPr>
              <a:t>松鼠优化算法</a:t>
            </a:r>
          </a:p>
          <a:p>
            <a:pPr>
              <a:lnSpc>
                <a:spcPct val="120000"/>
              </a:lnSpc>
            </a:pPr>
            <a:r>
              <a:rPr lang="zh-CN" altLang="en-US" sz="1600" spc="150" dirty="0">
                <a:latin typeface="方正粗黑宋简体" panose="02000000000000000000" charset="-122"/>
                <a:ea typeface="方正粗黑宋简体" panose="02000000000000000000" charset="-122"/>
              </a:rPr>
              <a:t>帝王蝶优化算法</a:t>
            </a:r>
          </a:p>
        </p:txBody>
      </p:sp>
      <p:grpSp>
        <p:nvGrpSpPr>
          <p:cNvPr id="28" name="组合 27"/>
          <p:cNvGrpSpPr/>
          <p:nvPr>
            <p:custDataLst>
              <p:tags r:id="rId23"/>
            </p:custDataLst>
          </p:nvPr>
        </p:nvGrpSpPr>
        <p:grpSpPr>
          <a:xfrm>
            <a:off x="2677191" y="2435085"/>
            <a:ext cx="239316" cy="348854"/>
            <a:chOff x="3654254" y="1638253"/>
            <a:chExt cx="319088" cy="465138"/>
          </a:xfrm>
          <a:solidFill>
            <a:srgbClr val="1F74AD"/>
          </a:solidFill>
        </p:grpSpPr>
        <p:sp>
          <p:nvSpPr>
            <p:cNvPr id="29" name="任意多边形 15"/>
            <p:cNvSpPr/>
            <p:nvPr>
              <p:custDataLst>
                <p:tags r:id="rId24"/>
              </p:custDataLst>
            </p:nvPr>
          </p:nvSpPr>
          <p:spPr bwMode="auto">
            <a:xfrm>
              <a:off x="3654254" y="1638253"/>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sp>
          <p:nvSpPr>
            <p:cNvPr id="30" name="任意多边形 16"/>
            <p:cNvSpPr/>
            <p:nvPr>
              <p:custDataLst>
                <p:tags r:id="rId25"/>
              </p:custDataLst>
            </p:nvPr>
          </p:nvSpPr>
          <p:spPr bwMode="auto">
            <a:xfrm>
              <a:off x="3726485" y="1711278"/>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lnSpc>
                  <a:spcPct val="130000"/>
                </a:lnSpc>
              </a:pPr>
              <a:endParaRPr sz="1350">
                <a:latin typeface="微软雅黑" panose="020B0503020204020204" pitchFamily="34" charset="-122"/>
                <a:ea typeface="微软雅黑" panose="020B0503020204020204" pitchFamily="34" charset="-122"/>
                <a:sym typeface="+mn-lt"/>
              </a:endParaRPr>
            </a:p>
          </p:txBody>
        </p:sp>
      </p:grpSp>
      <p:sp>
        <p:nvSpPr>
          <p:cNvPr id="2" name="文本框 1"/>
          <p:cNvSpPr txBox="1"/>
          <p:nvPr/>
        </p:nvSpPr>
        <p:spPr>
          <a:xfrm>
            <a:off x="288245" y="341698"/>
            <a:ext cx="2936209" cy="1200329"/>
          </a:xfrm>
          <a:prstGeom prst="rect">
            <a:avLst/>
          </a:prstGeom>
        </p:spPr>
        <p:txBody>
          <a:bodyPr vert="horz" lIns="101600" tIns="38100" rIns="76200" bIns="38100" rtlCol="0" anchor="t" anchorCtr="0">
            <a:normAutofit/>
          </a:bodyPr>
          <a:lstStyle>
            <a:lvl1pPr defTabSz="685800" fontAlgn="auto">
              <a:lnSpc>
                <a:spcPct val="100000"/>
              </a:lnSpc>
              <a:spcBef>
                <a:spcPct val="0"/>
              </a:spcBef>
              <a:buNone/>
              <a:defRPr sz="3600" b="1" u="none" strike="noStrike" cap="none" spc="200" normalizeH="0" baseline="0">
                <a:solidFill>
                  <a:srgbClr val="294B8C"/>
                </a:solidFill>
                <a:uFillTx/>
                <a:latin typeface="微软雅黑" panose="020B0503020204020204" pitchFamily="34" charset="-122"/>
                <a:ea typeface="微软雅黑" panose="020B0503020204020204" pitchFamily="34" charset="-122"/>
                <a:cs typeface="+mj-cs"/>
              </a:defRPr>
            </a:lvl1pPr>
          </a:lstStyle>
          <a:p>
            <a:r>
              <a:rPr lang="en-US" altLang="zh-CN" dirty="0">
                <a:sym typeface="+mn-ea"/>
              </a:rPr>
              <a:t>2.</a:t>
            </a:r>
            <a:r>
              <a:rPr lang="zh-CN" altLang="en-US" dirty="0">
                <a:sym typeface="+mn-ea"/>
              </a:rPr>
              <a:t>研究现状</a:t>
            </a:r>
            <a:endParaRPr lang="en-US" altLang="zh-CN" dirty="0"/>
          </a:p>
        </p:txBody>
      </p:sp>
      <p:pic>
        <p:nvPicPr>
          <p:cNvPr id="3" name="图片 2"/>
          <p:cNvPicPr>
            <a:picLocks noChangeAspect="1"/>
          </p:cNvPicPr>
          <p:nvPr/>
        </p:nvPicPr>
        <p:blipFill>
          <a:blip r:embed="rId29"/>
          <a:stretch>
            <a:fillRect/>
          </a:stretch>
        </p:blipFill>
        <p:spPr>
          <a:xfrm>
            <a:off x="288245" y="3835332"/>
            <a:ext cx="1828799" cy="1828799"/>
          </a:xfrm>
          <a:prstGeom prst="rect">
            <a:avLst/>
          </a:prstGeom>
        </p:spPr>
      </p:pic>
      <p:pic>
        <p:nvPicPr>
          <p:cNvPr id="6" name="图片 5"/>
          <p:cNvPicPr>
            <a:picLocks noChangeAspect="1"/>
          </p:cNvPicPr>
          <p:nvPr/>
        </p:nvPicPr>
        <p:blipFill>
          <a:blip r:embed="rId30"/>
          <a:stretch>
            <a:fillRect/>
          </a:stretch>
        </p:blipFill>
        <p:spPr>
          <a:xfrm>
            <a:off x="7050285" y="3879147"/>
            <a:ext cx="1890792" cy="1828799"/>
          </a:xfrm>
          <a:prstGeom prst="rect">
            <a:avLst/>
          </a:prstGeom>
        </p:spPr>
      </p:pic>
      <p:pic>
        <p:nvPicPr>
          <p:cNvPr id="8" name="图片 7"/>
          <p:cNvPicPr>
            <a:picLocks noChangeAspect="1"/>
          </p:cNvPicPr>
          <p:nvPr/>
        </p:nvPicPr>
        <p:blipFill rotWithShape="1">
          <a:blip r:embed="rId31"/>
          <a:srcRect l="1404"/>
          <a:stretch>
            <a:fillRect/>
          </a:stretch>
        </p:blipFill>
        <p:spPr>
          <a:xfrm>
            <a:off x="2154196" y="4477065"/>
            <a:ext cx="4835483" cy="1231131"/>
          </a:xfrm>
          <a:prstGeom prst="rect">
            <a:avLst/>
          </a:prstGeom>
        </p:spPr>
      </p:pic>
      <p:sp>
        <p:nvSpPr>
          <p:cNvPr id="9" name="矩形 8"/>
          <p:cNvSpPr/>
          <p:nvPr/>
        </p:nvSpPr>
        <p:spPr>
          <a:xfrm>
            <a:off x="288443" y="5944620"/>
            <a:ext cx="4143261" cy="338554"/>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 松鼠觅食示意图（滑翔到一棵树上）</a:t>
            </a:r>
          </a:p>
        </p:txBody>
      </p:sp>
      <p:sp>
        <p:nvSpPr>
          <p:cNvPr id="10" name="矩形 9"/>
          <p:cNvSpPr/>
          <p:nvPr/>
        </p:nvSpPr>
        <p:spPr>
          <a:xfrm>
            <a:off x="5270127" y="5944954"/>
            <a:ext cx="3614671" cy="338554"/>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 帝王蝶算法中划分群体的概念</a:t>
            </a:r>
          </a:p>
        </p:txBody>
      </p:sp>
    </p:spTree>
    <p:custDataLst>
      <p:tags r:id="rId1"/>
    </p:custData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ph type="title" idx="4294967295"/>
          </p:nvPr>
        </p:nvSpPr>
        <p:spPr>
          <a:xfrm>
            <a:off x="261620" y="360000"/>
            <a:ext cx="7886700" cy="720000"/>
          </a:xfrm>
        </p:spPr>
        <p:txBody>
          <a:bodyPr>
            <a:normAutofit/>
          </a:bodyPr>
          <a:lstStyle/>
          <a:p>
            <a:r>
              <a:rPr lang="en-US" altLang="zh-CN" sz="3600" b="1" dirty="0">
                <a:solidFill>
                  <a:srgbClr val="294B8C"/>
                </a:solidFill>
                <a:latin typeface="微软雅黑" panose="020B0503020204020204" pitchFamily="34" charset="-122"/>
                <a:ea typeface="微软雅黑" panose="020B0503020204020204" pitchFamily="34" charset="-122"/>
              </a:rPr>
              <a:t>3.</a:t>
            </a:r>
            <a:r>
              <a:rPr lang="zh-CN" altLang="en-US" sz="3600" b="1" dirty="0">
                <a:solidFill>
                  <a:srgbClr val="294B8C"/>
                </a:solidFill>
                <a:latin typeface="微软雅黑" panose="020B0503020204020204" pitchFamily="34" charset="-122"/>
                <a:ea typeface="微软雅黑" panose="020B0503020204020204" pitchFamily="34" charset="-122"/>
              </a:rPr>
              <a:t>项目架构</a:t>
            </a:r>
          </a:p>
        </p:txBody>
      </p:sp>
      <p:sp>
        <p:nvSpPr>
          <p:cNvPr id="6" name="内容占位符 2"/>
          <p:cNvSpPr txBox="1"/>
          <p:nvPr/>
        </p:nvSpPr>
        <p:spPr>
          <a:xfrm>
            <a:off x="359999" y="1259524"/>
            <a:ext cx="8537257" cy="35887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50000"/>
              </a:lnSpc>
              <a:buFont typeface="+mj-lt"/>
              <a:buAutoNum type="arabicPeriod"/>
            </a:pPr>
            <a:endParaRPr lang="en-US" altLang="zh-CN" sz="2000" dirty="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212B57F6-3D5A-40C7-A181-A97170C1B2E9}" type="slidenum">
              <a:rPr lang="zh-CN" altLang="en-US" smtClean="0"/>
              <a:t>9</a:t>
            </a:fld>
            <a:endParaRPr lang="zh-CN" altLang="en-US"/>
          </a:p>
        </p:txBody>
      </p:sp>
      <p:pic>
        <p:nvPicPr>
          <p:cNvPr id="7" name="图片 6"/>
          <p:cNvPicPr>
            <a:picLocks noChangeAspect="1"/>
          </p:cNvPicPr>
          <p:nvPr/>
        </p:nvPicPr>
        <p:blipFill>
          <a:blip r:embed="rId3"/>
          <a:stretch>
            <a:fillRect/>
          </a:stretch>
        </p:blipFill>
        <p:spPr>
          <a:xfrm>
            <a:off x="456850" y="1753738"/>
            <a:ext cx="8252810" cy="3844739"/>
          </a:xfrm>
          <a:prstGeom prst="rect">
            <a:avLst/>
          </a:prstGeom>
        </p:spPr>
      </p:pic>
      <p:sp>
        <p:nvSpPr>
          <p:cNvPr id="8" name="矩形 7">
            <a:extLst>
              <a:ext uri="{FF2B5EF4-FFF2-40B4-BE49-F238E27FC236}">
                <a16:creationId xmlns:a16="http://schemas.microsoft.com/office/drawing/2014/main" id="{E5CD2DDD-B8F2-9346-90E8-9FC268404A74}"/>
              </a:ext>
            </a:extLst>
          </p:cNvPr>
          <p:cNvSpPr/>
          <p:nvPr/>
        </p:nvSpPr>
        <p:spPr>
          <a:xfrm>
            <a:off x="2843279" y="5635601"/>
            <a:ext cx="3614671" cy="338554"/>
          </a:xfrm>
          <a:prstGeom prst="rect">
            <a:avLst/>
          </a:prstGeom>
        </p:spPr>
        <p:txBody>
          <a:bodyPr wrap="square">
            <a:spAutoFit/>
          </a:bodyPr>
          <a:lstStyle/>
          <a:p>
            <a:pPr algn="ctr"/>
            <a:r>
              <a:rPr lang="zh-CN" altLang="en-US"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 系统架构图</a:t>
            </a:r>
          </a:p>
        </p:txBody>
      </p:sp>
    </p:spTree>
    <p:custDataLst>
      <p:tags r:id="rId1"/>
    </p:custDataLst>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3"/>
</p:tagLst>
</file>

<file path=ppt/tags/tag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3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3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3"/>
</p:tagLst>
</file>

<file path=ppt/tags/tag2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3"/>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973"/>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TEMPLATE_THUMBS_INDEX" val="1、4、7、10、13、15、17、18、20、22、23、24、27、32、34、35、36"/>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973"/>
  <p:tag name="KSO_WM_TEMPLATE_MASTER_TYPE" val="1"/>
</p:tagLst>
</file>

<file path=ppt/tags/tag2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6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6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7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7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7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8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9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9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9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9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9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973"/>
</p:tagLst>
</file>

<file path=ppt/tags/tag408.xml><?xml version="1.0" encoding="utf-8"?>
<p:tagLst xmlns:a="http://schemas.openxmlformats.org/drawingml/2006/main" xmlns:r="http://schemas.openxmlformats.org/officeDocument/2006/relationships" xmlns:p="http://schemas.openxmlformats.org/presentationml/2006/main">
  <p:tag name="KSO_WM_SLIDE_LAYOUT_INFO" val="{&quot;direction&quot;:0,&quot;horizontalAlign&quot;:-1,&quot;verticalAlign&quot;:-1,&quot;type&quot;:0,&quot;diagramDirection&quot;:0,&quot;canSetOverLayout&quot;:0,&quot;isOverLayout&quot;:0,&quot;margin&quot;:{&quot;left&quot;:1.69,&quot;top&quot;:1.69,&quot;right&quot;:1.69,&quot;bottom&quot;:1.69},&quot;edge&quot;:{&quot;left&quot;:true,&quot;top&quot;:true,&quot;right&quot;:true,&quot;bottom&quot;:true},&quot;backgroundInfo&quot;:[{&quot;type&quot;:&quot;general&quot;,&quot;left&quot;:0.0,&quot;top&quot;:0.0,&quot;right&quot;:0.0,&quot;bottom&quot;:0.0,&quot;leftAbs&quot;:false,&quot;topAbs&quot;:false,&quot;rightAbs&quot;:false,&quot;bottomAbs&quot;:false}]}"/>
  <p:tag name="KSO_WM_SLIDE_CAN_ADD_NAVIGATION" val="1"/>
  <p:tag name="KSO_WM_SLIDE_BACKGROUND" val="[&quot;general&quot;]"/>
  <p:tag name="KSO_WM_SLIDE_RATIO" val="1.777778"/>
  <p:tag name="KSO_WM_TEMPLATE_SUBCATEGORY" val="0"/>
  <p:tag name="KSO_WM_SLIDE_TYPE" val="text"/>
  <p:tag name="KSO_WM_SLIDE_SUBTYPE" val="diag"/>
  <p:tag name="KSO_WM_SLIDE_ITEM_CNT" val="2"/>
  <p:tag name="KSO_WM_SLIDE_INDEX" val="29"/>
  <p:tag name="KSO_WM_SLIDE_SIZE" val="670.132*322.336"/>
  <p:tag name="KSO_WM_SLIDE_POSITION" val="204.349*112.53"/>
  <p:tag name="KSO_WM_DIAGRAM_GROUP_CODE" val="l1-4"/>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4973"/>
  <p:tag name="KSO_WM_SLIDE_ID" val="custom20204319_29"/>
</p:tagLst>
</file>

<file path=ppt/tags/tag409.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YPE" val="i"/>
  <p:tag name="KSO_WM_UNIT_INDEX" val="1"/>
  <p:tag name="KSO_WM_TEMPLATE_CATEGORY" val="custom"/>
  <p:tag name="KSO_WM_TEMPLATE_INDEX" val="20204319"/>
  <p:tag name="KSO_WM_UNIT_ID" val="custom20204319_29*i*1"/>
  <p:tag name="KSO_WM_UNIT_HIGHLIGHT" val="0"/>
  <p:tag name="KSO_WM_UNIT_COMPATIBLE" val="0"/>
  <p:tag name="KSO_WM_UNIT_DIAGRAM_ISNUMVISUAL" val="0"/>
  <p:tag name="KSO_WM_UNIT_DIAGRAM_ISREFERUNIT" val="0"/>
  <p:tag name="KSO_WM_DIAGRAM_GROUP_CODE" val="l1-4"/>
  <p:tag name="KSO_WM_UNIT_LAYERLEVEL" val="1"/>
  <p:tag name="KSO_WM_TAG_VERSION" val="1.0"/>
  <p:tag name="KSO_WM_BEAUTIFY_FLAG" val="#wm#"/>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TYPE" val="i"/>
  <p:tag name="KSO_WM_UNIT_INDEX" val="2"/>
  <p:tag name="KSO_WM_TEMPLATE_CATEGORY" val="custom"/>
  <p:tag name="KSO_WM_TEMPLATE_INDEX" val="20204319"/>
  <p:tag name="KSO_WM_UNIT_ID" val="custom20204319_29*i*2"/>
  <p:tag name="KSO_WM_UNIT_HIGHLIGHT" val="0"/>
  <p:tag name="KSO_WM_UNIT_COMPATIBLE" val="0"/>
  <p:tag name="KSO_WM_UNIT_DIAGRAM_ISNUMVISUAL" val="0"/>
  <p:tag name="KSO_WM_UNIT_DIAGRAM_ISREFERUNIT" val="0"/>
  <p:tag name="KSO_WM_DIAGRAM_GROUP_CODE" val="l1-4"/>
  <p:tag name="KSO_WM_UNIT_LAYERLEVEL" val="1"/>
  <p:tag name="KSO_WM_TAG_VERSION" val="1.0"/>
  <p:tag name="KSO_WM_BEAUTIFY_FLAG" val="#wm#"/>
  <p:tag name="KSO_WM_UNIT_USESOURCEFORMAT_APPLY" val="1"/>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1"/>
  <p:tag name="KSO_WM_UNIT_LAYERLEVEL" val="1_1"/>
  <p:tag name="KSO_WM_TAG_VERSION" val="1.0"/>
  <p:tag name="KSO_WM_BEAUTIFY_FLAG" val="#wm#"/>
  <p:tag name="KSO_WM_TEMPLATE_CATEGORY" val="custom"/>
  <p:tag name="KSO_WM_TEMPLATE_INDEX" val="20204319"/>
  <p:tag name="KSO_WM_UNIT_ID" val="custom20204319_29*l_i*1_1"/>
  <p:tag name="KSO_WM_UNIT_LINE_FORE_SCHEMECOLOR_INDEX" val="14"/>
  <p:tag name="KSO_WM_UNIT_LINE_FILL_TYPE" val="2"/>
  <p:tag name="KSO_WM_UNIT_USESOURCEFORMAT_APPLY" val="1"/>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1_1"/>
  <p:tag name="KSO_WM_UNIT_LAYERLEVEL" val="1_1_1"/>
  <p:tag name="KSO_WM_TAG_VERSION" val="1.0"/>
  <p:tag name="KSO_WM_BEAUTIFY_FLAG" val="#wm#"/>
  <p:tag name="KSO_WM_TEMPLATE_CATEGORY" val="custom"/>
  <p:tag name="KSO_WM_TEMPLATE_INDEX" val="20204319"/>
  <p:tag name="KSO_WM_UNIT_ID" val="custom20204319_29*l_h_i*1_1_1"/>
  <p:tag name="KSO_WM_UNIT_FILL_FORE_SCHEMECOLOR_INDEX" val="5"/>
  <p:tag name="KSO_WM_UNIT_FILL_TYPE" val="1"/>
  <p:tag name="KSO_WM_UNIT_TEXT_FILL_FORE_SCHEMECOLOR_INDEX" val="2"/>
  <p:tag name="KSO_WM_UNIT_TEXT_FILL_TYPE" val="1"/>
  <p:tag name="KSO_WM_UNIT_USESOURCEFORMAT_APPLY" val="1"/>
</p:tagLst>
</file>

<file path=ppt/tags/tag41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1_1"/>
  <p:tag name="KSO_WM_UNIT_LAYERLEVEL" val="1_1_1"/>
  <p:tag name="KSO_WM_TAG_VERSION" val="1.0"/>
  <p:tag name="KSO_WM_BEAUTIFY_FLAG" val="#wm#"/>
  <p:tag name="KSO_WM_UNIT_PRESET_TEXT" val="添加标题"/>
  <p:tag name="KSO_WM_TEMPLATE_CATEGORY" val="custom"/>
  <p:tag name="KSO_WM_TEMPLATE_INDEX" val="20204319"/>
  <p:tag name="KSO_WM_UNIT_ID" val="custom20204319_29*l_h_a*1_1_1"/>
  <p:tag name="KSO_WM_UNIT_ISNUMDGMTITLE" val="0"/>
  <p:tag name="KSO_WM_UNIT_TEXT_FILL_FORE_SCHEMECOLOR_INDEX" val="14"/>
  <p:tag name="KSO_WM_UNIT_TEXT_FILL_TYPE" val="1"/>
  <p:tag name="KSO_WM_UNIT_USESOURCEFORMAT_APPLY" val="1"/>
</p:tagLst>
</file>

<file path=ppt/tags/tag4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1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19"/>
  <p:tag name="KSO_WM_UNIT_ID" val="custom20204319_29*l_h_f*1_1_1"/>
  <p:tag name="KSO_WM_UNIT_SUBTYPE" val="a"/>
  <p:tag name="KSO_WM_UNIT_TEXT_FILL_FORE_SCHEMECOLOR_INDEX" val="14"/>
  <p:tag name="KSO_WM_UNIT_TEXT_FILL_TYPE" val="1"/>
  <p:tag name="KSO_WM_UNIT_USESOURCEFORMAT_APPLY" val="1"/>
</p:tagLst>
</file>

<file path=ppt/tags/tag4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4"/>
  <p:tag name="KSO_WM_UNIT_TYPE" val="l_h_f"/>
  <p:tag name="KSO_WM_UNIT_INDEX" val="1_2_1"/>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
  <p:tag name="KSO_WM_TEMPLATE_CATEGORY" val="custom"/>
  <p:tag name="KSO_WM_TEMPLATE_INDEX" val="20204319"/>
  <p:tag name="KSO_WM_UNIT_ID" val="custom20204319_29*l_h_f*1_2_1"/>
  <p:tag name="KSO_WM_UNIT_SUBTYPE" val="a"/>
  <p:tag name="KSO_WM_UNIT_TEXT_FILL_FORE_SCHEMECOLOR_INDEX" val="14"/>
  <p:tag name="KSO_WM_UNIT_TEXT_FILL_TYPE" val="1"/>
  <p:tag name="KSO_WM_UNIT_USESOURCEFORMAT_APPLY" val="1"/>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2"/>
  <p:tag name="KSO_WM_UNIT_LAYERLEVEL" val="1_1"/>
  <p:tag name="KSO_WM_TAG_VERSION" val="1.0"/>
  <p:tag name="KSO_WM_BEAUTIFY_FLAG" val="#wm#"/>
  <p:tag name="KSO_WM_TEMPLATE_CATEGORY" val="custom"/>
  <p:tag name="KSO_WM_TEMPLATE_INDEX" val="20204319"/>
  <p:tag name="KSO_WM_UNIT_ID" val="custom20204319_29*l_i*1_2"/>
  <p:tag name="KSO_WM_UNIT_FILL_FORE_SCHEMECOLOR_INDEX" val="14"/>
  <p:tag name="KSO_WM_UNIT_FILL_TYPE" val="1"/>
  <p:tag name="KSO_WM_UNIT_LINE_FORE_SCHEMECOLOR_INDEX" val="5"/>
  <p:tag name="KSO_WM_UNIT_LINE_FILL_TYPE" val="2"/>
  <p:tag name="KSO_WM_UNIT_TEXT_FILL_FORE_SCHEMECOLOR_INDEX" val="2"/>
  <p:tag name="KSO_WM_UNIT_TEXT_FILL_TYPE" val="1"/>
  <p:tag name="KSO_WM_UNIT_USESOURCEFORMAT_APPLY" val="1"/>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h_i"/>
  <p:tag name="KSO_WM_UNIT_INDEX" val="1_2_1"/>
  <p:tag name="KSO_WM_UNIT_LAYERLEVEL" val="1_1_1"/>
  <p:tag name="KSO_WM_TAG_VERSION" val="1.0"/>
  <p:tag name="KSO_WM_BEAUTIFY_FLAG" val="#wm#"/>
  <p:tag name="KSO_WM_TEMPLATE_CATEGORY" val="custom"/>
  <p:tag name="KSO_WM_TEMPLATE_INDEX" val="20204319"/>
  <p:tag name="KSO_WM_UNIT_ID" val="custom20204319_29*l_h_i*1_2_1"/>
  <p:tag name="KSO_WM_UNIT_FILL_FORE_SCHEMECOLOR_INDEX" val="5"/>
  <p:tag name="KSO_WM_UNIT_FILL_TYPE" val="1"/>
  <p:tag name="KSO_WM_UNIT_TEXT_FILL_FORE_SCHEMECOLOR_INDEX" val="2"/>
  <p:tag name="KSO_WM_UNIT_TEXT_FILL_TYPE" val="1"/>
  <p:tag name="KSO_WM_UNIT_USESOURCEFORMAT_APPLY" val="1"/>
</p:tagLst>
</file>

<file path=ppt/tags/tag41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4"/>
  <p:tag name="KSO_WM_UNIT_TYPE" val="l_h_a"/>
  <p:tag name="KSO_WM_UNIT_INDEX" val="1_2_1"/>
  <p:tag name="KSO_WM_UNIT_LAYERLEVEL" val="1_1_1"/>
  <p:tag name="KSO_WM_TAG_VERSION" val="1.0"/>
  <p:tag name="KSO_WM_BEAUTIFY_FLAG" val="#wm#"/>
  <p:tag name="KSO_WM_UNIT_PRESET_TEXT" val="添加标题"/>
  <p:tag name="KSO_WM_TEMPLATE_CATEGORY" val="custom"/>
  <p:tag name="KSO_WM_TEMPLATE_INDEX" val="20204319"/>
  <p:tag name="KSO_WM_UNIT_ID" val="custom20204319_29*l_h_a*1_2_1"/>
  <p:tag name="KSO_WM_UNIT_ISNUMDGMTITLE" val="0"/>
  <p:tag name="KSO_WM_UNIT_TEXT_FILL_FORE_SCHEMECOLOR_INDEX" val="14"/>
  <p:tag name="KSO_WM_UNIT_TEXT_FILL_TYPE" val="1"/>
  <p:tag name="KSO_WM_UNIT_USESOURCEFORMAT_APPLY" val="1"/>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4"/>
  <p:tag name="KSO_WM_UNIT_TYPE" val="l_i"/>
  <p:tag name="KSO_WM_UNIT_INDEX" val="1_3"/>
  <p:tag name="KSO_WM_UNIT_LAYERLEVEL" val="1_1"/>
  <p:tag name="KSO_WM_TAG_VERSION" val="1.0"/>
  <p:tag name="KSO_WM_BEAUTIFY_FLAG" val="#wm#"/>
  <p:tag name="KSO_WM_TEMPLATE_CATEGORY" val="custom"/>
  <p:tag name="KSO_WM_TEMPLATE_INDEX" val="20204319"/>
  <p:tag name="KSO_WM_UNIT_ID" val="custom20204319_29*l_i*1_3"/>
  <p:tag name="KSO_WM_UNIT_LINE_FORE_SCHEMECOLOR_INDEX" val="14"/>
  <p:tag name="KSO_WM_UNIT_LINE_FILL_TYPE" val="2"/>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8036"/>
  <p:tag name="KSO_WM_SLIDE_ID" val="diagram20188036_2"/>
  <p:tag name="KSO_WM_SLIDE_TYPE" val="text"/>
  <p:tag name="KSO_WM_SLIDE_SUBTYPE" val="diag"/>
  <p:tag name="KSO_WM_SLIDE_ITEM_CNT" val="3"/>
  <p:tag name="KSO_WM_SLIDE_INDEX" val="2"/>
  <p:tag name="KSO_WM_DIAGRAM_GROUP_CODE" val="n1-1"/>
  <p:tag name="KSO_WM_SLIDE_DIAGTYPE" val="n"/>
  <p:tag name="KSO_WM_TAG_VERSION" val="1.0"/>
  <p:tag name="KSO_WM_SLIDE_LAYOUT" val="a_f_n"/>
  <p:tag name="KSO_WM_SLIDE_LAYOUT_CNT" val="1_1_1"/>
  <p:tag name="KSO_WM_SLIDE_SIZE" val="506.231*199.9"/>
  <p:tag name="KSO_WM_SLIDE_POSITION" val="385.069*173"/>
  <p:tag name="KSO_WM_TEMPLATE_SUBCATEGORY" val="0"/>
  <p:tag name="KSO_WM_SLIDE_COLORSCHEME_VERSION" val="3.2"/>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1"/>
  <p:tag name="KSO_WM_UNIT_ID" val="diagram20188036_2*i*1"/>
  <p:tag name="KSO_WM_TEMPLATE_CATEGORY" val="diagram"/>
  <p:tag name="KSO_WM_TEMPLATE_INDEX" val="20188036"/>
  <p:tag name="KSO_WM_UNIT_LAYERLEVEL" val="1"/>
  <p:tag name="KSO_WM_TAG_VERSION" val="1.0"/>
  <p:tag name="KSO_WM_BEAUTIFY_FLAG" val="#wm#"/>
  <p:tag name="KSO_WM_UNIT_COLOR_SCHEME_SHAPE_ID" val="58"/>
  <p:tag name="KSO_WM_UNIT_COLOR_SCHEME_PARENT_PAGE" val="0_5"/>
  <p:tag name="KSO_WM_UNIT_TEXT_FILL_FORE_SCHEMECOLOR_INDEX" val="13"/>
  <p:tag name="KSO_WM_UNIT_TEXT_FILL_TYPE" val="1"/>
  <p:tag name="KSO_WM_UNIT_USESOURCEFORMAT_APPLY" val="1"/>
</p:tagLst>
</file>

<file path=ppt/tags/tag42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VALUE" val="119"/>
  <p:tag name="KSO_WM_UNIT_HIGHLIGHT" val="0"/>
  <p:tag name="KSO_WM_UNIT_COMPATIBLE" val="0"/>
  <p:tag name="KSO_WM_UNIT_DIAGRAM_ISNUMVISUAL" val="0"/>
  <p:tag name="KSO_WM_UNIT_DIAGRAM_ISREFERUNIT" val="0"/>
  <p:tag name="KSO_WM_DIAGRAM_GROUP_CODE" val="n1-1"/>
  <p:tag name="KSO_WM_UNIT_TYPE" val="f"/>
  <p:tag name="KSO_WM_UNIT_INDEX" val="1"/>
  <p:tag name="KSO_WM_UNIT_ID" val="diagram20188036_2*f*1"/>
  <p:tag name="KSO_WM_TEMPLATE_CATEGORY" val="diagram"/>
  <p:tag name="KSO_WM_TEMPLATE_INDEX" val="20188036"/>
  <p:tag name="KSO_WM_UNIT_LAYERLEVEL" val="1"/>
  <p:tag name="KSO_WM_TAG_VERSION" val="1.0"/>
  <p:tag name="KSO_WM_BEAUTIFY_FLAG" val="#wm#"/>
  <p:tag name="KSO_WM_UNIT_NOCLEAR" val="0"/>
  <p:tag name="KSO_WM_UNIT_COLOR_SCHEME_SHAPE_ID" val="60"/>
  <p:tag name="KSO_WM_UNIT_COLOR_SCHEME_PARENT_PAGE" val="0_5"/>
  <p:tag name="KSO_WM_UNIT_TEXT_FILL_FORE_SCHEMECOLOR_INDEX" val="13"/>
  <p:tag name="KSO_WM_UNIT_TEXT_FILL_TYPE" val="1"/>
  <p:tag name="KSO_WM_UNIT_USESOURCEFORMAT_APPLY" val="1"/>
</p:tagLst>
</file>

<file path=ppt/tags/tag42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VALUE" val="12"/>
  <p:tag name="KSO_WM_UNIT_HIGHLIGHT" val="0"/>
  <p:tag name="KSO_WM_UNIT_COMPATIBLE" val="0"/>
  <p:tag name="KSO_WM_UNIT_DIAGRAM_ISNUMVISUAL" val="0"/>
  <p:tag name="KSO_WM_UNIT_DIAGRAM_ISREFERUNIT" val="0"/>
  <p:tag name="KSO_WM_DIAGRAM_GROUP_CODE" val="n1-1"/>
  <p:tag name="KSO_WM_UNIT_TYPE" val="a"/>
  <p:tag name="KSO_WM_UNIT_INDEX" val="1"/>
  <p:tag name="KSO_WM_UNIT_ID" val="diagram20188036_2*a*1"/>
  <p:tag name="KSO_WM_TEMPLATE_CATEGORY" val="diagram"/>
  <p:tag name="KSO_WM_TEMPLATE_INDEX" val="20188036"/>
  <p:tag name="KSO_WM_UNIT_LAYERLEVEL" val="1"/>
  <p:tag name="KSO_WM_TAG_VERSION" val="1.0"/>
  <p:tag name="KSO_WM_BEAUTIFY_FLAG" val="#wm#"/>
  <p:tag name="KSO_WM_UNIT_NOCLEAR" val="0"/>
  <p:tag name="KSO_WM_UNIT_COLOR_SCHEME_SHAPE_ID" val="39"/>
  <p:tag name="KSO_WM_UNIT_COLOR_SCHEME_PARENT_PAGE" val="0_5"/>
  <p:tag name="KSO_WM_UNIT_TEXT_FILL_FORE_SCHEMECOLOR_INDEX" val="13"/>
  <p:tag name="KSO_WM_UNIT_TEXT_FILL_TYPE" val="1"/>
  <p:tag name="KSO_WM_UNIT_USESOURCEFORMAT_APPLY" val="1"/>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188036_2*n_i*1_5"/>
  <p:tag name="KSO_WM_TEMPLATE_CATEGORY" val="diagram"/>
  <p:tag name="KSO_WM_TEMPLATE_INDEX" val="20188036"/>
  <p:tag name="KSO_WM_UNIT_LAYERLEVEL" val="1_1"/>
  <p:tag name="KSO_WM_TAG_VERSION" val="1.0"/>
  <p:tag name="KSO_WM_BEAUTIFY_FLAG" val="#wm#"/>
  <p:tag name="KSO_WM_UNIT_TYPE" val="n_i"/>
  <p:tag name="KSO_WM_UNIT_INDEX" val="1_5"/>
  <p:tag name="KSO_WM_UNIT_COLOR_SCHEME_SHAPE_ID" val="42"/>
  <p:tag name="KSO_WM_UNIT_COLOR_SCHEME_PARENT_PAGE" val="0_5"/>
  <p:tag name="KSO_WM_UNIT_DECOLORIZATION" val="1"/>
  <p:tag name="KSO_WM_UNIT_LINE_FORE_SCHEMECOLOR_INDEX" val="13"/>
  <p:tag name="KSO_WM_UNIT_LINE_FILL_TYPE" val="2"/>
  <p:tag name="KSO_WM_UNIT_USESOURCEFORMAT_APPLY" val="1"/>
</p:tagLst>
</file>

<file path=ppt/tags/tag425.xml><?xml version="1.0" encoding="utf-8"?>
<p:tagLst xmlns:a="http://schemas.openxmlformats.org/drawingml/2006/main" xmlns:r="http://schemas.openxmlformats.org/officeDocument/2006/relationships" xmlns:p="http://schemas.openxmlformats.org/presentationml/2006/main">
  <p:tag name="KSO_WM_UNIT_ISCONTENTSTITLE" val="0"/>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UNIT_ID" val="diagram20188036_2*n_h_i*1_1_1"/>
  <p:tag name="KSO_WM_TEMPLATE_CATEGORY" val="diagram"/>
  <p:tag name="KSO_WM_TEMPLATE_INDEX" val="20188036"/>
  <p:tag name="KSO_WM_UNIT_LAYERLEVEL" val="1_1_1"/>
  <p:tag name="KSO_WM_TAG_VERSION" val="1.0"/>
  <p:tag name="KSO_WM_BEAUTIFY_FLAG" val="#wm#"/>
  <p:tag name="KSO_WM_UNIT_COLOR_SCHEME_SHAPE_ID" val="5"/>
  <p:tag name="KSO_WM_UNIT_COLOR_SCHEME_PARENT_PAGE" val="0_5"/>
  <p:tag name="KSO_WM_UNIT_FILL_FORE_SCHEMECOLOR_INDEX" val="14"/>
  <p:tag name="KSO_WM_UNIT_FILL_TYPE" val="1"/>
  <p:tag name="KSO_WM_UNIT_LINE_FORE_SCHEMECOLOR_INDEX" val="5"/>
  <p:tag name="KSO_WM_UNIT_LINE_FILL_TYPE" val="2"/>
  <p:tag name="KSO_WM_UNIT_TEXT_FILL_FORE_SCHEMECOLOR_INDEX" val="13"/>
  <p:tag name="KSO_WM_UNIT_TEXT_FILL_TYPE" val="1"/>
  <p:tag name="KSO_WM_UNIT_USESOURCEFORMAT_APPLY" val="1"/>
</p:tagLst>
</file>

<file path=ppt/tags/tag42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VALUE" val="6"/>
  <p:tag name="KSO_WM_UNIT_HIGHLIGHT" val="0"/>
  <p:tag name="KSO_WM_UNIT_COMPATIBLE" val="0"/>
  <p:tag name="KSO_WM_UNIT_DIAGRAM_ISNUMVISUAL" val="0"/>
  <p:tag name="KSO_WM_UNIT_DIAGRAM_ISREFERUNIT" val="0"/>
  <p:tag name="KSO_WM_DIAGRAM_GROUP_CODE" val="n1-1"/>
  <p:tag name="KSO_WM_UNIT_TYPE" val="n_h_f"/>
  <p:tag name="KSO_WM_UNIT_INDEX" val="1_1_1"/>
  <p:tag name="KSO_WM_UNIT_ID" val="diagram20188036_2*n_h_f*1_1_1"/>
  <p:tag name="KSO_WM_TEMPLATE_CATEGORY" val="diagram"/>
  <p:tag name="KSO_WM_TEMPLATE_INDEX" val="20188036"/>
  <p:tag name="KSO_WM_UNIT_LAYERLEVEL" val="1_1_1"/>
  <p:tag name="KSO_WM_TAG_VERSION" val="1.0"/>
  <p:tag name="KSO_WM_BEAUTIFY_FLAG" val="#wm#"/>
  <p:tag name="KSO_WM_UNIT_NOCLEAR" val="0"/>
  <p:tag name="KSO_WM_UNIT_COLOR_SCHEME_SHAPE_ID" val="8"/>
  <p:tag name="KSO_WM_UNIT_COLOR_SCHEME_PARENT_PAGE" val="0_5"/>
  <p:tag name="KSO_WM_UNIT_TEXT_FILL_FORE_SCHEMECOLOR_INDEX" val="13"/>
  <p:tag name="KSO_WM_UNIT_TEXT_FILL_TYPE" val="1"/>
  <p:tag name="KSO_WM_UNIT_USESOURCEFORMAT_APPLY" val="1"/>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188036_2*n_i*1_2"/>
  <p:tag name="KSO_WM_TEMPLATE_CATEGORY" val="diagram"/>
  <p:tag name="KSO_WM_TEMPLATE_INDEX" val="20188036"/>
  <p:tag name="KSO_WM_UNIT_LAYERLEVEL" val="1_1"/>
  <p:tag name="KSO_WM_TAG_VERSION" val="1.0"/>
  <p:tag name="KSO_WM_BEAUTIFY_FLAG" val="#wm#"/>
  <p:tag name="KSO_WM_UNIT_TYPE" val="n_i"/>
  <p:tag name="KSO_WM_UNIT_INDEX" val="1_2"/>
  <p:tag name="KSO_WM_UNIT_COLOR_SCHEME_SHAPE_ID" val="63"/>
  <p:tag name="KSO_WM_UNIT_COLOR_SCHEME_PARENT_PAGE" val="0_5"/>
  <p:tag name="KSO_WM_UNIT_DECOLORIZATION" val="1"/>
  <p:tag name="KSO_WM_UNIT_LINE_FORE_SCHEMECOLOR_INDEX" val="13"/>
  <p:tag name="KSO_WM_UNIT_LINE_FILL_TYPE" val="2"/>
  <p:tag name="KSO_WM_UNIT_USESOURCEFORMAT_APPLY" val="1"/>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188036_2*n_i*1_3"/>
  <p:tag name="KSO_WM_TEMPLATE_CATEGORY" val="diagram"/>
  <p:tag name="KSO_WM_TEMPLATE_INDEX" val="20188036"/>
  <p:tag name="KSO_WM_UNIT_LAYERLEVEL" val="1_1"/>
  <p:tag name="KSO_WM_TAG_VERSION" val="1.0"/>
  <p:tag name="KSO_WM_BEAUTIFY_FLAG" val="#wm#"/>
  <p:tag name="KSO_WM_UNIT_TYPE" val="n_i"/>
  <p:tag name="KSO_WM_UNIT_INDEX" val="1_3"/>
  <p:tag name="KSO_WM_UNIT_COLOR_SCHEME_SHAPE_ID" val="62"/>
  <p:tag name="KSO_WM_UNIT_COLOR_SCHEME_PARENT_PAGE" val="0_5"/>
  <p:tag name="KSO_WM_UNIT_DECOLORIZATION" val="1"/>
  <p:tag name="KSO_WM_UNIT_LINE_FORE_SCHEMECOLOR_INDEX" val="13"/>
  <p:tag name="KSO_WM_UNIT_LINE_FILL_TYPE" val="2"/>
  <p:tag name="KSO_WM_UNIT_USESOURCEFORMAT_APPLY" val="1"/>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188036_2*n_i*1_4"/>
  <p:tag name="KSO_WM_TEMPLATE_CATEGORY" val="diagram"/>
  <p:tag name="KSO_WM_TEMPLATE_INDEX" val="20188036"/>
  <p:tag name="KSO_WM_UNIT_LAYERLEVEL" val="1_1"/>
  <p:tag name="KSO_WM_TAG_VERSION" val="1.0"/>
  <p:tag name="KSO_WM_BEAUTIFY_FLAG" val="#wm#"/>
  <p:tag name="KSO_WM_UNIT_TYPE" val="n_i"/>
  <p:tag name="KSO_WM_UNIT_INDEX" val="1_4"/>
  <p:tag name="KSO_WM_UNIT_COLOR_SCHEME_SHAPE_ID" val="61"/>
  <p:tag name="KSO_WM_UNIT_COLOR_SCHEME_PARENT_PAGE" val="0_5"/>
  <p:tag name="KSO_WM_UNIT_DECOLORIZATION" val="1"/>
  <p:tag name="KSO_WM_UNIT_LINE_FORE_SCHEMECOLOR_INDEX" val="13"/>
  <p:tag name="KSO_WM_UNIT_LINE_FILL_TYPE" val="2"/>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20188036_2*n_h_h_i*1_2_1_2"/>
  <p:tag name="KSO_WM_TEMPLATE_CATEGORY" val="diagram"/>
  <p:tag name="KSO_WM_TEMPLATE_INDEX" val="20188036"/>
  <p:tag name="KSO_WM_UNIT_LAYERLEVEL" val="1_1_1_1"/>
  <p:tag name="KSO_WM_TAG_VERSION" val="1.0"/>
  <p:tag name="KSO_WM_BEAUTIFY_FLAG" val="#wm#"/>
  <p:tag name="KSO_WM_UNIT_COLOR_SCHEME_SHAPE_ID" val="18"/>
  <p:tag name="KSO_WM_UNIT_COLOR_SCHEME_PARENT_PAGE" val="0_5"/>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3"/>
  <p:tag name="KSO_WM_UNIT_ID" val="diagram20188036_2*n_h_h_i*1_2_1_3"/>
  <p:tag name="KSO_WM_TEMPLATE_CATEGORY" val="diagram"/>
  <p:tag name="KSO_WM_TEMPLATE_INDEX" val="20188036"/>
  <p:tag name="KSO_WM_UNIT_LAYERLEVEL" val="1_1_1_1"/>
  <p:tag name="KSO_WM_TAG_VERSION" val="1.0"/>
  <p:tag name="KSO_WM_BEAUTIFY_FLAG" val="#wm#"/>
  <p:tag name="KSO_WM_UNIT_COLOR_SCHEME_SHAPE_ID" val="19"/>
  <p:tag name="KSO_WM_UNIT_COLOR_SCHEME_PARENT_PAGE" val="0_5"/>
  <p:tag name="KSO_WM_UNIT_FILL_FORE_SCHEMECOLOR_INDEX" val="14"/>
  <p:tag name="KSO_WM_UNIT_FILL_TYPE" val="1"/>
  <p:tag name="KSO_WM_UNIT_TEXT_FILL_FORE_SCHEMECOLOR_INDEX" val="13"/>
  <p:tag name="KSO_WM_UNIT_TEXT_FILL_TYPE" val="1"/>
  <p:tag name="KSO_WM_UNIT_USESOURCEFORMAT_APPLY" val="1"/>
</p:tagLst>
</file>

<file path=ppt/tags/tag43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VALUE" val="3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188036_2*n_h_h_f*1_2_1_1"/>
  <p:tag name="KSO_WM_TEMPLATE_CATEGORY" val="diagram"/>
  <p:tag name="KSO_WM_TEMPLATE_INDEX" val="20188036"/>
  <p:tag name="KSO_WM_UNIT_LAYERLEVEL" val="1_1_1_1"/>
  <p:tag name="KSO_WM_TAG_VERSION" val="1.0"/>
  <p:tag name="KSO_WM_BEAUTIFY_FLAG" val="#wm#"/>
  <p:tag name="KSO_WM_UNIT_NOCLEAR" val="0"/>
  <p:tag name="KSO_WM_UNIT_COLOR_SCHEME_SHAPE_ID" val="26"/>
  <p:tag name="KSO_WM_UNIT_COLOR_SCHEME_PARENT_PAGE" val="0_5"/>
  <p:tag name="KSO_WM_UNIT_TEXT_FILL_FORE_SCHEMECOLOR_INDEX" val="13"/>
  <p:tag name="KSO_WM_UNIT_TEXT_FILL_TYPE" val="1"/>
  <p:tag name="KSO_WM_UNIT_USESOURCEFORMAT_APPLY" val="1"/>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188036_2*n_h_h_a*1_2_1_1"/>
  <p:tag name="KSO_WM_TEMPLATE_CATEGORY" val="diagram"/>
  <p:tag name="KSO_WM_TEMPLATE_INDEX" val="20188036"/>
  <p:tag name="KSO_WM_UNIT_LAYERLEVEL" val="1_1_1_1"/>
  <p:tag name="KSO_WM_TAG_VERSION" val="1.0"/>
  <p:tag name="KSO_WM_BEAUTIFY_FLAG" val="#wm#"/>
  <p:tag name="KSO_WM_UNIT_ISCONTENTSTITLE" val="0"/>
  <p:tag name="KSO_WM_UNIT_PRESET_TEXT" val="添加标题"/>
  <p:tag name="KSO_WM_UNIT_VALUE" val="10"/>
  <p:tag name="KSO_WM_UNIT_TYPE" val="n_h_h_a"/>
  <p:tag name="KSO_WM_UNIT_INDEX" val="1_2_1_1"/>
  <p:tag name="KSO_WM_UNIT_NOCLEAR" val="0"/>
  <p:tag name="KSO_WM_UNIT_COLOR_SCHEME_SHAPE_ID" val="7"/>
  <p:tag name="KSO_WM_UNIT_COLOR_SCHEME_PARENT_PAGE" val="0_5"/>
  <p:tag name="KSO_WM_UNIT_TEXT_FILL_FORE_SCHEMECOLOR_INDEX" val="5"/>
  <p:tag name="KSO_WM_UNIT_TEXT_FILL_TYPE" val="1"/>
  <p:tag name="KSO_WM_UNIT_USESOURCEFORMAT_APPLY" val="1"/>
</p:tagLst>
</file>

<file path=ppt/tags/tag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188036_2*n_h_h_i*1_2_1_1"/>
  <p:tag name="KSO_WM_TEMPLATE_CATEGORY" val="diagram"/>
  <p:tag name="KSO_WM_TEMPLATE_INDEX" val="20188036"/>
  <p:tag name="KSO_WM_UNIT_LAYERLEVEL" val="1_1_1_1"/>
  <p:tag name="KSO_WM_TAG_VERSION" val="1.0"/>
  <p:tag name="KSO_WM_BEAUTIFY_FLAG" val="#wm#"/>
  <p:tag name="KSO_WM_UNIT_TYPE" val="n_h_h_i"/>
  <p:tag name="KSO_WM_UNIT_INDEX" val="1_2_1_1"/>
  <p:tag name="KSO_WM_UNIT_COLOR_SCHEME_SHAPE_ID" val="33"/>
  <p:tag name="KSO_WM_UNIT_COLOR_SCHEME_PARENT_PAGE" val="0_5"/>
  <p:tag name="KSO_WM_UNIT_DECOLORIZATION" val="1"/>
  <p:tag name="KSO_WM_UNIT_LINE_FORE_SCHEMECOLOR_INDEX" val="13"/>
  <p:tag name="KSO_WM_UNIT_LINE_FILL_TYPE" val="2"/>
  <p:tag name="KSO_WM_UNIT_USESOURCEFORMAT_APPLY" val="1"/>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20188036_2*n_h_h_i*1_2_2_1"/>
  <p:tag name="KSO_WM_TEMPLATE_CATEGORY" val="diagram"/>
  <p:tag name="KSO_WM_TEMPLATE_INDEX" val="20188036"/>
  <p:tag name="KSO_WM_UNIT_LAYERLEVEL" val="1_1_1_1"/>
  <p:tag name="KSO_WM_TAG_VERSION" val="1.0"/>
  <p:tag name="KSO_WM_BEAUTIFY_FLAG" val="#wm#"/>
  <p:tag name="KSO_WM_UNIT_COLOR_SCHEME_SHAPE_ID" val="41"/>
  <p:tag name="KSO_WM_UNIT_COLOR_SCHEME_PARENT_PAGE" val="0_5"/>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3"/>
  <p:tag name="KSO_WM_UNIT_ID" val="diagram20188036_2*n_h_h_i*1_2_2_3"/>
  <p:tag name="KSO_WM_TEMPLATE_CATEGORY" val="diagram"/>
  <p:tag name="KSO_WM_TEMPLATE_INDEX" val="20188036"/>
  <p:tag name="KSO_WM_UNIT_LAYERLEVEL" val="1_1_1_1"/>
  <p:tag name="KSO_WM_TAG_VERSION" val="1.0"/>
  <p:tag name="KSO_WM_BEAUTIFY_FLAG" val="#wm#"/>
  <p:tag name="KSO_WM_UNIT_COLOR_SCHEME_SHAPE_ID" val="17"/>
  <p:tag name="KSO_WM_UNIT_COLOR_SCHEME_PARENT_PAGE" val="0_5"/>
  <p:tag name="KSO_WM_UNIT_FILL_FORE_SCHEMECOLOR_INDEX" val="14"/>
  <p:tag name="KSO_WM_UNIT_FILL_TYPE" val="1"/>
  <p:tag name="KSO_WM_UNIT_TEXT_FILL_FORE_SCHEMECOLOR_INDEX" val="13"/>
  <p:tag name="KSO_WM_UNIT_TEXT_FILL_TYPE" val="1"/>
  <p:tag name="KSO_WM_UNIT_USESOURCEFORMAT_APPLY" val="1"/>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188036_2*n_h_h_i*1_2_2_2"/>
  <p:tag name="KSO_WM_TEMPLATE_CATEGORY" val="diagram"/>
  <p:tag name="KSO_WM_TEMPLATE_INDEX" val="20188036"/>
  <p:tag name="KSO_WM_UNIT_LAYERLEVEL" val="1_1_1_1"/>
  <p:tag name="KSO_WM_TAG_VERSION" val="1.0"/>
  <p:tag name="KSO_WM_BEAUTIFY_FLAG" val="#wm#"/>
  <p:tag name="KSO_WM_UNIT_TYPE" val="n_h_h_i"/>
  <p:tag name="KSO_WM_UNIT_INDEX" val="1_2_2_2"/>
  <p:tag name="KSO_WM_UNIT_COLOR_SCHEME_SHAPE_ID" val="43"/>
  <p:tag name="KSO_WM_UNIT_COLOR_SCHEME_PARENT_PAGE" val="0_5"/>
  <p:tag name="KSO_WM_UNIT_DECOLORIZATION" val="1"/>
  <p:tag name="KSO_WM_UNIT_LINE_FORE_SCHEMECOLOR_INDEX" val="13"/>
  <p:tag name="KSO_WM_UNIT_LINE_FILL_TYPE" val="2"/>
  <p:tag name="KSO_WM_UNIT_USESOURCEFORMAT_APPLY" val="1"/>
</p:tagLst>
</file>

<file path=ppt/tags/tag438.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VALUE" val="3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20188036_2*n_h_h_f*1_2_3_1"/>
  <p:tag name="KSO_WM_TEMPLATE_CATEGORY" val="diagram"/>
  <p:tag name="KSO_WM_TEMPLATE_INDEX" val="20188036"/>
  <p:tag name="KSO_WM_UNIT_LAYERLEVEL" val="1_1_1_1"/>
  <p:tag name="KSO_WM_TAG_VERSION" val="1.0"/>
  <p:tag name="KSO_WM_BEAUTIFY_FLAG" val="#wm#"/>
  <p:tag name="KSO_WM_UNIT_NOCLEAR" val="0"/>
  <p:tag name="KSO_WM_UNIT_COLOR_SCHEME_SHAPE_ID" val="44"/>
  <p:tag name="KSO_WM_UNIT_COLOR_SCHEME_PARENT_PAGE" val="0_5"/>
  <p:tag name="KSO_WM_UNIT_TEXT_FILL_FORE_SCHEMECOLOR_INDEX" val="13"/>
  <p:tag name="KSO_WM_UNIT_TEXT_FILL_TYPE" val="1"/>
  <p:tag name="KSO_WM_UNIT_USESOURCEFORMAT_APPLY" val="1"/>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188036_2*n_h_h_a*1_2_3_1"/>
  <p:tag name="KSO_WM_TEMPLATE_CATEGORY" val="diagram"/>
  <p:tag name="KSO_WM_TEMPLATE_INDEX" val="20188036"/>
  <p:tag name="KSO_WM_UNIT_LAYERLEVEL" val="1_1_1_1"/>
  <p:tag name="KSO_WM_TAG_VERSION" val="1.0"/>
  <p:tag name="KSO_WM_BEAUTIFY_FLAG" val="#wm#"/>
  <p:tag name="KSO_WM_UNIT_ISCONTENTSTITLE" val="0"/>
  <p:tag name="KSO_WM_UNIT_PRESET_TEXT" val="添加标题"/>
  <p:tag name="KSO_WM_UNIT_VALUE" val="10"/>
  <p:tag name="KSO_WM_UNIT_TYPE" val="n_h_h_a"/>
  <p:tag name="KSO_WM_UNIT_INDEX" val="1_2_3_1"/>
  <p:tag name="KSO_WM_UNIT_NOCLEAR" val="0"/>
  <p:tag name="KSO_WM_UNIT_COLOR_SCHEME_SHAPE_ID" val="45"/>
  <p:tag name="KSO_WM_UNIT_COLOR_SCHEME_PARENT_PAGE" val="0_5"/>
  <p:tag name="KSO_WM_UNIT_TEXT_FILL_FORE_SCHEMECOLOR_INDEX" val="7"/>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3"/>
  <p:tag name="KSO_WM_UNIT_ID" val="diagram20188036_2*n_h_h_i*1_2_3_3"/>
  <p:tag name="KSO_WM_TEMPLATE_CATEGORY" val="diagram"/>
  <p:tag name="KSO_WM_TEMPLATE_INDEX" val="20188036"/>
  <p:tag name="KSO_WM_UNIT_LAYERLEVEL" val="1_1_1_1"/>
  <p:tag name="KSO_WM_TAG_VERSION" val="1.0"/>
  <p:tag name="KSO_WM_BEAUTIFY_FLAG" val="#wm#"/>
  <p:tag name="KSO_WM_UNIT_COLOR_SCHEME_SHAPE_ID" val="48"/>
  <p:tag name="KSO_WM_UNIT_COLOR_SCHEME_PARENT_PAGE" val="0_5"/>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20188036_2*n_h_h_i*1_2_3_2"/>
  <p:tag name="KSO_WM_TEMPLATE_CATEGORY" val="diagram"/>
  <p:tag name="KSO_WM_TEMPLATE_INDEX" val="20188036"/>
  <p:tag name="KSO_WM_UNIT_LAYERLEVEL" val="1_1_1_1"/>
  <p:tag name="KSO_WM_TAG_VERSION" val="1.0"/>
  <p:tag name="KSO_WM_BEAUTIFY_FLAG" val="#wm#"/>
  <p:tag name="KSO_WM_UNIT_COLOR_SCHEME_SHAPE_ID" val="31"/>
  <p:tag name="KSO_WM_UNIT_COLOR_SCHEME_PARENT_PAGE" val="0_5"/>
  <p:tag name="KSO_WM_UNIT_FILL_FORE_SCHEMECOLOR_INDEX" val="14"/>
  <p:tag name="KSO_WM_UNIT_FILL_TYPE" val="1"/>
  <p:tag name="KSO_WM_UNIT_TEXT_FILL_FORE_SCHEMECOLOR_INDEX" val="13"/>
  <p:tag name="KSO_WM_UNIT_TEXT_FILL_TYPE" val="1"/>
  <p:tag name="KSO_WM_UNIT_USESOURCEFORMAT_APPLY" val="1"/>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188036_2*n_h_h_i*1_2_3_1"/>
  <p:tag name="KSO_WM_TEMPLATE_CATEGORY" val="diagram"/>
  <p:tag name="KSO_WM_TEMPLATE_INDEX" val="20188036"/>
  <p:tag name="KSO_WM_UNIT_LAYERLEVEL" val="1_1_1_1"/>
  <p:tag name="KSO_WM_TAG_VERSION" val="1.0"/>
  <p:tag name="KSO_WM_BEAUTIFY_FLAG" val="#wm#"/>
  <p:tag name="KSO_WM_UNIT_TYPE" val="n_h_h_i"/>
  <p:tag name="KSO_WM_UNIT_INDEX" val="1_2_3_1"/>
  <p:tag name="KSO_WM_UNIT_COLOR_SCHEME_SHAPE_ID" val="50"/>
  <p:tag name="KSO_WM_UNIT_COLOR_SCHEME_PARENT_PAGE" val="0_5"/>
  <p:tag name="KSO_WM_UNIT_DECOLORIZATION" val="1"/>
  <p:tag name="KSO_WM_UNIT_LINE_FORE_SCHEMECOLOR_INDEX" val="13"/>
  <p:tag name="KSO_WM_UNIT_LINE_FILL_TYPE" val="2"/>
  <p:tag name="KSO_WM_UNIT_USESOURCEFORMAT_APPLY" val="1"/>
</p:tagLst>
</file>

<file path=ppt/tags/tag443.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
  <p:tag name="KSO_WM_UNIT_VALUE" val="30"/>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20188036_2*n_h_h_f*1_2_2_1"/>
  <p:tag name="KSO_WM_TEMPLATE_CATEGORY" val="diagram"/>
  <p:tag name="KSO_WM_TEMPLATE_INDEX" val="20188036"/>
  <p:tag name="KSO_WM_UNIT_LAYERLEVEL" val="1_1_1_1"/>
  <p:tag name="KSO_WM_TAG_VERSION" val="1.0"/>
  <p:tag name="KSO_WM_BEAUTIFY_FLAG" val="#wm#"/>
  <p:tag name="KSO_WM_UNIT_NOCLEAR" val="0"/>
  <p:tag name="KSO_WM_UNIT_COLOR_SCHEME_SHAPE_ID" val="54"/>
  <p:tag name="KSO_WM_UNIT_COLOR_SCHEME_PARENT_PAGE" val="0_5"/>
  <p:tag name="KSO_WM_UNIT_TEXT_FILL_FORE_SCHEMECOLOR_INDEX" val="13"/>
  <p:tag name="KSO_WM_UNIT_TEXT_FILL_TYPE" val="1"/>
  <p:tag name="KSO_WM_UNIT_USESOURCEFORMAT_APPLY" val="1"/>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188036_2*n_h_h_a*1_2_2_1"/>
  <p:tag name="KSO_WM_TEMPLATE_CATEGORY" val="diagram"/>
  <p:tag name="KSO_WM_TEMPLATE_INDEX" val="20188036"/>
  <p:tag name="KSO_WM_UNIT_LAYERLEVEL" val="1_1_1_1"/>
  <p:tag name="KSO_WM_TAG_VERSION" val="1.0"/>
  <p:tag name="KSO_WM_BEAUTIFY_FLAG" val="#wm#"/>
  <p:tag name="KSO_WM_UNIT_ISCONTENTSTITLE" val="0"/>
  <p:tag name="KSO_WM_UNIT_PRESET_TEXT" val="添加标题"/>
  <p:tag name="KSO_WM_UNIT_VALUE" val="10"/>
  <p:tag name="KSO_WM_UNIT_TYPE" val="n_h_h_a"/>
  <p:tag name="KSO_WM_UNIT_INDEX" val="1_2_2_1"/>
  <p:tag name="KSO_WM_UNIT_NOCLEAR" val="0"/>
  <p:tag name="KSO_WM_UNIT_COLOR_SCHEME_SHAPE_ID" val="55"/>
  <p:tag name="KSO_WM_UNIT_COLOR_SCHEME_PARENT_PAGE" val="0_5"/>
  <p:tag name="KSO_WM_UNIT_TEXT_FILL_FORE_SCHEMECOLOR_INDEX" val="6"/>
  <p:tag name="KSO_WM_UNIT_TEXT_FILL_TYPE" val="1"/>
  <p:tag name="KSO_WM_UNIT_USESOURCEFORMAT_APPLY" val="1"/>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i"/>
  <p:tag name="KSO_WM_UNIT_INDEX" val="1_1"/>
  <p:tag name="KSO_WM_UNIT_ID" val="diagram20188036_2*n_i*1_1"/>
  <p:tag name="KSO_WM_TEMPLATE_CATEGORY" val="diagram"/>
  <p:tag name="KSO_WM_TEMPLATE_INDEX" val="20188036"/>
  <p:tag name="KSO_WM_UNIT_LAYERLEVEL" val="1_1"/>
  <p:tag name="KSO_WM_TAG_VERSION" val="1.0"/>
  <p:tag name="KSO_WM_BEAUTIFY_FLAG" val="#wm#"/>
  <p:tag name="KSO_WM_UNIT_COLOR_SCHEME_SHAPE_ID" val="12"/>
  <p:tag name="KSO_WM_UNIT_COLOR_SCHEME_PARENT_PAGE" val="0_5"/>
  <p:tag name="KSO_WM_UNIT_DECOLORIZATION" val="1"/>
  <p:tag name="KSO_WM_UNIT_LINE_FORE_SCHEMECOLOR_INDEX" val="14"/>
  <p:tag name="KSO_WM_UNIT_LINE_FILL_TYPE" val="2"/>
  <p:tag name="KSO_WM_UNIT_USESOURCEFORMAT_APPLY" val="1"/>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122"/>
  <p:tag name="KSO_WM_SLIDE_ID" val="diagram20200122_1"/>
  <p:tag name="KSO_WM_TEMPLATE_SUBCATEGORY" val="0"/>
  <p:tag name="KSO_WM_TEMPLATE_MASTER_TYPE" val="0"/>
  <p:tag name="KSO_WM_TEMPLATE_COLOR_TYPE" val="1"/>
  <p:tag name="KSO_WM_SLIDE_TYPE" val="text"/>
  <p:tag name="KSO_WM_SLIDE_SUBTYPE" val="diag"/>
  <p:tag name="KSO_WM_SLIDE_ITEM_CNT" val="2"/>
  <p:tag name="KSO_WM_SLIDE_INDEX" val="1"/>
  <p:tag name="KSO_WM_SLIDE_SIZE" val="798.981*293.221"/>
  <p:tag name="KSO_WM_SLIDE_POSITION" val="80.5094*168.933"/>
  <p:tag name="KSO_WM_DIAGRAM_GROUP_CODE" val="l1-1"/>
  <p:tag name="KSO_WM_SLIDE_DIAGTYPE" val="l"/>
  <p:tag name="KSO_WM_TAG_VERSION" val="1.0"/>
  <p:tag name="KSO_WM_SLIDE_LAYOUT" val="a_l"/>
  <p:tag name="KSO_WM_SLIDE_LAYOUT_CNT" val="1_1"/>
</p:tagLst>
</file>

<file path=ppt/tags/tag44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00122_1*a*1"/>
  <p:tag name="KSO_WM_TEMPLATE_CATEGORY" val="diagram"/>
  <p:tag name="KSO_WM_TEMPLATE_INDEX" val="20200122"/>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0122_1*l_h_i*1_1_2"/>
  <p:tag name="KSO_WM_TEMPLATE_CATEGORY" val="diagram"/>
  <p:tag name="KSO_WM_TEMPLATE_INDEX" val="20200122"/>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0122_1*l_h_i*1_2_2"/>
  <p:tag name="KSO_WM_TEMPLATE_CATEGORY" val="diagram"/>
  <p:tag name="KSO_WM_TEMPLATE_INDEX" val="20200122"/>
  <p:tag name="KSO_WM_UNIT_LAYERLEVEL" val="1_1_1"/>
  <p:tag name="KSO_WM_TAG_VERSION" val="1.0"/>
  <p:tag name="KSO_WM_BEAUTIFY_FLAG" val="#wm#"/>
  <p:tag name="KSO_WM_UNIT_LINE_FORE_SCHEMECOLOR_INDEX" val="13"/>
  <p:tag name="KSO_WM_UNIT_LINE_FILL_TYPE" val="2"/>
  <p:tag name="KSO_WM_UNIT_TEXT_FILL_FORE_SCHEMECOLOR_INDEX" val="13"/>
  <p:tag name="KSO_WM_UNIT_TEXT_FILL_TYPE" val="1"/>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00122_1*i*1"/>
  <p:tag name="KSO_WM_TEMPLATE_CATEGORY" val="diagram"/>
  <p:tag name="KSO_WM_TEMPLATE_INDEX" val="20200122"/>
  <p:tag name="KSO_WM_UNIT_LAYERLEVEL" val="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diagram20200122_1*i*2"/>
  <p:tag name="KSO_WM_TEMPLATE_CATEGORY" val="diagram"/>
  <p:tag name="KSO_WM_TEMPLATE_INDEX" val="20200122"/>
  <p:tag name="KSO_WM_UNIT_LAYERLEVEL" val="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00122_1*i*3"/>
  <p:tag name="KSO_WM_TEMPLATE_CATEGORY" val="diagram"/>
  <p:tag name="KSO_WM_TEMPLATE_INDEX" val="20200122"/>
  <p:tag name="KSO_WM_UNIT_LAYERLEVEL" val="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4"/>
  <p:tag name="KSO_WM_UNIT_ID" val="diagram20200122_1*i*4"/>
  <p:tag name="KSO_WM_TEMPLATE_CATEGORY" val="diagram"/>
  <p:tag name="KSO_WM_TEMPLATE_INDEX" val="20200122"/>
  <p:tag name="KSO_WM_UNIT_LAYERLEVEL" val="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diagram20200122_1*i*5"/>
  <p:tag name="KSO_WM_TEMPLATE_CATEGORY" val="diagram"/>
  <p:tag name="KSO_WM_TEMPLATE_INDEX" val="20200122"/>
  <p:tag name="KSO_WM_UNIT_LAYERLEVEL" val="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6"/>
  <p:tag name="KSO_WM_UNIT_ID" val="diagram20200122_1*i*6"/>
  <p:tag name="KSO_WM_TEMPLATE_CATEGORY" val="diagram"/>
  <p:tag name="KSO_WM_TEMPLATE_INDEX" val="20200122"/>
  <p:tag name="KSO_WM_UNIT_LAYERLEVEL" val="1"/>
  <p:tag name="KSO_WM_TAG_VERSION" val="1.0"/>
  <p:tag name="KSO_WM_BEAUTIFY_FLAG" val="#wm#"/>
  <p:tag name="KSO_WM_UNIT_FILL_FORE_SCHEMECOLOR_INDEX" val="14"/>
  <p:tag name="KSO_WM_UNIT_FILL_TYPE" val="1"/>
  <p:tag name="KSO_WM_UNIT_TEXT_FILL_FORE_SCHEMECOLOR_INDEX" val="13"/>
  <p:tag name="KSO_WM_UNIT_TEXT_FILL_TYPE" val="1"/>
  <p:tag name="KSO_WM_UNIT_USESOURCEFORMAT_APPLY" val="1"/>
</p:tagLst>
</file>

<file path=ppt/tags/tag456.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00122_1*l_h_a*1_1_1"/>
  <p:tag name="KSO_WM_TEMPLATE_CATEGORY" val="diagram"/>
  <p:tag name="KSO_WM_TEMPLATE_INDEX" val="20200122"/>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45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VALUE" val="39"/>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0122_1*l_h_f*1_1_1"/>
  <p:tag name="KSO_WM_TEMPLATE_CATEGORY" val="diagram"/>
  <p:tag name="KSO_WM_TEMPLATE_INDEX" val="202001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5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添加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00122_1*l_h_a*1_2_1"/>
  <p:tag name="KSO_WM_TEMPLATE_CATEGORY" val="diagram"/>
  <p:tag name="KSO_WM_TEMPLATE_INDEX" val="20200122"/>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45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0122_1*l_h_f*1_2_1"/>
  <p:tag name="KSO_WM_TEMPLATE_CATEGORY" val="diagram"/>
  <p:tag name="KSO_WM_TEMPLATE_INDEX" val="20200122"/>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0122_1*l_i*1_1"/>
  <p:tag name="KSO_WM_TEMPLATE_CATEGORY" val="diagram"/>
  <p:tag name="KSO_WM_TEMPLATE_INDEX" val="20200122"/>
  <p:tag name="KSO_WM_UNIT_LAYERLEVEL" val="1_1"/>
  <p:tag name="KSO_WM_TAG_VERSION" val="1.0"/>
  <p:tag name="KSO_WM_BEAUTIFY_FLAG" val="#wm#"/>
  <p:tag name="KSO_WM_UNIT_FILL_FORE_SCHEMECOLOR_INDEX" val="5"/>
  <p:tag name="KSO_WM_UNIT_FILL_TYPE" val="1"/>
  <p:tag name="KSO_WM_UNIT_USESOURCEFORMAT_APPLY" val="1"/>
</p:tagLst>
</file>

<file path=ppt/tags/tag4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0122_1*l_h_i*1_1_1"/>
  <p:tag name="KSO_WM_TEMPLATE_CATEGORY" val="diagram"/>
  <p:tag name="KSO_WM_TEMPLATE_INDEX" val="20200122"/>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4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0122_1*l_h_i*1_2_1"/>
  <p:tag name="KSO_WM_TEMPLATE_CATEGORY" val="diagram"/>
  <p:tag name="KSO_WM_TEMPLATE_INDEX" val="20200122"/>
  <p:tag name="KSO_WM_UNIT_LAYERLEVEL" val="1_1_1"/>
  <p:tag name="KSO_WM_TAG_VERSION" val="1.0"/>
  <p:tag name="KSO_WM_BEAUTIFY_FLAG" val="#wm#"/>
  <p:tag name="KSO_WM_UNIT_FILL_FORE_SCHEMECOLOR_INDEX" val="5"/>
  <p:tag name="KSO_WM_UNIT_FILL_TYPE" val="1"/>
  <p:tag name="KSO_WM_UNIT_USESOURCEFORMAT_APPLY" val="1"/>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160181"/>
  <p:tag name="KSO_WM_SLIDE_ID" val="diagram160181_2"/>
  <p:tag name="KSO_WM_TEMPLATE_SUBCATEGORY" val="0"/>
  <p:tag name="KSO_WM_SLIDE_TYPE" val="text"/>
  <p:tag name="KSO_WM_SLIDE_SUBTYPE" val="diag"/>
  <p:tag name="KSO_WM_SLIDE_ITEM_CNT" val="3"/>
  <p:tag name="KSO_WM_SLIDE_INDEX" val="2"/>
  <p:tag name="KSO_WM_SLIDE_SIZE" val="592.357*281.813"/>
  <p:tag name="KSO_WM_SLIDE_POSITION" val="180.997*157.146"/>
  <p:tag name="KSO_WM_DIAGRAM_GROUP_CODE" val="n1-1"/>
  <p:tag name="KSO_WM_SLIDE_DIAGTYPE" val="n"/>
  <p:tag name="KSO_WM_TAG_VERSION" val="1.0"/>
  <p:tag name="KSO_WM_SLIDE_LAYOUT" val="a_n"/>
  <p:tag name="KSO_WM_SLIDE_LAYOUT_CNT" val="1_1"/>
</p:tagLst>
</file>

<file path=ppt/tags/tag4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3"/>
  <p:tag name="KSO_WM_UNIT_ID" val="diagram160181_2*n_h_h_i*1_2_1_3"/>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 name="KSO_WM_UNIT_USESOURCEFORMAT_APPLY" val="1"/>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3"/>
  <p:tag name="KSO_WM_UNIT_ID" val="diagram160181_2*n_h_h_i*1_2_3_3"/>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 name="KSO_WM_UNIT_USESOURCEFORMAT_APPLY" val="1"/>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3"/>
  <p:tag name="KSO_WM_UNIT_ID" val="diagram160181_2*n_h_h_i*1_2_2_3"/>
  <p:tag name="KSO_WM_TEMPLATE_CATEGORY" val="diagram"/>
  <p:tag name="KSO_WM_TEMPLATE_INDEX" val="160181"/>
  <p:tag name="KSO_WM_UNIT_LAYERLEVEL" val="1_1_1_1"/>
  <p:tag name="KSO_WM_TAG_VERSION" val="1.0"/>
  <p:tag name="KSO_WM_BEAUTIFY_FLAG" val="#wm#"/>
  <p:tag name="KSO_WM_UNIT_LINE_FORE_SCHEMECOLOR_INDEX" val="14"/>
  <p:tag name="KSO_WM_UNIT_LINE_FILL_TYPE" val="2"/>
  <p:tag name="KSO_WM_UNIT_USESOURCEFORMAT_APPLY" val="1"/>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2"/>
  <p:tag name="KSO_WM_UNIT_ID" val="diagram160181_2*n_h_h_i*1_2_1_2"/>
  <p:tag name="KSO_WM_TEMPLATE_CATEGORY" val="diagram"/>
  <p:tag name="KSO_WM_TEMPLATE_INDEX" val="160181"/>
  <p:tag name="KSO_WM_UNIT_LAYERLEVEL" val="1_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UNIT_ID" val="diagram160181_2*n_h_h_i*1_2_1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 name="KSO_WM_UNIT_USESOURCEFORMAT_APPLY" val="1"/>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2"/>
  <p:tag name="KSO_WM_UNIT_ID" val="diagram160181_2*n_h_h_i*1_2_2_2"/>
  <p:tag name="KSO_WM_TEMPLATE_CATEGORY" val="diagram"/>
  <p:tag name="KSO_WM_TEMPLATE_INDEX" val="160181"/>
  <p:tag name="KSO_WM_UNIT_LAYERLEVEL" val="1_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UNIT_ID" val="diagram160181_2*n_h_h_i*1_2_2_1"/>
  <p:tag name="KSO_WM_TEMPLATE_CATEGORY" val="diagram"/>
  <p:tag name="KSO_WM_TEMPLATE_INDEX" val="160181"/>
  <p:tag name="KSO_WM_UNIT_LAYERLEVEL" val="1_1_1_1"/>
  <p:tag name="KSO_WM_TAG_VERSION" val="1.0"/>
  <p:tag name="KSO_WM_BEAUTIFY_FLAG" val="#wm#"/>
  <p:tag name="KSO_WM_UNIT_USESOURCEFORMAT_APPLY" val="1"/>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2"/>
  <p:tag name="KSO_WM_UNIT_ID" val="diagram160181_2*n_h_h_i*1_2_3_2"/>
  <p:tag name="KSO_WM_TEMPLATE_CATEGORY" val="diagram"/>
  <p:tag name="KSO_WM_TEMPLATE_INDEX" val="160181"/>
  <p:tag name="KSO_WM_UNIT_LAYERLEVEL" val="1_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UNIT_ID" val="diagram160181_2*n_h_h_i*1_2_3_1"/>
  <p:tag name="KSO_WM_TEMPLATE_CATEGORY" val="diagram"/>
  <p:tag name="KSO_WM_TEMPLATE_INDEX" val="160181"/>
  <p:tag name="KSO_WM_UNIT_LAYERLEVEL" val="1_1_1_1"/>
  <p:tag name="KSO_WM_TAG_VERSION" val="1.0"/>
  <p:tag name="KSO_WM_BEAUTIFY_FLAG" val="#wm#"/>
  <p:tag name="KSO_WM_UNIT_USESOURCEFORMAT_APPLY" val="1"/>
</p:tagLst>
</file>

<file path=ppt/tags/tag473.xml><?xml version="1.0" encoding="utf-8"?>
<p:tagLst xmlns:a="http://schemas.openxmlformats.org/drawingml/2006/main" xmlns:r="http://schemas.openxmlformats.org/officeDocument/2006/relationships" xmlns:p="http://schemas.openxmlformats.org/presentationml/2006/main">
  <p:tag name="KSO_WM_UNIT_PRESET_TEXT" val="单击此处添加文本"/>
  <p:tag name="KSO_WM_UNIT_NOCLEAR" val="0"/>
  <p:tag name="KSO_WM_UNIT_VALUE" val="12"/>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160181_2*n_h_h_f*1_2_1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 name="KSO_WM_UNIT_USESOURCEFORMAT_APPLY" val="1"/>
</p:tagLst>
</file>

<file path=ppt/tags/tag474.xml><?xml version="1.0" encoding="utf-8"?>
<p:tagLst xmlns:a="http://schemas.openxmlformats.org/drawingml/2006/main" xmlns:r="http://schemas.openxmlformats.org/officeDocument/2006/relationships" xmlns:p="http://schemas.openxmlformats.org/presentationml/2006/main">
  <p:tag name="KSO_WM_UNIT_PRESET_TEXT" val="单击此处添加文本"/>
  <p:tag name="KSO_WM_UNIT_NOCLEAR" val="0"/>
  <p:tag name="KSO_WM_UNIT_VALUE" val="12"/>
  <p:tag name="KSO_WM_UNIT_HIGHLIGHT" val="0"/>
  <p:tag name="KSO_WM_UNIT_COMPATIBLE" val="0"/>
  <p:tag name="KSO_WM_UNIT_DIAGRAM_ISNUMVISUAL" val="0"/>
  <p:tag name="KSO_WM_UNIT_DIAGRAM_ISREFERUNIT" val="0"/>
  <p:tag name="KSO_WM_DIAGRAM_GROUP_CODE" val="n1-1"/>
  <p:tag name="KSO_WM_UNIT_TYPE" val="n_h_h_f"/>
  <p:tag name="KSO_WM_UNIT_INDEX" val="1_2_2_1"/>
  <p:tag name="KSO_WM_UNIT_ID" val="diagram160181_2*n_h_h_f*1_2_2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 name="KSO_WM_UNIT_USESOURCEFORMAT_APPLY" val="1"/>
</p:tagLst>
</file>

<file path=ppt/tags/tag475.xml><?xml version="1.0" encoding="utf-8"?>
<p:tagLst xmlns:a="http://schemas.openxmlformats.org/drawingml/2006/main" xmlns:r="http://schemas.openxmlformats.org/officeDocument/2006/relationships" xmlns:p="http://schemas.openxmlformats.org/presentationml/2006/main">
  <p:tag name="KSO_WM_UNIT_PRESET_TEXT" val="单击此处添加文本"/>
  <p:tag name="KSO_WM_UNIT_NOCLEAR" val="0"/>
  <p:tag name="KSO_WM_UNIT_VALUE" val="12"/>
  <p:tag name="KSO_WM_UNIT_HIGHLIGHT" val="0"/>
  <p:tag name="KSO_WM_UNIT_COMPATIBLE" val="0"/>
  <p:tag name="KSO_WM_UNIT_DIAGRAM_ISNUMVISUAL" val="0"/>
  <p:tag name="KSO_WM_UNIT_DIAGRAM_ISREFERUNIT" val="0"/>
  <p:tag name="KSO_WM_DIAGRAM_GROUP_CODE" val="n1-1"/>
  <p:tag name="KSO_WM_UNIT_TYPE" val="n_h_h_f"/>
  <p:tag name="KSO_WM_UNIT_INDEX" val="1_2_3_1"/>
  <p:tag name="KSO_WM_UNIT_ID" val="diagram160181_2*n_h_h_f*1_2_3_1"/>
  <p:tag name="KSO_WM_TEMPLATE_CATEGORY" val="diagram"/>
  <p:tag name="KSO_WM_TEMPLATE_INDEX" val="160181"/>
  <p:tag name="KSO_WM_UNIT_LAYERLEVEL" val="1_1_1_1"/>
  <p:tag name="KSO_WM_TAG_VERSION" val="1.0"/>
  <p:tag name="KSO_WM_BEAUTIFY_FLAG" val="#wm#"/>
  <p:tag name="KSO_WM_UNIT_TEXT_FILL_FORE_SCHEMECOLOR_INDEX" val="13"/>
  <p:tag name="KSO_WM_UNIT_TEXT_FILL_TYPE" val="1"/>
  <p:tag name="KSO_WM_UNIT_USESOURCEFORMAT_APPLY" val="1"/>
</p:tagLst>
</file>

<file path=ppt/tags/tag476.xml><?xml version="1.0" encoding="utf-8"?>
<p:tagLst xmlns:a="http://schemas.openxmlformats.org/drawingml/2006/main" xmlns:r="http://schemas.openxmlformats.org/officeDocument/2006/relationships" xmlns:p="http://schemas.openxmlformats.org/presentationml/2006/main">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DIAGRAM_GROUP_CODE" val="n1-1"/>
  <p:tag name="KSO_WM_UNIT_TYPE" val="n_h_f"/>
  <p:tag name="KSO_WM_UNIT_INDEX" val="1_1_1"/>
  <p:tag name="KSO_WM_UNIT_ID" val="diagram160181_2*n_h_f*1_1_1"/>
  <p:tag name="KSO_WM_TEMPLATE_CATEGORY" val="diagram"/>
  <p:tag name="KSO_WM_TEMPLATE_INDEX" val="160181"/>
  <p:tag name="KSO_WM_UNIT_LAYERLEVEL" val="1_1_1"/>
  <p:tag name="KSO_WM_TAG_VERSION" val="1.0"/>
  <p:tag name="KSO_WM_BEAUTIFY_FLAG" val="#wm#"/>
  <p:tag name="KSO_WM_UNIT_FILL_FORE_SCHEMECOLOR_INDEX" val="14"/>
  <p:tag name="KSO_WM_UNIT_FILL_TYPE" val="1"/>
  <p:tag name="KSO_WM_UNIT_TEXT_FILL_FORE_SCHEMECOLOR_INDEX" val="14"/>
  <p:tag name="KSO_WM_UNIT_TEXT_FILL_TYPE" val="1"/>
  <p:tag name="KSO_WM_UNIT_USESOURCEFORMAT_APPLY" val="1"/>
</p:tagLst>
</file>

<file path=ppt/tags/tag477.xml><?xml version="1.0" encoding="utf-8"?>
<p:tagLst xmlns:a="http://schemas.openxmlformats.org/drawingml/2006/main" xmlns:r="http://schemas.openxmlformats.org/officeDocument/2006/relationships" xmlns:p="http://schemas.openxmlformats.org/presentationml/2006/main">
  <p:tag name="KSO_WM_UNIT_RELATE_UNITID" val="diagram160181_2*n*1"/>
  <p:tag name="KSO_WM_UNIT_ISCONTENTSTITLE" val="0"/>
  <p:tag name="KSO_WM_UNIT_PRESET_TEXT" val="单击此处添加标题"/>
  <p:tag name="KSO_WM_UNIT_NOCLEAR" val="0"/>
  <p:tag name="KSO_WM_UNIT_VALUE" val="24"/>
  <p:tag name="KSO_WM_UNIT_HIGHLIGHT" val="0"/>
  <p:tag name="KSO_WM_UNIT_COMPATIBLE" val="0"/>
  <p:tag name="KSO_WM_UNIT_DIAGRAM_ISNUMVISUAL" val="0"/>
  <p:tag name="KSO_WM_UNIT_DIAGRAM_ISREFERUNIT" val="0"/>
  <p:tag name="KSO_WM_DIAGRAM_GROUP_CODE" val="n1-1"/>
  <p:tag name="KSO_WM_UNIT_TYPE" val="a"/>
  <p:tag name="KSO_WM_UNIT_INDEX" val="1"/>
  <p:tag name="KSO_WM_UNIT_ID" val="diagram160181_2*a*1"/>
  <p:tag name="KSO_WM_TEMPLATE_CATEGORY" val="diagram"/>
  <p:tag name="KSO_WM_TEMPLATE_INDEX" val="160181"/>
  <p:tag name="KSO_WM_UNIT_LAYERLEVEL" val="1"/>
  <p:tag name="KSO_WM_TAG_VERSION" val="1.0"/>
  <p:tag name="KSO_WM_BEAUTIFY_FLAG" val="#wm#"/>
  <p:tag name="KSO_WM_UNIT_TEXT_FILL_FORE_SCHEMECOLOR_INDEX" val="13"/>
  <p:tag name="KSO_WM_UNIT_TEXT_FILL_TYPE" val="1"/>
  <p:tag name="KSO_WM_UNIT_USESOURCEFORMAT_APPLY" val="1"/>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7706"/>
  <p:tag name="KSO_WM_SLIDE_ID" val="diagram20187706_2"/>
  <p:tag name="KSO_WM_TEMPLATE_SUBCATEGORY" val="0"/>
  <p:tag name="KSO_WM_TEMPLATE_MASTER_TYPE" val="0"/>
  <p:tag name="KSO_WM_TEMPLATE_COLOR_TYPE" val="1"/>
  <p:tag name="KSO_WM_SLIDE_TYPE" val="text"/>
  <p:tag name="KSO_WM_SLIDE_SUBTYPE" val="diag"/>
  <p:tag name="KSO_WM_SLIDE_ITEM_CNT" val="2"/>
  <p:tag name="KSO_WM_SLIDE_INDEX" val="2"/>
  <p:tag name="KSO_WM_SLIDE_SIZE" val="610.834*221.9"/>
  <p:tag name="KSO_WM_SLIDE_POSITION" val="278.3*205.147"/>
  <p:tag name="KSO_WM_DIAGRAM_GROUP_CODE" val="l1-1"/>
  <p:tag name="KSO_WM_SLIDE_DIAGTYPE" val="l"/>
  <p:tag name="KSO_WM_TAG_VERSION" val="1.0"/>
  <p:tag name="KSO_WM_SLIDE_LAYOUT" val="l"/>
  <p:tag name="KSO_WM_SLIDE_LAYOUT_CNT" val="1"/>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706_2*l_h_i*1_1_1"/>
  <p:tag name="KSO_WM_TEMPLATE_CATEGORY" val="diagram"/>
  <p:tag name="KSO_WM_TEMPLATE_INDEX" val="20187706"/>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706_2*l_h_a*1_1_1"/>
  <p:tag name="KSO_WM_TEMPLATE_CATEGORY" val="diagram"/>
  <p:tag name="KSO_WM_TEMPLATE_INDEX" val="20187706"/>
  <p:tag name="KSO_WM_UNIT_LAYERLEVEL" val="1_1_1"/>
  <p:tag name="KSO_WM_TAG_VERSION" val="1.0"/>
  <p:tag name="KSO_WM_BEAUTIFY_FLAG" val="#wm#"/>
  <p:tag name="KSO_WM_UNIT_PRESET_TEXT" val="添加标题"/>
  <p:tag name="KSO_WM_UNIT_TEXT_FILL_FORE_SCHEMECOLOR_INDEX" val="5"/>
  <p:tag name="KSO_WM_UNIT_TEXT_FILL_TYPE" val="1"/>
  <p:tag name="KSO_WM_UNIT_USESOURCEFORMAT_APPLY" val="1"/>
</p:tagLst>
</file>

<file path=ppt/tags/tag481.xml><?xml version="1.0" encoding="utf-8"?>
<p:tagLst xmlns:a="http://schemas.openxmlformats.org/drawingml/2006/main" xmlns:r="http://schemas.openxmlformats.org/officeDocument/2006/relationships" xmlns:p="http://schemas.openxmlformats.org/presentationml/2006/main">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87706_2*l_h_f*1_1_1"/>
  <p:tag name="KSO_WM_TEMPLATE_CATEGORY" val="diagram"/>
  <p:tag name="KSO_WM_TEMPLATE_INDEX" val="20187706"/>
  <p:tag name="KSO_WM_UNIT_LAYERLEVEL" val="1_1_1"/>
  <p:tag name="KSO_WM_TAG_VERSION" val="1.0"/>
  <p:tag name="KSO_WM_BEAUTIFY_FLAG" val="#wm#"/>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4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706_2*l_h_i*1_2_1"/>
  <p:tag name="KSO_WM_TEMPLATE_CATEGORY" val="diagram"/>
  <p:tag name="KSO_WM_TEMPLATE_INDEX" val="20187706"/>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1"/>
</p:tagLst>
</file>

<file path=ppt/tags/tag48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8"/>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706_2*l_h_a*1_2_1"/>
  <p:tag name="KSO_WM_TEMPLATE_CATEGORY" val="diagram"/>
  <p:tag name="KSO_WM_TEMPLATE_INDEX" val="20187706"/>
  <p:tag name="KSO_WM_UNIT_LAYERLEVEL" val="1_1_1"/>
  <p:tag name="KSO_WM_TAG_VERSION" val="1.0"/>
  <p:tag name="KSO_WM_BEAUTIFY_FLAG" val="#wm#"/>
  <p:tag name="KSO_WM_UNIT_PRESET_TEXT" val="添加标题"/>
  <p:tag name="KSO_WM_UNIT_TEXT_FILL_FORE_SCHEMECOLOR_INDEX" val="6"/>
  <p:tag name="KSO_WM_UNIT_TEXT_FILL_TYPE" val="1"/>
  <p:tag name="KSO_WM_UNIT_USESOURCEFORMAT_APPLY" val="1"/>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706_2*l_h_i*1_2_2"/>
  <p:tag name="KSO_WM_TEMPLATE_CATEGORY" val="diagram"/>
  <p:tag name="KSO_WM_TEMPLATE_INDEX" val="20187706"/>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706_2*l_h_i*1_1_2"/>
  <p:tag name="KSO_WM_TEMPLATE_CATEGORY" val="diagram"/>
  <p:tag name="KSO_WM_TEMPLATE_INDEX" val="20187706"/>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719"/>
  <p:tag name="KSO_WM_SLIDE_ID" val="diagram719_2"/>
  <p:tag name="KSO_WM_TEMPLATE_SUBCATEGORY" val="0"/>
  <p:tag name="KSO_WM_TEMPLATE_MASTER_TYPE" val="0"/>
  <p:tag name="KSO_WM_TEMPLATE_COLOR_TYPE" val="1"/>
  <p:tag name="KSO_WM_SLIDE_TYPE" val="text"/>
  <p:tag name="KSO_WM_SLIDE_SUBTYPE" val="diag"/>
  <p:tag name="KSO_WM_SLIDE_ITEM_CNT" val="3"/>
  <p:tag name="KSO_WM_SLIDE_INDEX" val="2"/>
  <p:tag name="KSO_WM_SLIDE_SIZE" val="774.99*115.5"/>
  <p:tag name="KSO_WM_SLIDE_POSITION" val="89.25*265.5"/>
  <p:tag name="KSO_WM_DIAGRAM_GROUP_CODE" val="l1-1"/>
  <p:tag name="KSO_WM_SLIDE_DIAGTYPE" val="l"/>
  <p:tag name="KSO_WM_TAG_VERSION" val="1.0"/>
  <p:tag name="KSO_WM_SLIDE_LAYOUT" val="a_l"/>
  <p:tag name="KSO_WM_SLIDE_LAYOUT_CNT" val="1_1"/>
</p:tagLst>
</file>

<file path=ppt/tags/tag4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19_2*l_h_i*1_1_1"/>
  <p:tag name="KSO_WM_TEMPLATE_CATEGORY" val="diagram"/>
  <p:tag name="KSO_WM_TEMPLATE_INDEX" val="71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1"/>
</p:tagLst>
</file>

<file path=ppt/tags/tag4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19_2*l_h_i*1_1_2"/>
  <p:tag name="KSO_WM_TEMPLATE_CATEGORY" val="diagram"/>
  <p:tag name="KSO_WM_TEMPLATE_INDEX" val="719"/>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4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719_2*l_h_i*1_1_3"/>
  <p:tag name="KSO_WM_TEMPLATE_CATEGORY" val="diagram"/>
  <p:tag name="KSO_WM_TEMPLATE_INDEX" val="719"/>
  <p:tag name="KSO_WM_UNIT_LAYERLEVEL" val="1_1_1"/>
  <p:tag name="KSO_WM_TAG_VERSION" val="1.0"/>
  <p:tag name="KSO_WM_BEAUTIFY_FLAG" val="#wm#"/>
  <p:tag name="KSO_WM_UNIT_LINE_FORE_SCHEMECOLOR_INDEX" val="5"/>
  <p:tag name="KSO_WM_UNIT_LINE_FILL_TYPE" val="2"/>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719_2*l_h_f*1_1_1"/>
  <p:tag name="KSO_WM_TEMPLATE_CATEGORY" val="diagram"/>
  <p:tag name="KSO_WM_TEMPLATE_INDEX" val="719"/>
  <p:tag name="KSO_WM_UNIT_LAYERLEVEL" val="1_1_1"/>
  <p:tag name="KSO_WM_TAG_VERSION" val="1.0"/>
  <p:tag name="KSO_WM_BEAUTIFY_FLAG" val="#wm#"/>
  <p:tag name="KSO_WM_UNIT_PRESET_TEXT" val="单击此处添加文本具体内容"/>
  <p:tag name="KSO_WM_UNIT_SUBTYPE" val="a"/>
  <p:tag name="KSO_WM_UNIT_TEXT_FILL_FORE_SCHEMECOLOR_INDEX" val="13"/>
  <p:tag name="KSO_WM_UNIT_TEXT_FILL_TYPE" val="1"/>
  <p:tag name="KSO_WM_UNIT_USESOURCEFORMAT_APPLY" val="1"/>
</p:tagLst>
</file>

<file path=ppt/tags/tag4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719_2*l_h_i*1_2_1"/>
  <p:tag name="KSO_WM_TEMPLATE_CATEGORY" val="diagram"/>
  <p:tag name="KSO_WM_TEMPLATE_INDEX" val="71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1"/>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719_2*l_h_i*1_2_2"/>
  <p:tag name="KSO_WM_TEMPLATE_CATEGORY" val="diagram"/>
  <p:tag name="KSO_WM_TEMPLATE_INDEX" val="719"/>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719_2*l_h_i*1_2_3"/>
  <p:tag name="KSO_WM_TEMPLATE_CATEGORY" val="diagram"/>
  <p:tag name="KSO_WM_TEMPLATE_INDEX" val="719"/>
  <p:tag name="KSO_WM_UNIT_LAYERLEVEL" val="1_1_1"/>
  <p:tag name="KSO_WM_TAG_VERSION" val="1.0"/>
  <p:tag name="KSO_WM_BEAUTIFY_FLAG" val="#wm#"/>
  <p:tag name="KSO_WM_UNIT_LINE_FORE_SCHEMECOLOR_INDEX" val="6"/>
  <p:tag name="KSO_WM_UNIT_LINE_FILL_TYPE" val="2"/>
  <p:tag name="KSO_WM_UNIT_USESOURCEFORMAT_APPLY" val="1"/>
</p:tagLst>
</file>

<file path=ppt/tags/tag494.xml><?xml version="1.0" encoding="utf-8"?>
<p:tagLst xmlns:a="http://schemas.openxmlformats.org/drawingml/2006/main" xmlns:r="http://schemas.openxmlformats.org/officeDocument/2006/relationships" xmlns:p="http://schemas.openxmlformats.org/presentationml/2006/main">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719_2*l_h_f*1_2_1"/>
  <p:tag name="KSO_WM_TEMPLATE_CATEGORY" val="diagram"/>
  <p:tag name="KSO_WM_TEMPLATE_INDEX" val="719"/>
  <p:tag name="KSO_WM_UNIT_LAYERLEVEL" val="1_1_1"/>
  <p:tag name="KSO_WM_TAG_VERSION" val="1.0"/>
  <p:tag name="KSO_WM_BEAUTIFY_FLAG" val="#wm#"/>
  <p:tag name="KSO_WM_UNIT_PRESET_TEXT" val="单击此处添加文本具体内容"/>
  <p:tag name="KSO_WM_UNIT_SUBTYPE" val="a"/>
  <p:tag name="KSO_WM_UNIT_TEXT_FILL_FORE_SCHEMECOLOR_INDEX" val="13"/>
  <p:tag name="KSO_WM_UNIT_TEXT_FILL_TYPE" val="1"/>
  <p:tag name="KSO_WM_UNIT_USESOURCEFORMAT_APPLY" val="1"/>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719_2*l_h_i*1_3_1"/>
  <p:tag name="KSO_WM_TEMPLATE_CATEGORY" val="diagram"/>
  <p:tag name="KSO_WM_TEMPLATE_INDEX" val="71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1"/>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719_2*l_h_i*1_3_2"/>
  <p:tag name="KSO_WM_TEMPLATE_CATEGORY" val="diagram"/>
  <p:tag name="KSO_WM_TEMPLATE_INDEX" val="719"/>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719_2*l_h_i*1_3_3"/>
  <p:tag name="KSO_WM_TEMPLATE_CATEGORY" val="diagram"/>
  <p:tag name="KSO_WM_TEMPLATE_INDEX" val="719"/>
  <p:tag name="KSO_WM_UNIT_LAYERLEVEL" val="1_1_1"/>
  <p:tag name="KSO_WM_TAG_VERSION" val="1.0"/>
  <p:tag name="KSO_WM_BEAUTIFY_FLAG" val="#wm#"/>
  <p:tag name="KSO_WM_UNIT_LINE_FORE_SCHEMECOLOR_INDEX" val="7"/>
  <p:tag name="KSO_WM_UNIT_LINE_FILL_TYPE" val="2"/>
  <p:tag name="KSO_WM_UNIT_USESOURCEFORMAT_APPLY" val="1"/>
</p:tagLst>
</file>

<file path=ppt/tags/tag498.xml><?xml version="1.0" encoding="utf-8"?>
<p:tagLst xmlns:a="http://schemas.openxmlformats.org/drawingml/2006/main" xmlns:r="http://schemas.openxmlformats.org/officeDocument/2006/relationships" xmlns:p="http://schemas.openxmlformats.org/presentationml/2006/main">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719_2*l_h_f*1_3_1"/>
  <p:tag name="KSO_WM_TEMPLATE_CATEGORY" val="diagram"/>
  <p:tag name="KSO_WM_TEMPLATE_INDEX" val="719"/>
  <p:tag name="KSO_WM_UNIT_LAYERLEVEL" val="1_1_1"/>
  <p:tag name="KSO_WM_TAG_VERSION" val="1.0"/>
  <p:tag name="KSO_WM_BEAUTIFY_FLAG" val="#wm#"/>
  <p:tag name="KSO_WM_UNIT_PRESET_TEXT" val="单击此处添加文本具体内容"/>
  <p:tag name="KSO_WM_UNIT_SUBTYPE" val="a"/>
  <p:tag name="KSO_WM_UNIT_TEXT_FILL_FORE_SCHEMECOLOR_INDEX" val="13"/>
  <p:tag name="KSO_WM_UNIT_TEXT_FILL_TYPE" val="1"/>
  <p:tag name="KSO_WM_UNIT_USESOURCEFORMAT_APPLY" val="1"/>
</p:tagLst>
</file>

<file path=ppt/tags/tag499.xml><?xml version="1.0" encoding="utf-8"?>
<p:tagLst xmlns:a="http://schemas.openxmlformats.org/drawingml/2006/main" xmlns:r="http://schemas.openxmlformats.org/officeDocument/2006/relationships" xmlns:p="http://schemas.openxmlformats.org/presentationml/2006/main">
  <p:tag name="KSO_WM_UNIT_RELATE_UNITID" val="diagram719_2*l*1"/>
  <p:tag name="KSO_WM_UNIT_ISCONTENTSTITLE" val="0"/>
  <p:tag name="KSO_WM_UNIT_NOCLEAR" val="0"/>
  <p:tag name="KSO_WM_UNIT_VALUE" val="1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719_2*a*1"/>
  <p:tag name="KSO_WM_TEMPLATE_CATEGORY" val="diagram"/>
  <p:tag name="KSO_WM_TEMPLATE_INDEX" val="719"/>
  <p:tag name="KSO_WM_UNIT_LAYERLEVEL" val="1"/>
  <p:tag name="KSO_WM_TAG_VERSION" val="1.0"/>
  <p:tag name="KSO_WM_BEAUTIFY_FLAG" val="#wm#"/>
  <p:tag name="KSO_WM_UNIT_PRESET_TEXT" val="单击此处添加标题"/>
  <p:tag name="KSO_WM_UNIT_ISNUMDGMTITLE" val="0"/>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8003"/>
  <p:tag name="KSO_WM_SLIDE_ID" val="diagram20188003_2"/>
  <p:tag name="KSO_WM_SLIDE_TYPE" val="text"/>
  <p:tag name="KSO_WM_SLIDE_SUBTYPE" val="diag"/>
  <p:tag name="KSO_WM_SLIDE_ITEM_CNT" val="2"/>
  <p:tag name="KSO_WM_SLIDE_INDEX" val="1"/>
  <p:tag name="KSO_WM_SLIDE_SIZE" val="838.671*287.457"/>
  <p:tag name="KSO_WM_SLIDE_POSITION" val="60.3636*139.029"/>
  <p:tag name="KSO_WM_DIAGRAM_GROUP_CODE" val="n1-1"/>
  <p:tag name="KSO_WM_SLIDE_DIAGTYPE" val="n"/>
  <p:tag name="KSO_WM_TAG_VERSION" val="1.0"/>
  <p:tag name="KSO_WM_SLIDE_LAYOUT" val="n"/>
  <p:tag name="KSO_WM_SLIDE_LAYOUT_CNT" val="1"/>
</p:tagLst>
</file>

<file path=ppt/tags/tag50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5"/>
  <p:tag name="KSO_WM_UNIT_ID" val="diagram20188003_6*n_h_i*1_1_5"/>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5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4"/>
  <p:tag name="KSO_WM_UNIT_ID" val="diagram20188003_6*n_h_i*1_1_4"/>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5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3"/>
  <p:tag name="KSO_WM_UNIT_ID" val="diagram20188003_6*n_h_i*1_1_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50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2"/>
  <p:tag name="KSO_WM_UNIT_ID" val="diagram20188003_6*n_h_i*1_1_2"/>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5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3"/>
  <p:tag name="KSO_WM_UNIT_ID" val="diagram20188003_6*n_h_i*1_1_1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5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7"/>
  <p:tag name="KSO_WM_UNIT_ID" val="diagram20188003_6*n_h_i*1_1_7"/>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2"/>
  <p:tag name="KSO_WM_UNIT_ID" val="diagram20188003_6*n_h_i*1_1_12"/>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6"/>
  <p:tag name="KSO_WM_UNIT_ID" val="diagram20188003_6*n_h_i*1_1_6"/>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
  <p:tag name="KSO_WM_UNIT_ID" val="diagram20188003_6*n_h_i*1_1_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1"/>
  <p:tag name="KSO_WM_UNIT_ID" val="diagram20188003_6*n_h_i*1_1_1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0"/>
  <p:tag name="KSO_WM_UNIT_ID" val="diagram20188003_6*n_h_i*1_1_10"/>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9"/>
  <p:tag name="KSO_WM_UNIT_ID" val="diagram20188003_6*n_h_i*1_1_9"/>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8"/>
  <p:tag name="KSO_WM_UNIT_ID" val="diagram20188003_6*n_h_i*1_1_8"/>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f"/>
  <p:tag name="KSO_WM_UNIT_INDEX" val="1_1_1"/>
  <p:tag name="KSO_WM_UNIT_ID" val="diagram20188003_6*n_h_f*1_1_1"/>
  <p:tag name="KSO_WM_UNIT_LAYERLEVEL" val="1_1_1"/>
  <p:tag name="KSO_WM_UNIT_VALUE" val="20"/>
  <p:tag name="KSO_WM_UNIT_HIGHLIGHT" val="0"/>
  <p:tag name="KSO_WM_UNIT_COMPATIBLE" val="0"/>
  <p:tag name="KSO_WM_UNIT_PRESET_TEXT" val="添加标题"/>
  <p:tag name="KSO_WM_BEAUTIFY_FLAG" val="#wm#"/>
  <p:tag name="KSO_WM_TAG_VERSION" val="1.0"/>
  <p:tag name="KSO_WM_DIAGRAM_GROUP_CODE" val="n1-1"/>
  <p:tag name="KSO_WM_UNIT_TEXT_FILL_FORE_SCHEMECOLOR_INDEX" val="13"/>
  <p:tag name="KSO_WM_UNIT_TEXT_FILL_TYPE" val="1"/>
  <p:tag name="KSO_WM_UNIT_USESOURCEFORMAT_APPLY" val="1"/>
</p:tagLst>
</file>

<file path=ppt/tags/tag5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1"/>
  <p:tag name="KSO_WM_UNIT_ID" val="diagram20188003_6*n_h_h_i*1_2_1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1"/>
  <p:tag name="KSO_WM_UNIT_ID" val="diagram20188003_6*n_h_h_i*1_2_2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1"/>
  <p:tag name="KSO_WM_UNIT_ID" val="diagram20188003_2*i*1"/>
  <p:tag name="KSO_WM_TEMPLATE_CATEGORY" val="diagram"/>
  <p:tag name="KSO_WM_TEMPLATE_INDEX" val="20188003"/>
  <p:tag name="KSO_WM_UNIT_LAYERLEVEL" val="1"/>
  <p:tag name="KSO_WM_TAG_VERSION" val="1.0"/>
  <p:tag name="KSO_WM_BEAUTIFY_FLAG" val="#wm#"/>
  <p:tag name="KSO_WM_UNIT_FILL_FORE_SCHEMECOLOR_INDEX" val="6"/>
  <p:tag name="KSO_WM_UNIT_FILL_TYPE" val="1"/>
  <p:tag name="KSO_WM_UNIT_USESOURCEFORMAT_APPLY" val="1"/>
</p:tagLst>
</file>

<file path=ppt/tags/tag5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1_1"/>
  <p:tag name="KSO_WM_UNIT_ID" val="diagram20188003_6*n_h_h_a*1_2_1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5"/>
  <p:tag name="KSO_WM_UNIT_TEXT_FILL_TYPE" val="1"/>
  <p:tag name="KSO_WM_UNIT_USESOURCEFORMAT_APPLY" val="1"/>
</p:tagLst>
</file>

<file path=ppt/tags/tag5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2_1"/>
  <p:tag name="KSO_WM_UNIT_ID" val="diagram20188003_6*n_h_h_a*1_2_2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6"/>
  <p:tag name="KSO_WM_UNIT_TEXT_FILL_TYPE" val="1"/>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2_1"/>
  <p:tag name="KSO_WM_UNIT_ID" val="diagram20188003_6*n_h_h_f*1_2_2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1_1"/>
  <p:tag name="KSO_WM_UNIT_ID" val="diagram20188003_6*n_h_h_f*1_2_1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2"/>
  <p:tag name="KSO_WM_UNIT_ID" val="diagram20188003_2*i*2"/>
  <p:tag name="KSO_WM_TEMPLATE_CATEGORY" val="diagram"/>
  <p:tag name="KSO_WM_TEMPLATE_INDEX" val="20188003"/>
  <p:tag name="KSO_WM_UNIT_LAYERLEVEL" val="1"/>
  <p:tag name="KSO_WM_TAG_VERSION" val="1.0"/>
  <p:tag name="KSO_WM_BEAUTIFY_FLAG" val="#wm#"/>
  <p:tag name="KSO_WM_UNIT_FILL_FORE_SCHEMECOLOR_INDEX" val="5"/>
  <p:tag name="KSO_WM_UNIT_FILL_TYPE" val="1"/>
  <p:tag name="KSO_WM_UNIT_USESOURCEFORMAT_APPLY" val="1"/>
</p:tagLst>
</file>

<file path=ppt/tags/tag5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3"/>
  <p:tag name="KSO_WM_UNIT_ID" val="diagram20188003_6*n_h_h_i*1_2_1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2"/>
  <p:tag name="KSO_WM_UNIT_ID" val="diagram20188003_6*n_h_h_i*1_2_1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5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3"/>
  <p:tag name="KSO_WM_UNIT_ID" val="diagram20188003_6*n_h_h_i*1_2_2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5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2"/>
  <p:tag name="KSO_WM_UNIT_ID" val="diagram20188003_6*n_h_h_i*1_2_2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5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973"/>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2570"/>
  <p:tag name="KSO_WM_SLIDE_ID" val="diagram20202570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60*499"/>
  <p:tag name="KSO_WM_SLIDE_POSITION" val="0*0"/>
  <p:tag name="KSO_WM_TAG_VERSION" val="1.0"/>
  <p:tag name="KSO_WM_SLIDE_LAYOUT" val="a_f"/>
  <p:tag name="KSO_WM_SLIDE_LAYOUT_CNT" val="1_2"/>
</p:tagLst>
</file>

<file path=ppt/tags/tag5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2570_1*i*1"/>
  <p:tag name="KSO_WM_TEMPLATE_CATEGORY" val="diagram"/>
  <p:tag name="KSO_WM_TEMPLATE_INDEX" val="20202570"/>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570_1*i*2"/>
  <p:tag name="KSO_WM_TEMPLATE_CATEGORY" val="diagram"/>
  <p:tag name="KSO_WM_TEMPLATE_INDEX" val="20202570"/>
  <p:tag name="KSO_WM_UNIT_LAYERLEVEL" val="1"/>
  <p:tag name="KSO_WM_TAG_VERSION" val="1.0"/>
  <p:tag name="KSO_WM_BEAUTIFY_FLAG" val="#wm#"/>
</p:tagLst>
</file>

<file path=ppt/tags/tag531.xml><?xml version="1.0" encoding="utf-8"?>
<p:tagLst xmlns:a="http://schemas.openxmlformats.org/drawingml/2006/main" xmlns:r="http://schemas.openxmlformats.org/officeDocument/2006/relationships" xmlns:p="http://schemas.openxmlformats.org/presentationml/2006/main">
  <p:tag name="KSO_WM_UNIT_TEXT_PART_ID_V2" val="a-3-1"/>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a"/>
  <p:tag name="KSO_WM_UNIT_INDEX" val="1"/>
  <p:tag name="KSO_WM_UNIT_ID" val="diagram20202570_1*a*1"/>
  <p:tag name="KSO_WM_TEMPLATE_CATEGORY" val="diagram"/>
  <p:tag name="KSO_WM_TEMPLATE_INDEX" val="20202570"/>
  <p:tag name="KSO_WM_UNIT_LAYERLEVEL" val="1"/>
  <p:tag name="KSO_WM_TAG_VERSION" val="1.0"/>
  <p:tag name="KSO_WM_BEAUTIFY_FLAG" val="#wm#"/>
  <p:tag name="KSO_WM_UNIT_PRESET_TEXT" val="单击此处添加大标题内容"/>
</p:tagLst>
</file>

<file path=ppt/tags/tag532.xml><?xml version="1.0" encoding="utf-8"?>
<p:tagLst xmlns:a="http://schemas.openxmlformats.org/drawingml/2006/main" xmlns:r="http://schemas.openxmlformats.org/officeDocument/2006/relationships" xmlns:p="http://schemas.openxmlformats.org/presentationml/2006/main">
  <p:tag name="KSO_WM_UNIT_NOCLEAR" val="0"/>
  <p:tag name="KSO_WM_UNIT_VALUE" val="413"/>
  <p:tag name="KSO_WM_UNIT_HIGHLIGHT" val="0"/>
  <p:tag name="KSO_WM_UNIT_COMPATIBLE" val="0"/>
  <p:tag name="KSO_WM_UNIT_DIAGRAM_ISNUMVISUAL" val="0"/>
  <p:tag name="KSO_WM_UNIT_DIAGRAM_ISREFERUNIT" val="0"/>
  <p:tag name="KSO_WM_UNIT_TYPE" val="f"/>
  <p:tag name="KSO_WM_UNIT_INDEX" val="1"/>
  <p:tag name="KSO_WM_UNIT_ID" val="diagram20202570_1*f*1"/>
  <p:tag name="KSO_WM_TEMPLATE_CATEGORY" val="diagram"/>
  <p:tag name="KSO_WM_TEMPLATE_INDEX" val="20202570"/>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0;您的正文已经简明扼要，但信息却错综复杂，需要用更多的文字来表述；但请您尽可能提炼思想的精髓，否则容易造成观者的阅读压力，适得其反。&#10;正如我们都希望改变世界，希望给人带去光明，但更多时候只需播下一颗种子，自然有微光照拂，雨露滋养。恰如其分的表达观点，往往可以事半功倍。"/>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790"/>
  <p:tag name="KSO_WM_SLIDE_ID" val="diagram790_2"/>
  <p:tag name="KSO_WM_TEMPLATE_SUBCATEGORY" val="0"/>
  <p:tag name="KSO_WM_TEMPLATE_MASTER_TYPE" val="0"/>
  <p:tag name="KSO_WM_TEMPLATE_COLOR_TYPE" val="1"/>
  <p:tag name="KSO_WM_SLIDE_TYPE" val="text"/>
  <p:tag name="KSO_WM_SLIDE_SUBTYPE" val="diag"/>
  <p:tag name="KSO_WM_SLIDE_ITEM_CNT" val="3"/>
  <p:tag name="KSO_WM_SLIDE_INDEX" val="2"/>
  <p:tag name="KSO_WM_SLIDE_SIZE" val="778.564*364.5"/>
  <p:tag name="KSO_WM_SLIDE_POSITION" val="90.7179*102"/>
  <p:tag name="KSO_WM_DIAGRAM_GROUP_CODE" val="l1-1"/>
  <p:tag name="KSO_WM_SLIDE_DIAGTYPE" val="l"/>
  <p:tag name="KSO_WM_TAG_VERSION" val="1.0"/>
  <p:tag name="KSO_WM_SLIDE_LAYOUT" val="a_l"/>
  <p:tag name="KSO_WM_SLIDE_LAYOUT_CNT" val="1_1"/>
</p:tagLst>
</file>

<file path=ppt/tags/tag5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790_2*l_h_i*1_1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5"/>
  <p:tag name="KSO_WM_UNIT_TEXT_FILL_TYPE" val="1"/>
  <p:tag name="KSO_WM_UNIT_USESOURCEFORMAT_APPLY" val="1"/>
</p:tagLst>
</file>

<file path=ppt/tags/tag5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90_2*l_h_i*1_1_2"/>
  <p:tag name="KSO_WM_TEMPLATE_CATEGORY" val="diagram"/>
  <p:tag name="KSO_WM_TEMPLATE_INDEX" val="79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536.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790_2*l_h_f*1_1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790_2*l_h_i*1_2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6"/>
  <p:tag name="KSO_WM_UNIT_TEXT_FILL_TYPE" val="1"/>
  <p:tag name="KSO_WM_UNIT_USESOURCEFORMAT_APPLY" val="1"/>
</p:tagLst>
</file>

<file path=ppt/tags/tag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790_2*l_h_i*1_2_2"/>
  <p:tag name="KSO_WM_TEMPLATE_CATEGORY" val="diagram"/>
  <p:tag name="KSO_WM_TEMPLATE_INDEX" val="790"/>
  <p:tag name="KSO_WM_UNIT_LAYERLEVEL" val="1_1_1"/>
  <p:tag name="KSO_WM_TAG_VERSION" val="1.0"/>
  <p:tag name="KSO_WM_BEAUTIFY_FLAG" val="#wm#"/>
  <p:tag name="KSO_WM_UNIT_FILL_FORE_SCHEMECOLOR_INDEX" val="6"/>
  <p:tag name="KSO_WM_UNIT_FILL_TYPE" val="1"/>
  <p:tag name="KSO_WM_UNIT_TEXT_FILL_FORE_SCHEMECOLOR_INDEX" val="14"/>
  <p:tag name="KSO_WM_UNIT_TEXT_FILL_TYPE" val="1"/>
  <p:tag name="KSO_WM_UNIT_USESOURCEFORMAT_APPLY" val="1"/>
</p:tagLst>
</file>

<file path=ppt/tags/tag539.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790_2*l_h_f*1_2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790_2*l_h_i*1_3_1"/>
  <p:tag name="KSO_WM_TEMPLATE_CATEGORY" val="diagram"/>
  <p:tag name="KSO_WM_TEMPLATE_INDEX" val="790"/>
  <p:tag name="KSO_WM_UNIT_LAYERLEVEL" val="1_1_1"/>
  <p:tag name="KSO_WM_TAG_VERSION" val="1.0"/>
  <p:tag name="KSO_WM_BEAUTIFY_FLAG" val="#wm#"/>
  <p:tag name="KSO_WM_UNIT_FILL_FORE_SCHEMECOLOR_INDEX" val="14"/>
  <p:tag name="KSO_WM_UNIT_FILL_TYPE" val="1"/>
  <p:tag name="KSO_WM_UNIT_TEXT_FILL_FORE_SCHEMECOLOR_INDEX" val="7"/>
  <p:tag name="KSO_WM_UNIT_TEXT_FILL_TYPE" val="1"/>
  <p:tag name="KSO_WM_UNIT_USESOURCEFORMAT_APPLY" val="1"/>
</p:tagLst>
</file>

<file path=ppt/tags/tag5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790_2*l_h_i*1_3_2"/>
  <p:tag name="KSO_WM_TEMPLATE_CATEGORY" val="diagram"/>
  <p:tag name="KSO_WM_TEMPLATE_INDEX" val="790"/>
  <p:tag name="KSO_WM_UNIT_LAYERLEVEL" val="1_1_1"/>
  <p:tag name="KSO_WM_TAG_VERSION" val="1.0"/>
  <p:tag name="KSO_WM_BEAUTIFY_FLAG" val="#wm#"/>
  <p:tag name="KSO_WM_UNIT_FILL_FORE_SCHEMECOLOR_INDEX" val="7"/>
  <p:tag name="KSO_WM_UNIT_FILL_TYPE" val="1"/>
  <p:tag name="KSO_WM_UNIT_TEXT_FILL_FORE_SCHEMECOLOR_INDEX" val="14"/>
  <p:tag name="KSO_WM_UNIT_TEXT_FILL_TYPE" val="1"/>
  <p:tag name="KSO_WM_UNIT_USESOURCEFORMAT_APPLY" val="1"/>
</p:tagLst>
</file>

<file path=ppt/tags/tag542.xml><?xml version="1.0" encoding="utf-8"?>
<p:tagLst xmlns:a="http://schemas.openxmlformats.org/drawingml/2006/main" xmlns:r="http://schemas.openxmlformats.org/officeDocument/2006/relationships" xmlns:p="http://schemas.openxmlformats.org/presentationml/2006/main">
  <p:tag name="KSO_WM_UNIT_NOCLEAR" val="0"/>
  <p:tag name="KSO_WM_UNIT_VALUE" val="4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790_2*l_h_f*1_3_1"/>
  <p:tag name="KSO_WM_TEMPLATE_CATEGORY" val="diagram"/>
  <p:tag name="KSO_WM_TEMPLATE_INDEX" val="790"/>
  <p:tag name="KSO_WM_UNIT_LAYERLEVEL" val="1_1_1"/>
  <p:tag name="KSO_WM_TAG_VERSION" val="1.0"/>
  <p:tag name="KSO_WM_BEAUTIFY_FLAG" val="#wm#"/>
  <p:tag name="KSO_WM_UNIT_PRESET_TEXT" val="单击此处添加文本具体内容"/>
  <p:tag name="KSO_WM_UNIT_TEXT_FILL_FORE_SCHEMECOLOR_INDEX" val="14"/>
  <p:tag name="KSO_WM_UNIT_TEXT_FILL_TYPE" val="1"/>
  <p:tag name="KSO_WM_UNIT_USESOURCEFORMAT_APPLY" val="1"/>
</p:tagLst>
</file>

<file path=ppt/tags/tag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790_2*l_h_i*1_3_1"/>
  <p:tag name="KSO_WM_TEMPLATE_CATEGORY" val="diagram"/>
  <p:tag name="KSO_WM_TEMPLATE_INDEX" val="790"/>
  <p:tag name="KSO_WM_UNIT_LAYERLEVEL" val="1_1_1"/>
  <p:tag name="KSO_WM_TAG_VERSION" val="1.0"/>
  <p:tag name="KSO_WM_BEAUTIFY_FLAG" val="#wm#"/>
  <p:tag name="KSO_WM_UNIT_TEXT_FILL_FORE_SCHEMECOLOR_INDEX" val="7"/>
  <p:tag name="KSO_WM_UNIT_TEXT_FILL_TYPE" val="1"/>
  <p:tag name="KSO_WM_UNIT_USESOURCEFORMAT_APPLY" val="1"/>
</p:tagLst>
</file>

<file path=ppt/tags/tag5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790_2*l_h_i*1_1_1"/>
  <p:tag name="KSO_WM_TEMPLATE_CATEGORY" val="diagram"/>
  <p:tag name="KSO_WM_TEMPLATE_INDEX" val="790"/>
  <p:tag name="KSO_WM_UNIT_LAYERLEVEL" val="1_1_1"/>
  <p:tag name="KSO_WM_TAG_VERSION" val="1.0"/>
  <p:tag name="KSO_WM_BEAUTIFY_FLAG" val="#wm#"/>
  <p:tag name="KSO_WM_UNIT_TEXT_FILL_FORE_SCHEMECOLOR_INDEX" val="5"/>
  <p:tag name="KSO_WM_UNIT_TEXT_FILL_TYPE" val="1"/>
  <p:tag name="KSO_WM_UNIT_USESOURCEFORMAT_APPLY" val="1"/>
</p:tagLst>
</file>

<file path=ppt/tags/tag5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790_2*l_h_i*1_2_1"/>
  <p:tag name="KSO_WM_TEMPLATE_CATEGORY" val="diagram"/>
  <p:tag name="KSO_WM_TEMPLATE_INDEX" val="790"/>
  <p:tag name="KSO_WM_UNIT_LAYERLEVEL" val="1_1_1"/>
  <p:tag name="KSO_WM_TAG_VERSION" val="1.0"/>
  <p:tag name="KSO_WM_BEAUTIFY_FLAG" val="#wm#"/>
  <p:tag name="KSO_WM_UNIT_TEXT_FILL_FORE_SCHEMECOLOR_INDEX" val="6"/>
  <p:tag name="KSO_WM_UNIT_TEXT_FILL_TYPE" val="1"/>
  <p:tag name="KSO_WM_UNIT_USESOURCEFORMAT_APPLY" val="1"/>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1119"/>
  <p:tag name="KSO_WM_SLIDE_ID" val="diagram20201119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UNIT_SHOW_EDIT_AREA_INDICATION" val="1"/>
  <p:tag name="KSO_WM_SLIDE_SIZE" val="669.25*302.376"/>
  <p:tag name="KSO_WM_SLIDE_POSITION" val="145.25*155.097"/>
  <p:tag name="KSO_WM_TAG_VERSION" val="1.0"/>
  <p:tag name="KSO_WM_SLIDE_LAYOUT" val="a_h"/>
  <p:tag name="KSO_WM_SLIDE_LAYOUT_CNT" val="1_3"/>
</p:tagLst>
</file>

<file path=ppt/tags/tag5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1_1"/>
  <p:tag name="KSO_WM_UNIT_ID" val="diagram20201119_1*h_i*1_1"/>
  <p:tag name="KSO_WM_TEMPLATE_CATEGORY" val="diagram"/>
  <p:tag name="KSO_WM_TEMPLATE_INDEX" val="20201119"/>
  <p:tag name="KSO_WM_UNIT_LAYERLEVEL" val="1_1"/>
  <p:tag name="KSO_WM_TAG_VERSION" val="1.0"/>
  <p:tag name="KSO_WM_BEAUTIFY_FLAG" val="#wm#"/>
</p:tagLst>
</file>

<file path=ppt/tags/tag548.xml><?xml version="1.0" encoding="utf-8"?>
<p:tagLst xmlns:a="http://schemas.openxmlformats.org/drawingml/2006/main" xmlns:r="http://schemas.openxmlformats.org/officeDocument/2006/relationships" xmlns:p="http://schemas.openxmlformats.org/presentationml/2006/main">
  <p:tag name="KSO_WM_UNIT_PRESET_TEXT_INDEX" val="3"/>
  <p:tag name="KSO_WM_UNIT_PRESET_TEXT_LEN" val="8"/>
  <p:tag name="KSO_WM_UNIT_NOCLEAR" val="0"/>
  <p:tag name="KSO_WM_UNIT_SHOW_EDIT_AREA_INDICATION" val="1"/>
  <p:tag name="KSO_WM_UNIT_VALUE" val="33"/>
  <p:tag name="KSO_WM_UNIT_HIGHLIGHT" val="0"/>
  <p:tag name="KSO_WM_UNIT_COMPATIBLE" val="0"/>
  <p:tag name="KSO_WM_UNIT_DIAGRAM_ISNUMVISUAL" val="0"/>
  <p:tag name="KSO_WM_UNIT_DIAGRAM_ISREFERUNIT" val="0"/>
  <p:tag name="KSO_WM_UNIT_TYPE" val="h_f"/>
  <p:tag name="KSO_WM_UNIT_INDEX" val="1_1"/>
  <p:tag name="KSO_WM_UNIT_ID" val="diagram20201119_1*h_f*1_1"/>
  <p:tag name="KSO_WM_TEMPLATE_CATEGORY" val="diagram"/>
  <p:tag name="KSO_WM_TEMPLATE_INDEX" val="20201119"/>
  <p:tag name="KSO_WM_UNIT_LAYERLEVEL" val="1_1"/>
  <p:tag name="KSO_WM_TAG_VERSION" val="1.0"/>
  <p:tag name="KSO_WM_BEAUTIFY_FLAG" val="#wm#"/>
</p:tagLst>
</file>

<file path=ppt/tags/tag5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1_2"/>
  <p:tag name="KSO_WM_UNIT_ID" val="diagram20201119_1*h_i*1_2"/>
  <p:tag name="KSO_WM_TEMPLATE_CATEGORY" val="diagram"/>
  <p:tag name="KSO_WM_TEMPLATE_INDEX" val="20201119"/>
  <p:tag name="KSO_WM_UNIT_LAYERLEVEL" val="1_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2_1"/>
  <p:tag name="KSO_WM_UNIT_ID" val="diagram20201119_1*h_i*2_1"/>
  <p:tag name="KSO_WM_TEMPLATE_CATEGORY" val="diagram"/>
  <p:tag name="KSO_WM_TEMPLATE_INDEX" val="20201119"/>
  <p:tag name="KSO_WM_UNIT_LAYERLEVEL" val="1_1"/>
  <p:tag name="KSO_WM_TAG_VERSION" val="1.0"/>
  <p:tag name="KSO_WM_BEAUTIFY_FLAG" val="#wm#"/>
</p:tagLst>
</file>

<file path=ppt/tags/tag551.xml><?xml version="1.0" encoding="utf-8"?>
<p:tagLst xmlns:a="http://schemas.openxmlformats.org/drawingml/2006/main" xmlns:r="http://schemas.openxmlformats.org/officeDocument/2006/relationships" xmlns:p="http://schemas.openxmlformats.org/presentationml/2006/main">
  <p:tag name="KSO_WM_UNIT_PRESET_TEXT_INDEX" val="3"/>
  <p:tag name="KSO_WM_UNIT_PRESET_TEXT_LEN" val="8"/>
  <p:tag name="KSO_WM_UNIT_NOCLEAR" val="0"/>
  <p:tag name="KSO_WM_UNIT_SHOW_EDIT_AREA_INDICATION" val="1"/>
  <p:tag name="KSO_WM_UNIT_VALUE" val="33"/>
  <p:tag name="KSO_WM_UNIT_HIGHLIGHT" val="0"/>
  <p:tag name="KSO_WM_UNIT_COMPATIBLE" val="0"/>
  <p:tag name="KSO_WM_UNIT_DIAGRAM_ISNUMVISUAL" val="0"/>
  <p:tag name="KSO_WM_UNIT_DIAGRAM_ISREFERUNIT" val="0"/>
  <p:tag name="KSO_WM_UNIT_TYPE" val="h_f"/>
  <p:tag name="KSO_WM_UNIT_INDEX" val="2_1"/>
  <p:tag name="KSO_WM_UNIT_ID" val="diagram20201119_1*h_f*2_1"/>
  <p:tag name="KSO_WM_TEMPLATE_CATEGORY" val="diagram"/>
  <p:tag name="KSO_WM_TEMPLATE_INDEX" val="20201119"/>
  <p:tag name="KSO_WM_UNIT_LAYERLEVEL" val="1_1"/>
  <p:tag name="KSO_WM_TAG_VERSION" val="1.0"/>
  <p:tag name="KSO_WM_BEAUTIFY_FLAG" val="#wm#"/>
</p:tagLst>
</file>

<file path=ppt/tags/tag5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2_2"/>
  <p:tag name="KSO_WM_UNIT_ID" val="diagram20201119_1*h_i*2_2"/>
  <p:tag name="KSO_WM_TEMPLATE_CATEGORY" val="diagram"/>
  <p:tag name="KSO_WM_TEMPLATE_INDEX" val="20201119"/>
  <p:tag name="KSO_WM_UNIT_LAYERLEVEL" val="1_1"/>
  <p:tag name="KSO_WM_TAG_VERSION" val="1.0"/>
  <p:tag name="KSO_WM_BEAUTIFY_FLAG" val="#wm#"/>
</p:tagLst>
</file>

<file path=ppt/tags/tag5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3_1"/>
  <p:tag name="KSO_WM_UNIT_ID" val="diagram20201119_1*h_i*3_1"/>
  <p:tag name="KSO_WM_TEMPLATE_CATEGORY" val="diagram"/>
  <p:tag name="KSO_WM_TEMPLATE_INDEX" val="20201119"/>
  <p:tag name="KSO_WM_UNIT_LAYERLEVEL" val="1_1"/>
  <p:tag name="KSO_WM_TAG_VERSION" val="1.0"/>
  <p:tag name="KSO_WM_BEAUTIFY_FLAG" val="#wm#"/>
</p:tagLst>
</file>

<file path=ppt/tags/tag554.xml><?xml version="1.0" encoding="utf-8"?>
<p:tagLst xmlns:a="http://schemas.openxmlformats.org/drawingml/2006/main" xmlns:r="http://schemas.openxmlformats.org/officeDocument/2006/relationships" xmlns:p="http://schemas.openxmlformats.org/presentationml/2006/main">
  <p:tag name="KSO_WM_UNIT_PRESET_TEXT_INDEX" val="3"/>
  <p:tag name="KSO_WM_UNIT_PRESET_TEXT_LEN" val="8"/>
  <p:tag name="KSO_WM_UNIT_NOCLEAR" val="0"/>
  <p:tag name="KSO_WM_UNIT_SHOW_EDIT_AREA_INDICATION" val="1"/>
  <p:tag name="KSO_WM_UNIT_VALUE" val="33"/>
  <p:tag name="KSO_WM_UNIT_HIGHLIGHT" val="0"/>
  <p:tag name="KSO_WM_UNIT_COMPATIBLE" val="0"/>
  <p:tag name="KSO_WM_UNIT_DIAGRAM_ISNUMVISUAL" val="0"/>
  <p:tag name="KSO_WM_UNIT_DIAGRAM_ISREFERUNIT" val="0"/>
  <p:tag name="KSO_WM_UNIT_TYPE" val="h_f"/>
  <p:tag name="KSO_WM_UNIT_INDEX" val="3_1"/>
  <p:tag name="KSO_WM_UNIT_ID" val="diagram20201119_1*h_f*3_1"/>
  <p:tag name="KSO_WM_TEMPLATE_CATEGORY" val="diagram"/>
  <p:tag name="KSO_WM_TEMPLATE_INDEX" val="20201119"/>
  <p:tag name="KSO_WM_UNIT_LAYERLEVEL" val="1_1"/>
  <p:tag name="KSO_WM_TAG_VERSION" val="1.0"/>
  <p:tag name="KSO_WM_BEAUTIFY_FLAG" val="#wm#"/>
</p:tagLst>
</file>

<file path=ppt/tags/tag5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h_i"/>
  <p:tag name="KSO_WM_UNIT_INDEX" val="3_2"/>
  <p:tag name="KSO_WM_UNIT_ID" val="diagram20201119_1*h_i*3_2"/>
  <p:tag name="KSO_WM_TEMPLATE_CATEGORY" val="diagram"/>
  <p:tag name="KSO_WM_TEMPLATE_INDEX" val="20201119"/>
  <p:tag name="KSO_WM_UNIT_LAYERLEVEL" val="1_1"/>
  <p:tag name="KSO_WM_TAG_VERSION" val="1.0"/>
  <p:tag name="KSO_WM_BEAUTIFY_FLAG" val="#wm#"/>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8511"/>
  <p:tag name="KSO_WM_TAG_VERSION" val="1.0"/>
  <p:tag name="KSO_WM_SLIDE_INDEX" val="1"/>
  <p:tag name="KSO_WM_SLIDE_ITEM_CNT" val="2"/>
  <p:tag name="KSO_WM_SLIDE_LAYOUT" val="n"/>
  <p:tag name="KSO_WM_SLIDE_LAYOUT_CNT" val="1"/>
  <p:tag name="KSO_WM_SLIDE_TYPE" val="text"/>
  <p:tag name="KSO_WM_SLIDE_SUBTYPE" val="diag"/>
  <p:tag name="KSO_WM_SLIDE_POSITION" val="0*133.249"/>
  <p:tag name="KSO_WM_SLIDE_SIZE" val="960*406.751"/>
  <p:tag name="KSO_WM_DIAGRAM_GROUP_CODE" val="n1-1"/>
  <p:tag name="KSO_WM_SLIDE_ID" val="diagram20188511_1"/>
  <p:tag name="KSO_WM_SLIDE_DIAGTYPE" val="n"/>
  <p:tag name="KSO_WM_TEMPLATE_SUBCATEGORY" val="0"/>
</p:tagLst>
</file>

<file path=ppt/tags/tag5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90_2*l_h_i*1_1_2"/>
  <p:tag name="KSO_WM_TEMPLATE_CATEGORY" val="diagram"/>
  <p:tag name="KSO_WM_TEMPLATE_INDEX" val="79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5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790_2*l_h_i*1_1_2"/>
  <p:tag name="KSO_WM_TEMPLATE_CATEGORY" val="diagram"/>
  <p:tag name="KSO_WM_TEMPLATE_INDEX" val="790"/>
  <p:tag name="KSO_WM_UNIT_LAYERLEVEL" val="1_1_1"/>
  <p:tag name="KSO_WM_TAG_VERSION" val="1.0"/>
  <p:tag name="KSO_WM_BEAUTIFY_FLAG" val="#wm#"/>
  <p:tag name="KSO_WM_UNIT_FILL_FORE_SCHEMECOLOR_INDEX" val="5"/>
  <p:tag name="KSO_WM_UNIT_FILL_TYPE" val="1"/>
  <p:tag name="KSO_WM_UNIT_TEXT_FILL_FORE_SCHEMECOLOR_INDEX" val="14"/>
  <p:tag name="KSO_WM_UNIT_TEXT_FILL_TYPE" val="1"/>
  <p:tag name="KSO_WM_UNIT_USESOURCEFORMAT_APPLY" val="1"/>
</p:tagLst>
</file>

<file path=ppt/tags/tag5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i"/>
  <p:tag name="KSO_WM_UNIT_INDEX" val="1_2"/>
  <p:tag name="KSO_WM_UNIT_ID" val="diagram20188511_1*n_i*1_2"/>
  <p:tag name="KSO_WM_UNIT_LAYERLEVEL" val="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TEXT_FILL_FORE_SCHEMECOLOR_INDEX" val="2"/>
  <p:tag name="KSO_WM_UNIT_TEX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i"/>
  <p:tag name="KSO_WM_UNIT_INDEX" val="1_3"/>
  <p:tag name="KSO_WM_UNIT_ID" val="diagram20188511_1*n_i*1_3"/>
  <p:tag name="KSO_WM_UNIT_LAYERLEVEL" val="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TEXT_FILL_FORE_SCHEMECOLOR_INDEX" val="2"/>
  <p:tag name="KSO_WM_UNIT_TEXT_FILL_TYPE" val="1"/>
  <p:tag name="KSO_WM_UNIT_USESOURCEFORMAT_APPLY" val="1"/>
</p:tagLst>
</file>

<file path=ppt/tags/tag5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i"/>
  <p:tag name="KSO_WM_UNIT_INDEX" val="1_4"/>
  <p:tag name="KSO_WM_UNIT_ID" val="diagram20188511_1*n_i*1_4"/>
  <p:tag name="KSO_WM_UNIT_LAYERLEVEL" val="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TEXT_FILL_FORE_SCHEMECOLOR_INDEX" val="2"/>
  <p:tag name="KSO_WM_UNIT_TEXT_FILL_TYPE" val="1"/>
  <p:tag name="KSO_WM_UNIT_USESOURCEFORMAT_APPLY" val="1"/>
</p:tagLst>
</file>

<file path=ppt/tags/tag5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i"/>
  <p:tag name="KSO_WM_UNIT_INDEX" val="1_1"/>
  <p:tag name="KSO_WM_UNIT_ID" val="diagram20188511_1*n_i*1_1"/>
  <p:tag name="KSO_WM_UNIT_LAYERLEVEL" val="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TEXT_FILL_FORE_SCHEMECOLOR_INDEX" val="2"/>
  <p:tag name="KSO_WM_UNIT_TEXT_FILL_TYPE" val="1"/>
  <p:tag name="KSO_WM_UNIT_USESOURCEFORMAT_APPLY" val="1"/>
</p:tagLst>
</file>

<file path=ppt/tags/tag5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i"/>
  <p:tag name="KSO_WM_UNIT_INDEX" val="1_1_3"/>
  <p:tag name="KSO_WM_UNIT_ID" val="diagram20188511_1*n_h_i*1_1_3"/>
  <p:tag name="KSO_WM_UNIT_LAYERLEVEL" val="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Lst>
</file>

<file path=ppt/tags/tag5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i"/>
  <p:tag name="KSO_WM_UNIT_INDEX" val="1_1_1"/>
  <p:tag name="KSO_WM_UNIT_ID" val="diagram20188511_1*n_h_i*1_1_1"/>
  <p:tag name="KSO_WM_UNIT_LAYERLEVEL" val="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Lst>
</file>

<file path=ppt/tags/tag5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i"/>
  <p:tag name="KSO_WM_UNIT_INDEX" val="1_1_2"/>
  <p:tag name="KSO_WM_UNIT_ID" val="diagram20188511_1*n_h_i*1_1_2"/>
  <p:tag name="KSO_WM_UNIT_LAYERLEVEL" val="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5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1_2"/>
  <p:tag name="KSO_WM_UNIT_ID" val="diagram20188511_1*n_h_h_i*1_2_1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5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1_1"/>
  <p:tag name="KSO_WM_UNIT_ID" val="diagram20188511_1*n_h_h_i*1_2_1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6"/>
  <p:tag name="KSO_WM_UNIT_FILL_TYPE" val="1"/>
  <p:tag name="KSO_WM_UNIT_TEXT_FILL_FORE_SCHEMECOLOR_INDEX" val="13"/>
  <p:tag name="KSO_WM_UNIT_TEXT_FILL_TYPE" val="1"/>
  <p:tag name="KSO_WM_UNIT_USESOURCEFORMAT_APPLY" val="1"/>
</p:tagLst>
</file>

<file path=ppt/tags/tag5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f"/>
  <p:tag name="KSO_WM_UNIT_INDEX" val="1_1_1"/>
  <p:tag name="KSO_WM_UNIT_ID" val="diagram20188511_1*n_h_f*1_1_1"/>
  <p:tag name="KSO_WM_UNIT_LAYERLEVEL" val="1_1_1"/>
  <p:tag name="KSO_WM_UNIT_VALUE" val="104"/>
  <p:tag name="KSO_WM_UNIT_HIGHLIGHT" val="0"/>
  <p:tag name="KSO_WM_UNIT_COMPATIBLE" val="0"/>
  <p:tag name="KSO_WM_BEAUTIFY_FLAG" val="#wm#"/>
  <p:tag name="KSO_WM_TAG_VERSION" val="1.0"/>
  <p:tag name="KSO_WM_DIAGRAM_GROUP_CODE" val="n1-1"/>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TEXT_FILL_FORE_SCHEMECOLOR_INDEX" val="14"/>
  <p:tag name="KSO_WM_UNIT_TEXT_FILL_TYPE" val="1"/>
  <p:tag name="KSO_WM_UNIT_USESOURCEFORMAT_APPLY" val="1"/>
</p:tagLst>
</file>

<file path=ppt/tags/tag5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2_1"/>
  <p:tag name="KSO_WM_UNIT_ID" val="diagram20188511_1*n_h_h_i*1_2_2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f"/>
  <p:tag name="KSO_WM_UNIT_INDEX" val="1_2_2_1"/>
  <p:tag name="KSO_WM_UNIT_ID" val="diagram20188511_1*n_h_h_f*1_2_2_1"/>
  <p:tag name="KSO_WM_UNIT_LAYERLEVEL" val="1_1_1_1"/>
  <p:tag name="KSO_WM_UNIT_HIGHLIGHT" val="0"/>
  <p:tag name="KSO_WM_UNIT_COMPATIBLE" val="0"/>
  <p:tag name="KSO_WM_BEAUTIFY_FLAG" val="#wm#"/>
  <p:tag name="KSO_WM_TAG_VERSION" val="1.0"/>
  <p:tag name="KSO_WM_DIAGRAM_GROUP_CODE" val="n1-1"/>
  <p:tag name="KSO_WM_UNIT_DIAGRAM_ISNUMVISUAL" val="0"/>
  <p:tag name="KSO_WM_UNIT_DIAGRAM_ISREFERUNIT" val="0"/>
  <p:tag name="KSO_WM_UNIT_PRESET_TEXT" val="单击此处添加文本具体内容"/>
  <p:tag name="KSO_WM_UNIT_NOCLEAR" val="0"/>
  <p:tag name="KSO_WM_UNIT_VALUE" val="30"/>
  <p:tag name="KSO_WM_UNIT_TEXT_FILL_FORE_SCHEMECOLOR_INDEX" val="13"/>
  <p:tag name="KSO_WM_UNIT_TEXT_FILL_TYPE" val="1"/>
  <p:tag name="KSO_WM_UNIT_USESOURCEFORMAT_APPLY" val="1"/>
</p:tagLst>
</file>

<file path=ppt/tags/tag5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a"/>
  <p:tag name="KSO_WM_UNIT_INDEX" val="1_2_1_1"/>
  <p:tag name="KSO_WM_UNIT_ID" val="diagram20188511_1*n_h_h_a*1_2_1_1"/>
  <p:tag name="KSO_WM_UNIT_LAYERLEVEL" val="1_1_1_1"/>
  <p:tag name="KSO_WM_UNIT_HIGHLIGHT" val="0"/>
  <p:tag name="KSO_WM_UNIT_COMPATIBLE" val="0"/>
  <p:tag name="KSO_WM_BEAUTIFY_FLAG" val="#wm#"/>
  <p:tag name="KSO_WM_TAG_VERSION" val="1.0"/>
  <p:tag name="KSO_WM_DIAGRAM_GROUP_CODE" val="n1-1"/>
  <p:tag name="KSO_WM_UNIT_ISCONTENTSTITLE" val="0"/>
  <p:tag name="KSO_WM_UNIT_DIAGRAM_ISNUMVISUAL" val="0"/>
  <p:tag name="KSO_WM_UNIT_DIAGRAM_ISREFERUNIT" val="0"/>
  <p:tag name="KSO_WM_UNIT_PRESET_TEXT" val="添加标题"/>
  <p:tag name="KSO_WM_UNIT_NOCLEAR" val="0"/>
  <p:tag name="KSO_WM_UNIT_VALUE" val="10"/>
  <p:tag name="KSO_WM_UNIT_TEXT_FILL_FORE_SCHEMECOLOR_INDEX" val="5"/>
  <p:tag name="KSO_WM_UNIT_TEXT_FILL_TYPE" val="1"/>
  <p:tag name="KSO_WM_UNIT_USESOURCEFORMAT_APPLY" val="1"/>
</p:tagLst>
</file>

<file path=ppt/tags/tag5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f"/>
  <p:tag name="KSO_WM_UNIT_INDEX" val="1_2_1_1"/>
  <p:tag name="KSO_WM_UNIT_ID" val="diagram20188511_1*n_h_h_f*1_2_1_1"/>
  <p:tag name="KSO_WM_UNIT_LAYERLEVEL" val="1_1_1_1"/>
  <p:tag name="KSO_WM_UNIT_HIGHLIGHT" val="0"/>
  <p:tag name="KSO_WM_UNIT_COMPATIBLE" val="0"/>
  <p:tag name="KSO_WM_BEAUTIFY_FLAG" val="#wm#"/>
  <p:tag name="KSO_WM_TAG_VERSION" val="1.0"/>
  <p:tag name="KSO_WM_DIAGRAM_GROUP_CODE" val="n1-1"/>
  <p:tag name="KSO_WM_UNIT_DIAGRAM_ISNUMVISUAL" val="0"/>
  <p:tag name="KSO_WM_UNIT_DIAGRAM_ISREFERUNIT" val="0"/>
  <p:tag name="KSO_WM_UNIT_PRESET_TEXT" val="单击此处添加文本具体内容"/>
  <p:tag name="KSO_WM_UNIT_NOCLEAR" val="0"/>
  <p:tag name="KSO_WM_UNIT_VALUE" val="30"/>
  <p:tag name="KSO_WM_UNIT_TEXT_FILL_FORE_SCHEMECOLOR_INDEX" val="13"/>
  <p:tag name="KSO_WM_UNIT_TEXT_FILL_TYPE" val="1"/>
  <p:tag name="KSO_WM_UNIT_USESOURCEFORMAT_APPLY" val="1"/>
</p:tagLst>
</file>

<file path=ppt/tags/tag5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2_2"/>
  <p:tag name="KSO_WM_UNIT_ID" val="diagram20188511_1*n_h_h_i*1_2_2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6"/>
  <p:tag name="KSO_WM_UNIT_FILL_TYPE" val="1"/>
  <p:tag name="KSO_WM_UNIT_TEXT_FILL_FORE_SCHEMECOLOR_INDEX" val="13"/>
  <p:tag name="KSO_WM_UNIT_TEXT_FILL_TYPE" val="1"/>
  <p:tag name="KSO_WM_UNIT_USESOURCEFORMAT_APPLY" val="1"/>
</p:tagLst>
</file>

<file path=ppt/tags/tag574.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57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7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57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57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7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58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5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973"/>
</p:tagLst>
</file>

<file path=ppt/tags/tag58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58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58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8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59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594.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59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9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59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59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9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0、13、15、17、18、20、22、23、24、27、32、34、35、36"/>
  <p:tag name="KSO_WM_TEMPLATE_SUBCATEGORY" val="0"/>
  <p:tag name="KSO_WM_TEMPLATE_COLOR_TYPE" val="1"/>
  <p:tag name="KSO_WM_TEMPLATE_MASTER_THUMB_INDEX" val="12"/>
  <p:tag name="KSO_WM_TAG_VERSION" val="1.0"/>
  <p:tag name="KSO_WM_BEAUTIFY_FLAG" val="#wm#"/>
  <p:tag name="KSO_WM_TEMPLATE_CATEGORY" val="custom"/>
  <p:tag name="KSO_WM_TEMPLATE_INDEX" val="20204973"/>
  <p:tag name="KSO_WM_TEMPLATE_MASTER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00.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60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Lst>
</file>

<file path=ppt/tags/tag6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188089"/>
  <p:tag name="KSO_WM_TAG_VERSION" val="1.0"/>
  <p:tag name="KSO_WM_SLIDE_INDEX" val="1"/>
  <p:tag name="KSO_WM_SLIDE_ITEM_CNT" val="2"/>
  <p:tag name="KSO_WM_SLIDE_LAYOUT" val="n"/>
  <p:tag name="KSO_WM_SLIDE_LAYOUT_CNT" val="1"/>
  <p:tag name="KSO_WM_SLIDE_TYPE" val="text"/>
  <p:tag name="KSO_WM_SLIDE_SUBTYPE" val="diag"/>
  <p:tag name="KSO_WM_SLIDE_POSITION" val="0*133.922"/>
  <p:tag name="KSO_WM_SLIDE_SIZE" val="907.125*306.176"/>
  <p:tag name="KSO_WM_DIAGRAM_GROUP_CODE" val="n1-1"/>
  <p:tag name="KSO_WM_SLIDE_ID" val="diagram20188089_1"/>
  <p:tag name="KSO_WM_SLIDE_DIAGTYPE" val="n"/>
  <p:tag name="KSO_WM_TEMPLATE_SUBCATEGORY" val="0"/>
</p:tagLst>
</file>

<file path=ppt/tags/tag6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d"/>
  <p:tag name="KSO_WM_UNIT_INDEX" val="1_1_1"/>
  <p:tag name="KSO_WM_UNIT_ID" val="diagram20188089_1*n_h_d*1_1_1"/>
  <p:tag name="KSO_WM_TEMPLATE_CATEGORY" val="diagram"/>
  <p:tag name="KSO_WM_TEMPLATE_INDEX" val="20188089"/>
  <p:tag name="KSO_WM_UNIT_LAYERLEVEL" val="1_1_1"/>
  <p:tag name="KSO_WM_TAG_VERSION" val="1.0"/>
  <p:tag name="KSO_WM_BEAUTIFY_FLAG" val="#wm#"/>
  <p:tag name="KSO_WM_UNIT_VALUE" val="519*1792"/>
  <p:tag name="KSO_WM_UNIT_USESOURCEFORMAT_APPLY" val="1"/>
</p:tagLst>
</file>

<file path=ppt/tags/tag60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i"/>
  <p:tag name="KSO_WM_UNIT_INDEX" val="1_1_2"/>
  <p:tag name="KSO_WM_UNIT_ID" val="diagram20188089_1*n_h_i*1_1_2"/>
  <p:tag name="KSO_WM_UNIT_LAYERLEVEL" val="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60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i"/>
  <p:tag name="KSO_WM_UNIT_INDEX" val="1_2_1"/>
  <p:tag name="KSO_WM_UNIT_ID" val="diagram20188089_1*n_h_i*1_2_1"/>
  <p:tag name="KSO_WM_UNIT_LAYERLEVEL" val="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3"/>
  <p:tag name="KSO_WM_UNIT_LINE_FILL_TYPE" val="2"/>
  <p:tag name="KSO_WM_UNIT_TEXT_FILL_FORE_SCHEMECOLOR_INDEX" val="13"/>
  <p:tag name="KSO_WM_UNIT_TEXT_FILL_TYPE" val="1"/>
  <p:tag name="KSO_WM_UNIT_USESOURCEFORMAT_APPLY" val="1"/>
</p:tagLst>
</file>

<file path=ppt/tags/tag60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h_i"/>
  <p:tag name="KSO_WM_UNIT_INDEX" val="1_2_2_2"/>
  <p:tag name="KSO_WM_UNIT_ID" val="diagram20188089_1*n_h_h_i*1_2_2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60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h_i"/>
  <p:tag name="KSO_WM_UNIT_INDEX" val="1_2_2_1"/>
  <p:tag name="KSO_WM_UNIT_ID" val="diagram20188089_1*n_h_h_i*1_2_2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h_i"/>
  <p:tag name="KSO_WM_UNIT_INDEX" val="1_2_1_2"/>
  <p:tag name="KSO_WM_UNIT_ID" val="diagram20188089_1*n_h_h_i*1_2_1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6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h_i"/>
  <p:tag name="KSO_WM_UNIT_INDEX" val="1_2_1_1"/>
  <p:tag name="KSO_WM_UNIT_ID" val="diagram20188089_1*n_h_h_i*1_2_1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6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f"/>
  <p:tag name="KSO_WM_UNIT_INDEX" val="1_1_1"/>
  <p:tag name="KSO_WM_UNIT_ID" val="diagram20188089_1*n_h_f*1_1_1"/>
  <p:tag name="KSO_WM_UNIT_LAYERLEVEL" val="1_1_1"/>
  <p:tag name="KSO_WM_UNIT_VALUE" val="39"/>
  <p:tag name="KSO_WM_UNIT_HIGHLIGHT" val="0"/>
  <p:tag name="KSO_WM_UNIT_COMPATIBLE" val="0"/>
  <p:tag name="KSO_WM_BEAUTIFY_FLAG" val="#wm#"/>
  <p:tag name="KSO_WM_TAG_VERSION" val="1.0"/>
  <p:tag name="KSO_WM_DIAGRAM_GROUP_CODE" val="n1-1"/>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4"/>
  <p:tag name="KSO_WM_UNIT_TEXT_FILL_TYPE" val="1"/>
  <p:tag name="KSO_WM_UNIT_USESOURCEFORMAT_APPLY" val="1"/>
</p:tagLst>
</file>

<file path=ppt/tags/tag6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a"/>
  <p:tag name="KSO_WM_UNIT_INDEX" val="1_1_1"/>
  <p:tag name="KSO_WM_UNIT_ID" val="diagram20188089_1*n_h_a*1_1_1"/>
  <p:tag name="KSO_WM_UNIT_LAYERLEVEL" val="1_1_1"/>
  <p:tag name="KSO_WM_UNIT_VALUE" val="11"/>
  <p:tag name="KSO_WM_UNIT_HIGHLIGHT" val="0"/>
  <p:tag name="KSO_WM_UNIT_COMPATIBLE" val="0"/>
  <p:tag name="KSO_WM_BEAUTIFY_FLAG" val="#wm#"/>
  <p:tag name="KSO_WM_TAG_VERSION" val="1.0"/>
  <p:tag name="KSO_WM_DIAGRAM_GROUP_CODE" val="n1-1"/>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14"/>
  <p:tag name="KSO_WM_UNIT_TEXT_FILL_TYPE" val="1"/>
  <p:tag name="KSO_WM_UNIT_USESOURCEFORMAT_APPLY" val="1"/>
</p:tagLst>
</file>

<file path=ppt/tags/tag6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i"/>
  <p:tag name="KSO_WM_UNIT_INDEX" val="1_2_2"/>
  <p:tag name="KSO_WM_UNIT_ID" val="diagram20188089_1*n_h_i*1_2_2"/>
  <p:tag name="KSO_WM_UNIT_LAYERLEVEL" val="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3"/>
  <p:tag name="KSO_WM_UNIT_LINE_FILL_TYPE" val="2"/>
  <p:tag name="KSO_WM_UNIT_USESOURCEFORMAT_APPLY" val="1"/>
</p:tagLst>
</file>

<file path=ppt/tags/tag6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h_f"/>
  <p:tag name="KSO_WM_UNIT_INDEX" val="1_2_1_1"/>
  <p:tag name="KSO_WM_UNIT_ID" val="diagram20188089_1*n_h_h_f*1_2_1_1"/>
  <p:tag name="KSO_WM_UNIT_LAYERLEVEL" val="1_1_1_1"/>
  <p:tag name="KSO_WM_UNIT_VALUE" val="51"/>
  <p:tag name="KSO_WM_UNIT_HIGHLIGHT" val="0"/>
  <p:tag name="KSO_WM_UNIT_COMPATIBLE" val="0"/>
  <p:tag name="KSO_WM_BEAUTIFY_FLAG" val="#wm#"/>
  <p:tag name="KSO_WM_TAG_VERSION" val="1.0"/>
  <p:tag name="KSO_WM_DIAGRAM_GROUP_CODE" val="n1-1"/>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h_a"/>
  <p:tag name="KSO_WM_UNIT_INDEX" val="1_2_1_1"/>
  <p:tag name="KSO_WM_UNIT_ID" val="diagram20188089_1*n_h_h_a*1_2_1_1"/>
  <p:tag name="KSO_WM_UNIT_LAYERLEVEL" val="1_1_1_1"/>
  <p:tag name="KSO_WM_UNIT_VALUE" val="51"/>
  <p:tag name="KSO_WM_UNIT_HIGHLIGHT" val="0"/>
  <p:tag name="KSO_WM_UNIT_COMPATIBLE" val="0"/>
  <p:tag name="KSO_WM_BEAUTIFY_FLAG" val="#wm#"/>
  <p:tag name="KSO_WM_TAG_VERSION" val="1.0"/>
  <p:tag name="KSO_WM_DIAGRAM_GROUP_CODE" val="n1-1"/>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6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h_f"/>
  <p:tag name="KSO_WM_UNIT_INDEX" val="1_2_2_1"/>
  <p:tag name="KSO_WM_UNIT_ID" val="diagram20188089_1*n_h_h_f*1_2_2_1"/>
  <p:tag name="KSO_WM_UNIT_LAYERLEVEL" val="1_1_1_1"/>
  <p:tag name="KSO_WM_UNIT_VALUE" val="51"/>
  <p:tag name="KSO_WM_UNIT_HIGHLIGHT" val="0"/>
  <p:tag name="KSO_WM_UNIT_COMPATIBLE" val="0"/>
  <p:tag name="KSO_WM_BEAUTIFY_FLAG" val="#wm#"/>
  <p:tag name="KSO_WM_TAG_VERSION" val="1.0"/>
  <p:tag name="KSO_WM_DIAGRAM_GROUP_CODE" val="n1-1"/>
  <p:tag name="KSO_WM_UNIT_PRESET_TEXT" val="单击此处添加文本具体内容，简明扼要的阐述您的观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6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89"/>
  <p:tag name="KSO_WM_UNIT_TYPE" val="n_h_h_a"/>
  <p:tag name="KSO_WM_UNIT_INDEX" val="1_2_2_1"/>
  <p:tag name="KSO_WM_UNIT_ID" val="diagram20188089_1*n_h_h_a*1_2_2_1"/>
  <p:tag name="KSO_WM_UNIT_LAYERLEVEL" val="1_1_1_1"/>
  <p:tag name="KSO_WM_UNIT_VALUE" val="51"/>
  <p:tag name="KSO_WM_UNIT_HIGHLIGHT" val="0"/>
  <p:tag name="KSO_WM_UNIT_COMPATIBLE" val="0"/>
  <p:tag name="KSO_WM_BEAUTIFY_FLAG" val="#wm#"/>
  <p:tag name="KSO_WM_TAG_VERSION" val="1.0"/>
  <p:tag name="KSO_WM_DIAGRAM_GROUP_CODE" val="n1-1"/>
  <p:tag name="KSO_WM_UNIT_PRESET_TEXT" val="单击此处添加标题"/>
  <p:tag name="KSO_WM_UNIT_ISCONTENTSTITLE" val="0"/>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6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973"/>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2-12-26">
      <a:dk1>
        <a:sysClr val="windowText" lastClr="000000"/>
      </a:dk1>
      <a:lt1>
        <a:sysClr val="window" lastClr="FFFFFF"/>
      </a:lt1>
      <a:dk2>
        <a:srgbClr val="EAF4FD"/>
      </a:dk2>
      <a:lt2>
        <a:srgbClr val="FFFFFF"/>
      </a:lt2>
      <a:accent1>
        <a:srgbClr val="5BAAEB"/>
      </a:accent1>
      <a:accent2>
        <a:srgbClr val="5FB3EB"/>
      </a:accent2>
      <a:accent3>
        <a:srgbClr val="63BBEB"/>
      </a:accent3>
      <a:accent4>
        <a:srgbClr val="68C4EA"/>
      </a:accent4>
      <a:accent5>
        <a:srgbClr val="6CCCEA"/>
      </a:accent5>
      <a:accent6>
        <a:srgbClr val="70D5EA"/>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ysClr val="windowText" lastClr="000000"/>
      </a:dk1>
      <a:lt1>
        <a:sysClr val="window" lastClr="FFFFFF"/>
      </a:lt1>
      <a:dk2>
        <a:srgbClr val="EAF4FD"/>
      </a:dk2>
      <a:lt2>
        <a:srgbClr val="FFFFFF"/>
      </a:lt2>
      <a:accent1>
        <a:srgbClr val="5BAAEB"/>
      </a:accent1>
      <a:accent2>
        <a:srgbClr val="5FB3EB"/>
      </a:accent2>
      <a:accent3>
        <a:srgbClr val="63BBEB"/>
      </a:accent3>
      <a:accent4>
        <a:srgbClr val="68C4EA"/>
      </a:accent4>
      <a:accent5>
        <a:srgbClr val="6CCCEA"/>
      </a:accent5>
      <a:accent6>
        <a:srgbClr val="70D5EA"/>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TotalTime>
  <Words>651</Words>
  <Application>Microsoft Office PowerPoint</Application>
  <PresentationFormat>全屏显示(4:3)</PresentationFormat>
  <Paragraphs>96</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18</vt:i4>
      </vt:variant>
    </vt:vector>
  </HeadingPairs>
  <TitlesOfParts>
    <vt:vector size="27" baseType="lpstr">
      <vt:lpstr>等线</vt:lpstr>
      <vt:lpstr>方正粗黑宋简体</vt:lpstr>
      <vt:lpstr>微软雅黑</vt:lpstr>
      <vt:lpstr>Arial</vt:lpstr>
      <vt:lpstr>High Tower Text</vt:lpstr>
      <vt:lpstr>Times New Roman</vt:lpstr>
      <vt:lpstr>Wingdings</vt:lpstr>
      <vt:lpstr>2_Office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3.项目架构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分布式深度学习实验系统的设计与实现</dc:title>
  <dc:creator>威琦 郑</dc:creator>
  <cp:lastModifiedBy>HP</cp:lastModifiedBy>
  <cp:revision>193</cp:revision>
  <dcterms:created xsi:type="dcterms:W3CDTF">2018-12-04T08:32:00Z</dcterms:created>
  <dcterms:modified xsi:type="dcterms:W3CDTF">2020-06-23T01:09:27Z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