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EC9B-1D67-E43B-D8C1-0A0E7D23E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G"/>
              <a:t>SUPERMARKET </a:t>
            </a:r>
            <a:r>
              <a:rPr lang="en-NG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61432-6BEF-867F-388C-B4351E7C2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2259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2276-6F4E-B250-F990-442983AB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648D-DC38-EB47-CDCE-C17D5990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The loyalty card(members) made a little more sales in comparison to the normal customers. The total purchases made by members is $164,223 compared to $158,743 purchases made by normal customers, hence I can conclude that there’s a little differences in customers turnover.</a:t>
            </a:r>
          </a:p>
        </p:txBody>
      </p:sp>
    </p:spTree>
    <p:extLst>
      <p:ext uri="{BB962C8B-B14F-4D97-AF65-F5344CB8AC3E}">
        <p14:creationId xmlns:p14="http://schemas.microsoft.com/office/powerpoint/2010/main" val="30316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587B-90EF-A64D-34A1-9DDB9B30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i="1" dirty="0">
                <a:latin typeface="Arial Narrow" panose="020B0604020202020204" pitchFamily="34" charset="0"/>
                <a:cs typeface="Arial Narrow" panose="020B0604020202020204" pitchFamily="34" charset="0"/>
              </a:rPr>
              <a:t>Distrubution of Male to Female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5B10A-9679-DC46-F7EB-AE37A2AF7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777" y="2057400"/>
            <a:ext cx="533513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FEC9-930A-E65E-ECEF-96B58438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Age Distribution of Customers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387B4-E4B2-8132-F2B5-817D6ACED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343" y="2057400"/>
            <a:ext cx="688397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20FB-8F52-A1F8-35A0-A8298C7C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Membership count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88AB67-B061-7070-4C12-CFFE3D321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856" y="2514601"/>
            <a:ext cx="2494075" cy="403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5A9BB-D694-9CA0-5CA0-294501181CBF}"/>
              </a:ext>
            </a:extLst>
          </p:cNvPr>
          <p:cNvSpPr txBox="1"/>
          <p:nvPr/>
        </p:nvSpPr>
        <p:spPr>
          <a:xfrm>
            <a:off x="1023732" y="1907911"/>
            <a:ext cx="684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/>
              <a:t>There are 501 membership customers while 499 are normal customers</a:t>
            </a:r>
          </a:p>
        </p:txBody>
      </p:sp>
    </p:spTree>
    <p:extLst>
      <p:ext uri="{BB962C8B-B14F-4D97-AF65-F5344CB8AC3E}">
        <p14:creationId xmlns:p14="http://schemas.microsoft.com/office/powerpoint/2010/main" val="72778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498B-64D2-C80D-9C42-0505DC96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Most common method of payment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673CF6-1EBF-4DD0-6103-9A04FE07F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759" y="2057400"/>
            <a:ext cx="5213728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26E38-A3CA-75E6-AAFE-BD0187A8A9A9}"/>
              </a:ext>
            </a:extLst>
          </p:cNvPr>
          <p:cNvSpPr txBox="1"/>
          <p:nvPr/>
        </p:nvSpPr>
        <p:spPr>
          <a:xfrm>
            <a:off x="1431235" y="1729409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Ewallet payment is mostly used</a:t>
            </a:r>
          </a:p>
        </p:txBody>
      </p:sp>
    </p:spTree>
    <p:extLst>
      <p:ext uri="{BB962C8B-B14F-4D97-AF65-F5344CB8AC3E}">
        <p14:creationId xmlns:p14="http://schemas.microsoft.com/office/powerpoint/2010/main" val="38180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284B-7EDB-C7CC-B971-1EB9A308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Sales of Products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D9686-F3E8-34AA-A430-267872FE5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085" y="2126974"/>
            <a:ext cx="7557349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6DB1-0D7F-3561-7412-00D8D286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Branch sales per customer type patronage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FFC5B-7062-8700-78BC-00D0B418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2382078"/>
            <a:ext cx="2019300" cy="10668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2B2A15-38E9-A791-FB50-F2863935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G" sz="1200" dirty="0"/>
              <a:t>Branch C has the most sales</a:t>
            </a:r>
          </a:p>
          <a:p>
            <a:r>
              <a:rPr lang="en-NG" sz="1200" dirty="0"/>
              <a:t>Members had the most patronage in 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70F63-A92A-85CA-9E28-F250F2B9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600" y="2057400"/>
            <a:ext cx="4101104" cy="3806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4961E3-0835-AF6B-D751-5B7AF87A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461" y="2324100"/>
            <a:ext cx="1879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9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8B2B-B3DE-461D-E13D-1BC6BDC5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0006-0D22-DD9B-EE11-4B0A1D23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/>
              <a:t>Naypyitaw generates the most sales</a:t>
            </a:r>
          </a:p>
          <a:p>
            <a:r>
              <a:rPr lang="en-GB" sz="1200" dirty="0"/>
              <a:t>Members in Naypyitaw has the most contribution</a:t>
            </a:r>
            <a:endParaRPr lang="en-N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1D9D9-260F-45C2-28E3-391E91D4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956" y="2057400"/>
            <a:ext cx="1773189" cy="38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7669-7ECF-C412-7A1C-D1A47B4C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D2B8-AA9D-DAA5-F3C7-371BD81E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G" dirty="0"/>
              <a:t>Discount on credit card purchases should be encouraged</a:t>
            </a:r>
          </a:p>
          <a:p>
            <a:r>
              <a:rPr lang="en-NG" dirty="0"/>
              <a:t>More adverts on our health and beauty products</a:t>
            </a:r>
          </a:p>
          <a:p>
            <a:r>
              <a:rPr lang="en-NG" dirty="0"/>
              <a:t>There is room for improvement in Mandalay and Yangon city, more investment on advertisement for branches in the two cities</a:t>
            </a:r>
          </a:p>
        </p:txBody>
      </p:sp>
    </p:spTree>
    <p:extLst>
      <p:ext uri="{BB962C8B-B14F-4D97-AF65-F5344CB8AC3E}">
        <p14:creationId xmlns:p14="http://schemas.microsoft.com/office/powerpoint/2010/main" val="19079882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171</TotalTime>
  <Words>156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 Narrow</vt:lpstr>
      <vt:lpstr>Corbel</vt:lpstr>
      <vt:lpstr>Basis</vt:lpstr>
      <vt:lpstr>SUPERMARKET ANALYSIS</vt:lpstr>
      <vt:lpstr>Distrubution of Male to Female Customers</vt:lpstr>
      <vt:lpstr>Age Distribution of Customers</vt:lpstr>
      <vt:lpstr>Membership count</vt:lpstr>
      <vt:lpstr>Most common method of payment</vt:lpstr>
      <vt:lpstr>Sales of Products</vt:lpstr>
      <vt:lpstr>Branch sales per customer type patronage</vt:lpstr>
      <vt:lpstr>PowerPoint Presentation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Mikky</dc:creator>
  <cp:lastModifiedBy>Michael Mikky</cp:lastModifiedBy>
  <cp:revision>4</cp:revision>
  <dcterms:created xsi:type="dcterms:W3CDTF">2023-03-06T11:16:33Z</dcterms:created>
  <dcterms:modified xsi:type="dcterms:W3CDTF">2023-04-22T13:06:54Z</dcterms:modified>
</cp:coreProperties>
</file>