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59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77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38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10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04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75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086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1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54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379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25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D9C95-0B4D-4069-9E64-5CF36393AE0D}" type="datetimeFigureOut">
              <a:rPr lang="ru-RU" smtClean="0"/>
              <a:t>23.10.2022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2C684-6E7A-445C-B40B-2F3AA4D2A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84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709103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Управление пассажирскими автобусами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68801"/>
            <a:ext cx="9144000" cy="1655762"/>
          </a:xfrm>
        </p:spPr>
        <p:txBody>
          <a:bodyPr/>
          <a:lstStyle/>
          <a:p>
            <a:r>
              <a:rPr lang="ru-RU" dirty="0"/>
              <a:t>Необходимо разработать систему управления пассажирскими автобусами аэропорту.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636905"/>
            <a:ext cx="1600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1254"/>
            <a:ext cx="3932237" cy="536171"/>
          </a:xfrm>
        </p:spPr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Задачи</a:t>
            </a:r>
            <a:endParaRPr lang="ru-RU" sz="1400" dirty="0" smtClean="0"/>
          </a:p>
          <a:p>
            <a:r>
              <a:rPr lang="ru-RU" sz="1600" dirty="0" smtClean="0"/>
              <a:t>Необходимо разработать систему управления пассажирскими автобусами аэропорту</a:t>
            </a:r>
          </a:p>
          <a:p>
            <a:pPr lvl="1"/>
            <a:r>
              <a:rPr lang="ru-RU" sz="1200" dirty="0" smtClean="0"/>
              <a:t>Для 3 видов пользователей</a:t>
            </a:r>
            <a:r>
              <a:rPr lang="en-US" sz="1200" dirty="0" smtClean="0"/>
              <a:t>: </a:t>
            </a:r>
            <a:r>
              <a:rPr lang="ru-RU" sz="1200" dirty="0" smtClean="0"/>
              <a:t>Диспетчер, Водитель, Руководитель</a:t>
            </a:r>
          </a:p>
          <a:p>
            <a:pPr lvl="1"/>
            <a:r>
              <a:rPr lang="ru-RU" sz="1200" dirty="0" smtClean="0"/>
              <a:t>Для водителей должна формироваться задача</a:t>
            </a:r>
          </a:p>
          <a:p>
            <a:pPr lvl="1"/>
            <a:r>
              <a:rPr lang="ru-RU" sz="1200" dirty="0" smtClean="0"/>
              <a:t>Диспетчер должен иметь возможность вносить изменения в задачи водителей</a:t>
            </a:r>
          </a:p>
          <a:p>
            <a:pPr lvl="1"/>
            <a:r>
              <a:rPr lang="ru-RU" sz="1200" dirty="0" smtClean="0"/>
              <a:t>Диспетчер должен иметь возможность посмотреть детальную информацию о задаче</a:t>
            </a:r>
            <a:endParaRPr lang="ru-RU" sz="1200" dirty="0" smtClean="0"/>
          </a:p>
          <a:p>
            <a:endParaRPr lang="ru-RU" sz="1600" dirty="0" smtClean="0"/>
          </a:p>
          <a:p>
            <a:pPr marL="0" indent="0">
              <a:buNone/>
            </a:pPr>
            <a:r>
              <a:rPr lang="ru-RU" sz="2800" dirty="0" smtClean="0"/>
              <a:t/>
            </a:r>
            <a:br>
              <a:rPr lang="ru-RU" sz="2800" dirty="0" smtClean="0"/>
            </a:br>
            <a:endParaRPr lang="ru-RU" sz="2800" dirty="0" smtClean="0"/>
          </a:p>
          <a:p>
            <a:endParaRPr lang="ru-RU" sz="28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3811588"/>
          </a:xfrm>
        </p:spPr>
        <p:txBody>
          <a:bodyPr>
            <a:noAutofit/>
          </a:bodyPr>
          <a:lstStyle/>
          <a:p>
            <a:r>
              <a:rPr lang="ru-RU" sz="1200" dirty="0"/>
              <a:t>Пассажиры из самолета в терминал попадают двумя способами: через </a:t>
            </a:r>
            <a:r>
              <a:rPr lang="ru-RU" sz="1200" dirty="0" err="1"/>
              <a:t>телетрап</a:t>
            </a:r>
            <a:r>
              <a:rPr lang="ru-RU" sz="1200" dirty="0"/>
              <a:t> или на автобусе. Автобусов и водителей в аэропорту – много (до 200). В аэропорту случаются тысячи форс-мажоров:</a:t>
            </a:r>
            <a:endParaRPr lang="ru-RU" sz="1200" b="0" dirty="0" smtClean="0">
              <a:effectLst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 smtClean="0"/>
              <a:t>Задержки рейсов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 smtClean="0"/>
              <a:t>Опоздания пассажиров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 smtClean="0"/>
              <a:t>Нештатные ситуации</a:t>
            </a:r>
          </a:p>
          <a:p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r>
              <a:rPr lang="ru-RU" sz="1200" dirty="0"/>
              <a:t>Автобусами и водителями надо управлять:</a:t>
            </a:r>
            <a:endParaRPr lang="ru-RU" sz="1200" b="0" dirty="0" smtClean="0">
              <a:effectLst/>
            </a:endParaRP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/>
              <a:t>Распределять между рейсами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/>
              <a:t>Ставить задачи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/>
              <a:t>Контролировать исполнение</a:t>
            </a:r>
          </a:p>
          <a:p>
            <a:pPr marL="171450" indent="-171450" fontAlgn="base">
              <a:buFont typeface="Arial" panose="020B0604020202020204" pitchFamily="34" charset="0"/>
              <a:buChar char="•"/>
            </a:pPr>
            <a:r>
              <a:rPr lang="ru-RU" sz="1200" dirty="0"/>
              <a:t>Обеспечивать своевременное обслуживание пассажиров</a:t>
            </a:r>
          </a:p>
          <a:p>
            <a:r>
              <a:rPr lang="ru-RU" sz="1200" b="0" dirty="0" smtClean="0">
                <a:effectLst/>
              </a:rPr>
              <a:t/>
            </a:r>
            <a:br>
              <a:rPr lang="ru-RU" sz="1200" b="0" dirty="0" smtClean="0">
                <a:effectLst/>
              </a:rPr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218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Веб-интерфейс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Веб-интерфейс является основой для всей работы диспетчера, поэтому наша команда разработал минималистичное рабочее пространство. </a:t>
            </a:r>
          </a:p>
          <a:p>
            <a:r>
              <a:rPr lang="ru-RU" dirty="0" smtClean="0"/>
              <a:t>Ничто не отвлекает и не бросается в глаза.</a:t>
            </a:r>
          </a:p>
          <a:p>
            <a:r>
              <a:rPr lang="ru-RU" dirty="0" smtClean="0"/>
              <a:t>Удобство работы. Все что нужно прямо перед глазами.</a:t>
            </a:r>
          </a:p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771650"/>
            <a:ext cx="6857421" cy="3646170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4772025" y="942975"/>
            <a:ext cx="3932237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328976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Веб-интерфейс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Интерфейс водителя тоже минималистичен. Чтобы не отвлекать от дороги. Но не смотря на минимализм информации достаточно.</a:t>
            </a:r>
          </a:p>
          <a:p>
            <a:r>
              <a:rPr lang="ru-RU" dirty="0" smtClean="0"/>
              <a:t>Все что нужно. Куда, откуда и когда.</a:t>
            </a:r>
          </a:p>
          <a:p>
            <a:r>
              <a:rPr lang="ru-RU" dirty="0" smtClean="0"/>
              <a:t>В случае чрезвычайного происшествия водитель имеет возможность сообщить об этом диспетчеру нажатием всего одной кнопки. Все легко, удобно, а самое главное </a:t>
            </a:r>
            <a:r>
              <a:rPr lang="ru-RU" dirty="0" smtClean="0"/>
              <a:t>быстро.</a:t>
            </a:r>
            <a:endParaRPr lang="ru-RU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772025" y="990600"/>
            <a:ext cx="3932237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524000"/>
            <a:ext cx="408679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Веб-интерфейс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Вход в систему. Что можно сказать о двух строчках, кнопке и логотипе? Просто и со вкусом.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65" y="457200"/>
            <a:ext cx="4973445" cy="52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Информация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688821"/>
            <a:ext cx="6172200" cy="3470833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 smtClean="0"/>
              <a:t>Вся информация берётся обновляется и сохраняется в базе данных. Для удобства внедрения нашего проекта в аэропорт Шереметьево мы не внесли никаких изменений в таблицы которые были нам предоставлены.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91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Дополнительные решения команды </a:t>
            </a:r>
            <a:r>
              <a:rPr lang="en-US" dirty="0"/>
              <a:t>T</a:t>
            </a:r>
            <a:r>
              <a:rPr lang="en-US" dirty="0" smtClean="0"/>
              <a:t>ensors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Описание</a:t>
            </a:r>
          </a:p>
          <a:p>
            <a:r>
              <a:rPr lang="ru-RU" sz="1400" dirty="0" smtClean="0"/>
              <a:t>Поиск лучшего пути вычисляется при помощи алгоритма </a:t>
            </a:r>
            <a:r>
              <a:rPr lang="ru-RU" sz="1400" dirty="0" err="1" smtClean="0"/>
              <a:t>Дейкстры</a:t>
            </a:r>
            <a:r>
              <a:rPr lang="ru-RU" sz="1400" dirty="0" smtClean="0"/>
              <a:t>. Терминал это самая частая точка в графе и чтобы ускорить алгоритм мы кешируем пути из терминалов. Маршрут для автобусов отъезжающие из терминалов строится моментально. </a:t>
            </a:r>
          </a:p>
          <a:p>
            <a:endParaRPr lang="ru-RU" sz="140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Поиск лучшего пути для водителей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Оптимальное распределение задач для автобусов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0"/>
            <a:ext cx="3369102" cy="29198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000" y="2273400"/>
            <a:ext cx="2838846" cy="231489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459079" y="4821674"/>
            <a:ext cx="330468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Репозиторий проекта на </a:t>
            </a:r>
            <a:r>
              <a:rPr lang="en-US" dirty="0" smtClean="0"/>
              <a:t>GitHub</a:t>
            </a:r>
            <a:endParaRPr lang="ru-RU" dirty="0" smtClean="0"/>
          </a:p>
          <a:p>
            <a:endParaRPr lang="ru-RU" dirty="0" smtClean="0"/>
          </a:p>
          <a:p>
            <a:pPr algn="ctr"/>
            <a:r>
              <a:rPr lang="ru-RU" sz="1000" dirty="0" smtClean="0"/>
              <a:t>Проект делали</a:t>
            </a:r>
          </a:p>
          <a:p>
            <a:pPr algn="ctr"/>
            <a:r>
              <a:rPr lang="en-US" sz="1000" dirty="0" smtClean="0"/>
              <a:t>@WarpMaster</a:t>
            </a:r>
            <a:endParaRPr lang="ru-RU" sz="1000" dirty="0" smtClean="0"/>
          </a:p>
          <a:p>
            <a:pPr algn="ctr"/>
            <a:r>
              <a:rPr lang="en-US" sz="1000" dirty="0" smtClean="0"/>
              <a:t>@ig_or_ka</a:t>
            </a:r>
            <a:endParaRPr lang="ru-RU" sz="1000" dirty="0" smtClean="0"/>
          </a:p>
          <a:p>
            <a:pPr algn="ctr"/>
            <a:r>
              <a:rPr lang="en-US" sz="1000" dirty="0" smtClean="0"/>
              <a:t>@vasshil</a:t>
            </a:r>
            <a:endParaRPr lang="ru-RU" sz="1000" dirty="0" smtClean="0"/>
          </a:p>
          <a:p>
            <a:pPr algn="ctr"/>
            <a:r>
              <a:rPr lang="en-US" sz="1000" dirty="0" smtClean="0"/>
              <a:t>@kor_tall</a:t>
            </a:r>
            <a:endParaRPr lang="ru-RU" sz="1000" dirty="0" smtClean="0"/>
          </a:p>
          <a:p>
            <a:pPr algn="ctr"/>
            <a:r>
              <a:rPr lang="en-US" sz="1000" dirty="0" smtClean="0"/>
              <a:t>@Crivetkaa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361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103</TotalTime>
  <Words>323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Управление пассажирскими автобусами</vt:lpstr>
      <vt:lpstr>Проблема</vt:lpstr>
      <vt:lpstr>Веб-интерфейс</vt:lpstr>
      <vt:lpstr>Веб-интерфейс</vt:lpstr>
      <vt:lpstr>Веб-интерфейс</vt:lpstr>
      <vt:lpstr>Информация</vt:lpstr>
      <vt:lpstr>Дополнительные решения команды Tensors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пассажирскими автобусами</dc:title>
  <dc:creator>Admin</dc:creator>
  <cp:lastModifiedBy>Admin</cp:lastModifiedBy>
  <cp:revision>12</cp:revision>
  <dcterms:created xsi:type="dcterms:W3CDTF">2022-10-23T10:57:33Z</dcterms:created>
  <dcterms:modified xsi:type="dcterms:W3CDTF">2022-10-23T12:41:30Z</dcterms:modified>
</cp:coreProperties>
</file>