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77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2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1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4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3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4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11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7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74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5622-027D-4183-AEBB-ACDE138BA2AA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FE71-D3EA-48DE-811B-4F2A503EB3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1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23" y="2702049"/>
            <a:ext cx="5352299" cy="14538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43" y="1482437"/>
            <a:ext cx="2958206" cy="87006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453" y="1315416"/>
            <a:ext cx="1051110" cy="12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8" y="2255621"/>
            <a:ext cx="3796145" cy="3796145"/>
          </a:xfrm>
        </p:spPr>
      </p:pic>
    </p:spTree>
    <p:extLst>
      <p:ext uri="{BB962C8B-B14F-4D97-AF65-F5344CB8AC3E}">
        <p14:creationId xmlns:p14="http://schemas.microsoft.com/office/powerpoint/2010/main" val="772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98419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Bosch Software Innovations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barajoin</dc:creator>
  <cp:lastModifiedBy>barajoin</cp:lastModifiedBy>
  <cp:revision>4</cp:revision>
  <dcterms:created xsi:type="dcterms:W3CDTF">2017-01-10T20:49:06Z</dcterms:created>
  <dcterms:modified xsi:type="dcterms:W3CDTF">2017-01-11T06:37:34Z</dcterms:modified>
</cp:coreProperties>
</file>