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4"/>
  </p:sldMasterIdLst>
  <p:notesMasterIdLst>
    <p:notesMasterId r:id="rId28"/>
  </p:notesMasterIdLst>
  <p:sldIdLst>
    <p:sldId id="269" r:id="rId5"/>
    <p:sldId id="2771" r:id="rId6"/>
    <p:sldId id="2786" r:id="rId7"/>
    <p:sldId id="2811" r:id="rId8"/>
    <p:sldId id="2812" r:id="rId9"/>
    <p:sldId id="2806" r:id="rId10"/>
    <p:sldId id="2807" r:id="rId11"/>
    <p:sldId id="2791" r:id="rId12"/>
    <p:sldId id="2813" r:id="rId13"/>
    <p:sldId id="2815" r:id="rId14"/>
    <p:sldId id="2816" r:id="rId15"/>
    <p:sldId id="2817" r:id="rId16"/>
    <p:sldId id="2795" r:id="rId17"/>
    <p:sldId id="2818" r:id="rId18"/>
    <p:sldId id="2819" r:id="rId19"/>
    <p:sldId id="2820" r:id="rId20"/>
    <p:sldId id="2821" r:id="rId21"/>
    <p:sldId id="2822" r:id="rId22"/>
    <p:sldId id="2823" r:id="rId23"/>
    <p:sldId id="2808" r:id="rId24"/>
    <p:sldId id="2824" r:id="rId25"/>
    <p:sldId id="2804" r:id="rId26"/>
    <p:sldId id="2805" r:id="rId27"/>
  </p:sldIdLst>
  <p:sldSz cx="9144000" cy="5143500" type="screen16x9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unaratne, Madhuka" initials="KM" lastIdx="3" clrIdx="0">
    <p:extLst>
      <p:ext uri="{19B8F6BF-5375-455C-9EA6-DF929625EA0E}">
        <p15:presenceInfo xmlns:p15="http://schemas.microsoft.com/office/powerpoint/2012/main" userId="S::Madhuka.Karunaratne@lseg.com::3e8b0032-e05c-4c47-91d6-8ffad33864df" providerId="AD"/>
      </p:ext>
    </p:extLst>
  </p:cmAuthor>
  <p:cmAuthor id="2" name="Nanji, Sabiha" initials="NS" lastIdx="3" clrIdx="1">
    <p:extLst>
      <p:ext uri="{19B8F6BF-5375-455C-9EA6-DF929625EA0E}">
        <p15:presenceInfo xmlns:p15="http://schemas.microsoft.com/office/powerpoint/2012/main" userId="S-1-5-21-1616267453-2574176523-4078767703-342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28B2D"/>
    <a:srgbClr val="AB86C7"/>
    <a:srgbClr val="E56A54"/>
    <a:srgbClr val="FBAC18"/>
    <a:srgbClr val="0070C0"/>
    <a:srgbClr val="6B8DB5"/>
    <a:srgbClr val="CC417D"/>
    <a:srgbClr val="01ACC6"/>
    <a:srgbClr val="A4CD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96357" autoAdjust="0"/>
  </p:normalViewPr>
  <p:slideViewPr>
    <p:cSldViewPr snapToGrid="0">
      <p:cViewPr varScale="1">
        <p:scale>
          <a:sx n="140" d="100"/>
          <a:sy n="140" d="100"/>
        </p:scale>
        <p:origin x="90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thripala, Hareendra" userId="1310d60e-cdaa-4c92-8e49-1883b66d632b" providerId="ADAL" clId="{DE1FD26C-3D76-4007-8A34-044AEC3B753E}"/>
    <pc:docChg chg="undo custSel addSld delSld modSld sldOrd">
      <pc:chgData name="Maithripala, Hareendra" userId="1310d60e-cdaa-4c92-8e49-1883b66d632b" providerId="ADAL" clId="{DE1FD26C-3D76-4007-8A34-044AEC3B753E}" dt="2023-03-02T15:07:11.602" v="12426" actId="47"/>
      <pc:docMkLst>
        <pc:docMk/>
      </pc:docMkLst>
      <pc:sldChg chg="addSp modSp mod">
        <pc:chgData name="Maithripala, Hareendra" userId="1310d60e-cdaa-4c92-8e49-1883b66d632b" providerId="ADAL" clId="{DE1FD26C-3D76-4007-8A34-044AEC3B753E}" dt="2023-02-10T09:50:22.719" v="450" actId="1076"/>
        <pc:sldMkLst>
          <pc:docMk/>
          <pc:sldMk cId="2465699945" sldId="269"/>
        </pc:sldMkLst>
        <pc:spChg chg="mod">
          <ac:chgData name="Maithripala, Hareendra" userId="1310d60e-cdaa-4c92-8e49-1883b66d632b" providerId="ADAL" clId="{DE1FD26C-3D76-4007-8A34-044AEC3B753E}" dt="2023-02-10T09:49:15.173" v="448" actId="20577"/>
          <ac:spMkLst>
            <pc:docMk/>
            <pc:sldMk cId="2465699945" sldId="269"/>
            <ac:spMk id="5" creationId="{B52C081B-E2BF-4116-A2A5-BF56DB6BCCD4}"/>
          </ac:spMkLst>
        </pc:spChg>
        <pc:picChg chg="add mod">
          <ac:chgData name="Maithripala, Hareendra" userId="1310d60e-cdaa-4c92-8e49-1883b66d632b" providerId="ADAL" clId="{DE1FD26C-3D76-4007-8A34-044AEC3B753E}" dt="2023-02-10T09:50:22.719" v="450" actId="1076"/>
          <ac:picMkLst>
            <pc:docMk/>
            <pc:sldMk cId="2465699945" sldId="269"/>
            <ac:picMk id="1026" creationId="{4EF035AE-6CF0-42E8-9182-EC8BDEA0F3F5}"/>
          </ac:picMkLst>
        </pc:picChg>
      </pc:sldChg>
      <pc:sldChg chg="modSp mod">
        <pc:chgData name="Maithripala, Hareendra" userId="1310d60e-cdaa-4c92-8e49-1883b66d632b" providerId="ADAL" clId="{DE1FD26C-3D76-4007-8A34-044AEC3B753E}" dt="2023-03-02T12:54:23.849" v="11681" actId="20577"/>
        <pc:sldMkLst>
          <pc:docMk/>
          <pc:sldMk cId="707541242" sldId="2771"/>
        </pc:sldMkLst>
        <pc:spChg chg="mod">
          <ac:chgData name="Maithripala, Hareendra" userId="1310d60e-cdaa-4c92-8e49-1883b66d632b" providerId="ADAL" clId="{DE1FD26C-3D76-4007-8A34-044AEC3B753E}" dt="2023-03-02T12:54:23.849" v="11681" actId="20577"/>
          <ac:spMkLst>
            <pc:docMk/>
            <pc:sldMk cId="707541242" sldId="2771"/>
            <ac:spMk id="2" creationId="{E9BFBF43-EC48-4844-A435-332409B21468}"/>
          </ac:spMkLst>
        </pc:spChg>
        <pc:spChg chg="mod">
          <ac:chgData name="Maithripala, Hareendra" userId="1310d60e-cdaa-4c92-8e49-1883b66d632b" providerId="ADAL" clId="{DE1FD26C-3D76-4007-8A34-044AEC3B753E}" dt="2023-02-10T09:39:29.427" v="74" actId="20577"/>
          <ac:spMkLst>
            <pc:docMk/>
            <pc:sldMk cId="707541242" sldId="2771"/>
            <ac:spMk id="3" creationId="{168C09C4-58EC-424B-B33D-66A4164B6CBA}"/>
          </ac:spMkLst>
        </pc:spChg>
      </pc:sldChg>
      <pc:sldChg chg="del">
        <pc:chgData name="Maithripala, Hareendra" userId="1310d60e-cdaa-4c92-8e49-1883b66d632b" providerId="ADAL" clId="{DE1FD26C-3D76-4007-8A34-044AEC3B753E}" dt="2023-02-10T09:48:39.632" v="405" actId="47"/>
        <pc:sldMkLst>
          <pc:docMk/>
          <pc:sldMk cId="2813719171" sldId="2785"/>
        </pc:sldMkLst>
      </pc:sldChg>
      <pc:sldChg chg="modSp mod">
        <pc:chgData name="Maithripala, Hareendra" userId="1310d60e-cdaa-4c92-8e49-1883b66d632b" providerId="ADAL" clId="{DE1FD26C-3D76-4007-8A34-044AEC3B753E}" dt="2023-02-21T12:02:07.815" v="1633" actId="20577"/>
        <pc:sldMkLst>
          <pc:docMk/>
          <pc:sldMk cId="2134513463" sldId="2786"/>
        </pc:sldMkLst>
        <pc:spChg chg="mod">
          <ac:chgData name="Maithripala, Hareendra" userId="1310d60e-cdaa-4c92-8e49-1883b66d632b" providerId="ADAL" clId="{DE1FD26C-3D76-4007-8A34-044AEC3B753E}" dt="2023-02-21T12:02:07.815" v="1633" actId="20577"/>
          <ac:spMkLst>
            <pc:docMk/>
            <pc:sldMk cId="2134513463" sldId="2786"/>
            <ac:spMk id="2" creationId="{E9BFBF43-EC48-4844-A435-332409B21468}"/>
          </ac:spMkLst>
        </pc:spChg>
        <pc:spChg chg="mod">
          <ac:chgData name="Maithripala, Hareendra" userId="1310d60e-cdaa-4c92-8e49-1883b66d632b" providerId="ADAL" clId="{DE1FD26C-3D76-4007-8A34-044AEC3B753E}" dt="2023-02-10T09:41:08.810" v="302" actId="20577"/>
          <ac:spMkLst>
            <pc:docMk/>
            <pc:sldMk cId="2134513463" sldId="2786"/>
            <ac:spMk id="3" creationId="{168C09C4-58EC-424B-B33D-66A4164B6CBA}"/>
          </ac:spMkLst>
        </pc:spChg>
      </pc:sldChg>
      <pc:sldChg chg="modSp add mod">
        <pc:chgData name="Maithripala, Hareendra" userId="1310d60e-cdaa-4c92-8e49-1883b66d632b" providerId="ADAL" clId="{DE1FD26C-3D76-4007-8A34-044AEC3B753E}" dt="2023-03-02T12:54:36.597" v="11682" actId="33524"/>
        <pc:sldMkLst>
          <pc:docMk/>
          <pc:sldMk cId="1798148174" sldId="2787"/>
        </pc:sldMkLst>
        <pc:spChg chg="mod">
          <ac:chgData name="Maithripala, Hareendra" userId="1310d60e-cdaa-4c92-8e49-1883b66d632b" providerId="ADAL" clId="{DE1FD26C-3D76-4007-8A34-044AEC3B753E}" dt="2023-03-02T12:54:36.597" v="11682" actId="33524"/>
          <ac:spMkLst>
            <pc:docMk/>
            <pc:sldMk cId="1798148174" sldId="2787"/>
            <ac:spMk id="2" creationId="{E9BFBF43-EC48-4844-A435-332409B21468}"/>
          </ac:spMkLst>
        </pc:spChg>
        <pc:spChg chg="mod">
          <ac:chgData name="Maithripala, Hareendra" userId="1310d60e-cdaa-4c92-8e49-1883b66d632b" providerId="ADAL" clId="{DE1FD26C-3D76-4007-8A34-044AEC3B753E}" dt="2023-02-10T09:48:32.333" v="404" actId="255"/>
          <ac:spMkLst>
            <pc:docMk/>
            <pc:sldMk cId="1798148174" sldId="2787"/>
            <ac:spMk id="3" creationId="{168C09C4-58EC-424B-B33D-66A4164B6CBA}"/>
          </ac:spMkLst>
        </pc:spChg>
      </pc:sldChg>
      <pc:sldChg chg="addSp delSp modSp add del mod">
        <pc:chgData name="Maithripala, Hareendra" userId="1310d60e-cdaa-4c92-8e49-1883b66d632b" providerId="ADAL" clId="{DE1FD26C-3D76-4007-8A34-044AEC3B753E}" dt="2023-03-02T15:06:44.328" v="12424" actId="47"/>
        <pc:sldMkLst>
          <pc:docMk/>
          <pc:sldMk cId="2256757738" sldId="2788"/>
        </pc:sldMkLst>
        <pc:spChg chg="del">
          <ac:chgData name="Maithripala, Hareendra" userId="1310d60e-cdaa-4c92-8e49-1883b66d632b" providerId="ADAL" clId="{DE1FD26C-3D76-4007-8A34-044AEC3B753E}" dt="2023-02-10T09:51:48.080" v="486" actId="478"/>
          <ac:spMkLst>
            <pc:docMk/>
            <pc:sldMk cId="2256757738" sldId="2788"/>
            <ac:spMk id="2" creationId="{E9BFBF43-EC48-4844-A435-332409B21468}"/>
          </ac:spMkLst>
        </pc:spChg>
        <pc:spChg chg="mod">
          <ac:chgData name="Maithripala, Hareendra" userId="1310d60e-cdaa-4c92-8e49-1883b66d632b" providerId="ADAL" clId="{DE1FD26C-3D76-4007-8A34-044AEC3B753E}" dt="2023-02-10T09:51:42.705" v="485" actId="313"/>
          <ac:spMkLst>
            <pc:docMk/>
            <pc:sldMk cId="2256757738" sldId="2788"/>
            <ac:spMk id="3" creationId="{168C09C4-58EC-424B-B33D-66A4164B6CBA}"/>
          </ac:spMkLst>
        </pc:spChg>
        <pc:spChg chg="add del mod">
          <ac:chgData name="Maithripala, Hareendra" userId="1310d60e-cdaa-4c92-8e49-1883b66d632b" providerId="ADAL" clId="{DE1FD26C-3D76-4007-8A34-044AEC3B753E}" dt="2023-02-10T09:52:38.631" v="510"/>
          <ac:spMkLst>
            <pc:docMk/>
            <pc:sldMk cId="2256757738" sldId="2788"/>
            <ac:spMk id="6" creationId="{7A6C587A-8FCD-463F-BF6B-AC2D092783A3}"/>
          </ac:spMkLst>
        </pc:spChg>
        <pc:spChg chg="add mod">
          <ac:chgData name="Maithripala, Hareendra" userId="1310d60e-cdaa-4c92-8e49-1883b66d632b" providerId="ADAL" clId="{DE1FD26C-3D76-4007-8A34-044AEC3B753E}" dt="2023-02-21T12:03:24.791" v="1638" actId="255"/>
          <ac:spMkLst>
            <pc:docMk/>
            <pc:sldMk cId="2256757738" sldId="2788"/>
            <ac:spMk id="7" creationId="{01B3EC20-49FD-48BA-A5FC-33EF32CF9640}"/>
          </ac:spMkLst>
        </pc:spChg>
        <pc:spChg chg="add del mod">
          <ac:chgData name="Maithripala, Hareendra" userId="1310d60e-cdaa-4c92-8e49-1883b66d632b" providerId="ADAL" clId="{DE1FD26C-3D76-4007-8A34-044AEC3B753E}" dt="2023-02-10T09:52:35.142" v="509"/>
          <ac:spMkLst>
            <pc:docMk/>
            <pc:sldMk cId="2256757738" sldId="2788"/>
            <ac:spMk id="8" creationId="{725FDBA0-FACF-427A-8E54-55347E503B8F}"/>
          </ac:spMkLst>
        </pc:spChg>
        <pc:spChg chg="add del mod">
          <ac:chgData name="Maithripala, Hareendra" userId="1310d60e-cdaa-4c92-8e49-1883b66d632b" providerId="ADAL" clId="{DE1FD26C-3D76-4007-8A34-044AEC3B753E}" dt="2023-02-10T09:52:46.556" v="513" actId="478"/>
          <ac:spMkLst>
            <pc:docMk/>
            <pc:sldMk cId="2256757738" sldId="2788"/>
            <ac:spMk id="9" creationId="{4793B8F1-154C-4A09-B8FF-F6D53ECCE29A}"/>
          </ac:spMkLst>
        </pc:spChg>
        <pc:spChg chg="add del mod">
          <ac:chgData name="Maithripala, Hareendra" userId="1310d60e-cdaa-4c92-8e49-1883b66d632b" providerId="ADAL" clId="{DE1FD26C-3D76-4007-8A34-044AEC3B753E}" dt="2023-02-10T09:52:52.778" v="514" actId="478"/>
          <ac:spMkLst>
            <pc:docMk/>
            <pc:sldMk cId="2256757738" sldId="2788"/>
            <ac:spMk id="11" creationId="{CEF5A8FB-FE25-46D7-8A41-32368F4C0A76}"/>
          </ac:spMkLst>
        </pc:spChg>
        <pc:spChg chg="add mod">
          <ac:chgData name="Maithripala, Hareendra" userId="1310d60e-cdaa-4c92-8e49-1883b66d632b" providerId="ADAL" clId="{DE1FD26C-3D76-4007-8A34-044AEC3B753E}" dt="2023-02-21T12:03:53.517" v="1643" actId="14100"/>
          <ac:spMkLst>
            <pc:docMk/>
            <pc:sldMk cId="2256757738" sldId="2788"/>
            <ac:spMk id="12" creationId="{718E8997-B45B-43CC-8E9E-94FDACED3C78}"/>
          </ac:spMkLst>
        </pc:spChg>
        <pc:spChg chg="add mod">
          <ac:chgData name="Maithripala, Hareendra" userId="1310d60e-cdaa-4c92-8e49-1883b66d632b" providerId="ADAL" clId="{DE1FD26C-3D76-4007-8A34-044AEC3B753E}" dt="2023-02-21T12:04:28.773" v="1651" actId="1076"/>
          <ac:spMkLst>
            <pc:docMk/>
            <pc:sldMk cId="2256757738" sldId="2788"/>
            <ac:spMk id="13" creationId="{A9BC167C-0E51-4010-A5D3-8A5F4B25EEC3}"/>
          </ac:spMkLst>
        </pc:spChg>
        <pc:spChg chg="add mod">
          <ac:chgData name="Maithripala, Hareendra" userId="1310d60e-cdaa-4c92-8e49-1883b66d632b" providerId="ADAL" clId="{DE1FD26C-3D76-4007-8A34-044AEC3B753E}" dt="2023-02-21T12:04:24.302" v="1650" actId="1076"/>
          <ac:spMkLst>
            <pc:docMk/>
            <pc:sldMk cId="2256757738" sldId="2788"/>
            <ac:spMk id="14" creationId="{2DEDA054-2807-4A0C-8C8D-F8B331E3B937}"/>
          </ac:spMkLst>
        </pc:spChg>
        <pc:spChg chg="add del mod">
          <ac:chgData name="Maithripala, Hareendra" userId="1310d60e-cdaa-4c92-8e49-1883b66d632b" providerId="ADAL" clId="{DE1FD26C-3D76-4007-8A34-044AEC3B753E}" dt="2023-02-10T09:57:24.868" v="579" actId="478"/>
          <ac:spMkLst>
            <pc:docMk/>
            <pc:sldMk cId="2256757738" sldId="2788"/>
            <ac:spMk id="14" creationId="{8E393531-1EB8-4486-ACEF-596A9450EC9D}"/>
          </ac:spMkLst>
        </pc:spChg>
        <pc:spChg chg="add del">
          <ac:chgData name="Maithripala, Hareendra" userId="1310d60e-cdaa-4c92-8e49-1883b66d632b" providerId="ADAL" clId="{DE1FD26C-3D76-4007-8A34-044AEC3B753E}" dt="2023-02-10T09:59:07.268" v="581" actId="478"/>
          <ac:spMkLst>
            <pc:docMk/>
            <pc:sldMk cId="2256757738" sldId="2788"/>
            <ac:spMk id="15" creationId="{B72A5226-B518-4B93-B09E-0087C3D1E933}"/>
          </ac:spMkLst>
        </pc:spChg>
        <pc:spChg chg="add mod">
          <ac:chgData name="Maithripala, Hareendra" userId="1310d60e-cdaa-4c92-8e49-1883b66d632b" providerId="ADAL" clId="{DE1FD26C-3D76-4007-8A34-044AEC3B753E}" dt="2023-02-21T12:03:42.692" v="1641" actId="1076"/>
          <ac:spMkLst>
            <pc:docMk/>
            <pc:sldMk cId="2256757738" sldId="2788"/>
            <ac:spMk id="16" creationId="{951C3F15-4A61-4111-B987-E5B2973F6335}"/>
          </ac:spMkLst>
        </pc:spChg>
        <pc:spChg chg="add del">
          <ac:chgData name="Maithripala, Hareendra" userId="1310d60e-cdaa-4c92-8e49-1883b66d632b" providerId="ADAL" clId="{DE1FD26C-3D76-4007-8A34-044AEC3B753E}" dt="2023-02-10T10:41:51.571" v="655" actId="478"/>
          <ac:spMkLst>
            <pc:docMk/>
            <pc:sldMk cId="2256757738" sldId="2788"/>
            <ac:spMk id="17" creationId="{F0DF85EB-22C6-496D-8C8C-F66B27430BA1}"/>
          </ac:spMkLst>
        </pc:spChg>
        <pc:spChg chg="add del">
          <ac:chgData name="Maithripala, Hareendra" userId="1310d60e-cdaa-4c92-8e49-1883b66d632b" providerId="ADAL" clId="{DE1FD26C-3D76-4007-8A34-044AEC3B753E}" dt="2023-02-10T10:43:09.807" v="660" actId="478"/>
          <ac:spMkLst>
            <pc:docMk/>
            <pc:sldMk cId="2256757738" sldId="2788"/>
            <ac:spMk id="20" creationId="{E20374E2-2C01-4F43-91E5-D92778B97EF3}"/>
          </ac:spMkLst>
        </pc:spChg>
        <pc:spChg chg="add del mod">
          <ac:chgData name="Maithripala, Hareendra" userId="1310d60e-cdaa-4c92-8e49-1883b66d632b" providerId="ADAL" clId="{DE1FD26C-3D76-4007-8A34-044AEC3B753E}" dt="2023-02-21T12:04:06.685" v="1646" actId="478"/>
          <ac:spMkLst>
            <pc:docMk/>
            <pc:sldMk cId="2256757738" sldId="2788"/>
            <ac:spMk id="23" creationId="{A5BBEF85-C610-451A-B514-0CCBDCD3F916}"/>
          </ac:spMkLst>
        </pc:spChg>
        <pc:spChg chg="add mod">
          <ac:chgData name="Maithripala, Hareendra" userId="1310d60e-cdaa-4c92-8e49-1883b66d632b" providerId="ADAL" clId="{DE1FD26C-3D76-4007-8A34-044AEC3B753E}" dt="2023-02-21T12:03:36.301" v="1640" actId="1076"/>
          <ac:spMkLst>
            <pc:docMk/>
            <pc:sldMk cId="2256757738" sldId="2788"/>
            <ac:spMk id="25" creationId="{2C80F222-5E8D-494E-BFD8-3955164878E1}"/>
          </ac:spMkLst>
        </pc:spChg>
        <pc:spChg chg="add mod">
          <ac:chgData name="Maithripala, Hareendra" userId="1310d60e-cdaa-4c92-8e49-1883b66d632b" providerId="ADAL" clId="{DE1FD26C-3D76-4007-8A34-044AEC3B753E}" dt="2023-02-21T12:04:35.997" v="1652" actId="1076"/>
          <ac:spMkLst>
            <pc:docMk/>
            <pc:sldMk cId="2256757738" sldId="2788"/>
            <ac:spMk id="26" creationId="{E4991CA2-7E95-4FB1-BDDC-A847C1A2628B}"/>
          </ac:spMkLst>
        </pc:spChg>
        <pc:picChg chg="add mod">
          <ac:chgData name="Maithripala, Hareendra" userId="1310d60e-cdaa-4c92-8e49-1883b66d632b" providerId="ADAL" clId="{DE1FD26C-3D76-4007-8A34-044AEC3B753E}" dt="2023-02-21T12:03:28.564" v="1639" actId="1076"/>
          <ac:picMkLst>
            <pc:docMk/>
            <pc:sldMk cId="2256757738" sldId="2788"/>
            <ac:picMk id="22" creationId="{24E21EFD-2E5F-415D-89D4-8C2BDD8D76AB}"/>
          </ac:picMkLst>
        </pc:picChg>
        <pc:picChg chg="add mod">
          <ac:chgData name="Maithripala, Hareendra" userId="1310d60e-cdaa-4c92-8e49-1883b66d632b" providerId="ADAL" clId="{DE1FD26C-3D76-4007-8A34-044AEC3B753E}" dt="2023-02-21T12:04:21.032" v="1649" actId="1076"/>
          <ac:picMkLst>
            <pc:docMk/>
            <pc:sldMk cId="2256757738" sldId="2788"/>
            <ac:picMk id="24" creationId="{97F2B4E6-1EDA-4F5A-8690-03194EE2F565}"/>
          </ac:picMkLst>
        </pc:picChg>
        <pc:cxnChg chg="add del">
          <ac:chgData name="Maithripala, Hareendra" userId="1310d60e-cdaa-4c92-8e49-1883b66d632b" providerId="ADAL" clId="{DE1FD26C-3D76-4007-8A34-044AEC3B753E}" dt="2023-02-10T10:41:51.571" v="655" actId="478"/>
          <ac:cxnSpMkLst>
            <pc:docMk/>
            <pc:sldMk cId="2256757738" sldId="2788"/>
            <ac:cxnSpMk id="19" creationId="{C5EF1969-8F81-41CC-93CE-DC4E7E4436E9}"/>
          </ac:cxnSpMkLst>
        </pc:cxnChg>
      </pc:sldChg>
      <pc:sldChg chg="add del">
        <pc:chgData name="Maithripala, Hareendra" userId="1310d60e-cdaa-4c92-8e49-1883b66d632b" providerId="ADAL" clId="{DE1FD26C-3D76-4007-8A34-044AEC3B753E}" dt="2023-02-10T11:28:31.400" v="800" actId="47"/>
        <pc:sldMkLst>
          <pc:docMk/>
          <pc:sldMk cId="1690892131" sldId="2789"/>
        </pc:sldMkLst>
      </pc:sldChg>
      <pc:sldChg chg="addSp delSp modSp add del mod">
        <pc:chgData name="Maithripala, Hareendra" userId="1310d60e-cdaa-4c92-8e49-1883b66d632b" providerId="ADAL" clId="{DE1FD26C-3D76-4007-8A34-044AEC3B753E}" dt="2023-03-02T15:07:08.661" v="12425" actId="47"/>
        <pc:sldMkLst>
          <pc:docMk/>
          <pc:sldMk cId="1740652476" sldId="2789"/>
        </pc:sldMkLst>
        <pc:spChg chg="add mod">
          <ac:chgData name="Maithripala, Hareendra" userId="1310d60e-cdaa-4c92-8e49-1883b66d632b" providerId="ADAL" clId="{DE1FD26C-3D76-4007-8A34-044AEC3B753E}" dt="2023-02-21T12:08:29.478" v="1968" actId="20577"/>
          <ac:spMkLst>
            <pc:docMk/>
            <pc:sldMk cId="1740652476" sldId="2789"/>
            <ac:spMk id="2" creationId="{A0438C00-C958-4CFC-8C71-64D6E4A5BE88}"/>
          </ac:spMkLst>
        </pc:spChg>
        <pc:spChg chg="mod">
          <ac:chgData name="Maithripala, Hareendra" userId="1310d60e-cdaa-4c92-8e49-1883b66d632b" providerId="ADAL" clId="{DE1FD26C-3D76-4007-8A34-044AEC3B753E}" dt="2023-02-10T11:29:55.950" v="819" actId="20577"/>
          <ac:spMkLst>
            <pc:docMk/>
            <pc:sldMk cId="1740652476" sldId="2789"/>
            <ac:spMk id="3" creationId="{168C09C4-58EC-424B-B33D-66A4164B6CBA}"/>
          </ac:spMkLst>
        </pc:spChg>
        <pc:spChg chg="add mod">
          <ac:chgData name="Maithripala, Hareendra" userId="1310d60e-cdaa-4c92-8e49-1883b66d632b" providerId="ADAL" clId="{DE1FD26C-3D76-4007-8A34-044AEC3B753E}" dt="2023-02-10T12:24:11.023" v="995" actId="14100"/>
          <ac:spMkLst>
            <pc:docMk/>
            <pc:sldMk cId="1740652476" sldId="2789"/>
            <ac:spMk id="4" creationId="{6D48EBB2-8155-4F56-AAE8-1D6B7E808472}"/>
          </ac:spMkLst>
        </pc:spChg>
        <pc:spChg chg="del">
          <ac:chgData name="Maithripala, Hareendra" userId="1310d60e-cdaa-4c92-8e49-1883b66d632b" providerId="ADAL" clId="{DE1FD26C-3D76-4007-8A34-044AEC3B753E}" dt="2023-02-10T11:30:00.431" v="820" actId="478"/>
          <ac:spMkLst>
            <pc:docMk/>
            <pc:sldMk cId="1740652476" sldId="2789"/>
            <ac:spMk id="7" creationId="{01B3EC20-49FD-48BA-A5FC-33EF32CF9640}"/>
          </ac:spMkLst>
        </pc:spChg>
        <pc:spChg chg="del">
          <ac:chgData name="Maithripala, Hareendra" userId="1310d60e-cdaa-4c92-8e49-1883b66d632b" providerId="ADAL" clId="{DE1FD26C-3D76-4007-8A34-044AEC3B753E}" dt="2023-02-10T11:30:07.188" v="824" actId="478"/>
          <ac:spMkLst>
            <pc:docMk/>
            <pc:sldMk cId="1740652476" sldId="2789"/>
            <ac:spMk id="12" creationId="{718E8997-B45B-43CC-8E9E-94FDACED3C78}"/>
          </ac:spMkLst>
        </pc:spChg>
        <pc:spChg chg="del">
          <ac:chgData name="Maithripala, Hareendra" userId="1310d60e-cdaa-4c92-8e49-1883b66d632b" providerId="ADAL" clId="{DE1FD26C-3D76-4007-8A34-044AEC3B753E}" dt="2023-02-10T11:30:08.148" v="825" actId="478"/>
          <ac:spMkLst>
            <pc:docMk/>
            <pc:sldMk cId="1740652476" sldId="2789"/>
            <ac:spMk id="13" creationId="{A9BC167C-0E51-4010-A5D3-8A5F4B25EEC3}"/>
          </ac:spMkLst>
        </pc:spChg>
        <pc:spChg chg="add mod">
          <ac:chgData name="Maithripala, Hareendra" userId="1310d60e-cdaa-4c92-8e49-1883b66d632b" providerId="ADAL" clId="{DE1FD26C-3D76-4007-8A34-044AEC3B753E}" dt="2023-02-10T12:33:22.917" v="1424" actId="20577"/>
          <ac:spMkLst>
            <pc:docMk/>
            <pc:sldMk cId="1740652476" sldId="2789"/>
            <ac:spMk id="15" creationId="{181CFB1B-95D7-4697-830B-8370ECC8F354}"/>
          </ac:spMkLst>
        </pc:spChg>
        <pc:spChg chg="del">
          <ac:chgData name="Maithripala, Hareendra" userId="1310d60e-cdaa-4c92-8e49-1883b66d632b" providerId="ADAL" clId="{DE1FD26C-3D76-4007-8A34-044AEC3B753E}" dt="2023-02-10T11:30:05.560" v="823" actId="478"/>
          <ac:spMkLst>
            <pc:docMk/>
            <pc:sldMk cId="1740652476" sldId="2789"/>
            <ac:spMk id="16" creationId="{951C3F15-4A61-4111-B987-E5B2973F6335}"/>
          </ac:spMkLst>
        </pc:spChg>
        <pc:spChg chg="add del mod">
          <ac:chgData name="Maithripala, Hareendra" userId="1310d60e-cdaa-4c92-8e49-1883b66d632b" providerId="ADAL" clId="{DE1FD26C-3D76-4007-8A34-044AEC3B753E}" dt="2023-02-10T12:27:46.747" v="1007"/>
          <ac:spMkLst>
            <pc:docMk/>
            <pc:sldMk cId="1740652476" sldId="2789"/>
            <ac:spMk id="17" creationId="{01F17866-D429-42A6-A217-20A750D94D35}"/>
          </ac:spMkLst>
        </pc:spChg>
        <pc:spChg chg="add del mod">
          <ac:chgData name="Maithripala, Hareendra" userId="1310d60e-cdaa-4c92-8e49-1883b66d632b" providerId="ADAL" clId="{DE1FD26C-3D76-4007-8A34-044AEC3B753E}" dt="2023-02-10T12:29:55.003" v="1302" actId="478"/>
          <ac:spMkLst>
            <pc:docMk/>
            <pc:sldMk cId="1740652476" sldId="2789"/>
            <ac:spMk id="18" creationId="{132F4A40-BAFD-4460-B3E4-E53E93E3BF8B}"/>
          </ac:spMkLst>
        </pc:spChg>
        <pc:spChg chg="del">
          <ac:chgData name="Maithripala, Hareendra" userId="1310d60e-cdaa-4c92-8e49-1883b66d632b" providerId="ADAL" clId="{DE1FD26C-3D76-4007-8A34-044AEC3B753E}" dt="2023-02-10T11:30:11.466" v="827" actId="478"/>
          <ac:spMkLst>
            <pc:docMk/>
            <pc:sldMk cId="1740652476" sldId="2789"/>
            <ac:spMk id="23" creationId="{A5BBEF85-C610-451A-B514-0CCBDCD3F916}"/>
          </ac:spMkLst>
        </pc:spChg>
        <pc:spChg chg="del">
          <ac:chgData name="Maithripala, Hareendra" userId="1310d60e-cdaa-4c92-8e49-1883b66d632b" providerId="ADAL" clId="{DE1FD26C-3D76-4007-8A34-044AEC3B753E}" dt="2023-02-10T11:30:03.491" v="822" actId="478"/>
          <ac:spMkLst>
            <pc:docMk/>
            <pc:sldMk cId="1740652476" sldId="2789"/>
            <ac:spMk id="25" creationId="{2C80F222-5E8D-494E-BFD8-3955164878E1}"/>
          </ac:spMkLst>
        </pc:spChg>
        <pc:spChg chg="del">
          <ac:chgData name="Maithripala, Hareendra" userId="1310d60e-cdaa-4c92-8e49-1883b66d632b" providerId="ADAL" clId="{DE1FD26C-3D76-4007-8A34-044AEC3B753E}" dt="2023-02-10T11:30:09.901" v="826" actId="478"/>
          <ac:spMkLst>
            <pc:docMk/>
            <pc:sldMk cId="1740652476" sldId="2789"/>
            <ac:spMk id="26" creationId="{E4991CA2-7E95-4FB1-BDDC-A847C1A2628B}"/>
          </ac:spMkLst>
        </pc:spChg>
        <pc:picChg chg="del">
          <ac:chgData name="Maithripala, Hareendra" userId="1310d60e-cdaa-4c92-8e49-1883b66d632b" providerId="ADAL" clId="{DE1FD26C-3D76-4007-8A34-044AEC3B753E}" dt="2023-02-10T11:30:01.831" v="821" actId="478"/>
          <ac:picMkLst>
            <pc:docMk/>
            <pc:sldMk cId="1740652476" sldId="2789"/>
            <ac:picMk id="22" creationId="{24E21EFD-2E5F-415D-89D4-8C2BDD8D76AB}"/>
          </ac:picMkLst>
        </pc:picChg>
        <pc:picChg chg="del">
          <ac:chgData name="Maithripala, Hareendra" userId="1310d60e-cdaa-4c92-8e49-1883b66d632b" providerId="ADAL" clId="{DE1FD26C-3D76-4007-8A34-044AEC3B753E}" dt="2023-02-10T11:30:12.280" v="828" actId="478"/>
          <ac:picMkLst>
            <pc:docMk/>
            <pc:sldMk cId="1740652476" sldId="2789"/>
            <ac:picMk id="24" creationId="{97F2B4E6-1EDA-4F5A-8690-03194EE2F565}"/>
          </ac:picMkLst>
        </pc:picChg>
      </pc:sldChg>
      <pc:sldChg chg="modSp add del mod">
        <pc:chgData name="Maithripala, Hareendra" userId="1310d60e-cdaa-4c92-8e49-1883b66d632b" providerId="ADAL" clId="{DE1FD26C-3D76-4007-8A34-044AEC3B753E}" dt="2023-03-02T15:07:11.602" v="12426" actId="47"/>
        <pc:sldMkLst>
          <pc:docMk/>
          <pc:sldMk cId="1391835311" sldId="2790"/>
        </pc:sldMkLst>
        <pc:spChg chg="mod">
          <ac:chgData name="Maithripala, Hareendra" userId="1310d60e-cdaa-4c92-8e49-1883b66d632b" providerId="ADAL" clId="{DE1FD26C-3D76-4007-8A34-044AEC3B753E}" dt="2023-02-21T12:15:19.549" v="2112" actId="20577"/>
          <ac:spMkLst>
            <pc:docMk/>
            <pc:sldMk cId="1391835311" sldId="2790"/>
            <ac:spMk id="2" creationId="{A0438C00-C958-4CFC-8C71-64D6E4A5BE88}"/>
          </ac:spMkLst>
        </pc:spChg>
        <pc:spChg chg="mod">
          <ac:chgData name="Maithripala, Hareendra" userId="1310d60e-cdaa-4c92-8e49-1883b66d632b" providerId="ADAL" clId="{DE1FD26C-3D76-4007-8A34-044AEC3B753E}" dt="2023-02-10T12:34:42.247" v="1466" actId="20577"/>
          <ac:spMkLst>
            <pc:docMk/>
            <pc:sldMk cId="1391835311" sldId="2790"/>
            <ac:spMk id="4" creationId="{6D48EBB2-8155-4F56-AAE8-1D6B7E808472}"/>
          </ac:spMkLst>
        </pc:spChg>
      </pc:sldChg>
      <pc:sldChg chg="addSp modSp add mod">
        <pc:chgData name="Maithripala, Hareendra" userId="1310d60e-cdaa-4c92-8e49-1883b66d632b" providerId="ADAL" clId="{DE1FD26C-3D76-4007-8A34-044AEC3B753E}" dt="2023-03-02T14:11:47.352" v="12388" actId="20577"/>
        <pc:sldMkLst>
          <pc:docMk/>
          <pc:sldMk cId="4218155382" sldId="2791"/>
        </pc:sldMkLst>
        <pc:spChg chg="add mod">
          <ac:chgData name="Maithripala, Hareendra" userId="1310d60e-cdaa-4c92-8e49-1883b66d632b" providerId="ADAL" clId="{DE1FD26C-3D76-4007-8A34-044AEC3B753E}" dt="2023-03-02T13:12:12.624" v="12244" actId="122"/>
          <ac:spMkLst>
            <pc:docMk/>
            <pc:sldMk cId="4218155382" sldId="2791"/>
            <ac:spMk id="2" creationId="{64BF29B7-A68A-4F53-ACBC-FA2DB00C2BC5}"/>
          </ac:spMkLst>
        </pc:spChg>
        <pc:spChg chg="mod">
          <ac:chgData name="Maithripala, Hareendra" userId="1310d60e-cdaa-4c92-8e49-1883b66d632b" providerId="ADAL" clId="{DE1FD26C-3D76-4007-8A34-044AEC3B753E}" dt="2023-03-02T02:18:44.185" v="4422" actId="20577"/>
          <ac:spMkLst>
            <pc:docMk/>
            <pc:sldMk cId="4218155382" sldId="2791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2T14:11:47.352" v="12388" actId="20577"/>
          <ac:spMkLst>
            <pc:docMk/>
            <pc:sldMk cId="4218155382" sldId="2791"/>
            <ac:spMk id="4" creationId="{6D48EBB2-8155-4F56-AAE8-1D6B7E808472}"/>
          </ac:spMkLst>
        </pc:spChg>
        <pc:spChg chg="add mod">
          <ac:chgData name="Maithripala, Hareendra" userId="1310d60e-cdaa-4c92-8e49-1883b66d632b" providerId="ADAL" clId="{DE1FD26C-3D76-4007-8A34-044AEC3B753E}" dt="2023-03-02T02:13:41.474" v="4219" actId="255"/>
          <ac:spMkLst>
            <pc:docMk/>
            <pc:sldMk cId="4218155382" sldId="2791"/>
            <ac:spMk id="7" creationId="{2BF0A6E0-199E-482F-A17D-22696ED2BC06}"/>
          </ac:spMkLst>
        </pc:spChg>
        <pc:spChg chg="add mod">
          <ac:chgData name="Maithripala, Hareendra" userId="1310d60e-cdaa-4c92-8e49-1883b66d632b" providerId="ADAL" clId="{DE1FD26C-3D76-4007-8A34-044AEC3B753E}" dt="2023-03-02T02:16:16.003" v="4368" actId="1035"/>
          <ac:spMkLst>
            <pc:docMk/>
            <pc:sldMk cId="4218155382" sldId="2791"/>
            <ac:spMk id="10" creationId="{A5722EF5-61CB-427A-ABA9-D3F8A184A1B9}"/>
          </ac:spMkLst>
        </pc:spChg>
        <pc:graphicFrameChg chg="add mod modGraphic">
          <ac:chgData name="Maithripala, Hareendra" userId="1310d60e-cdaa-4c92-8e49-1883b66d632b" providerId="ADAL" clId="{DE1FD26C-3D76-4007-8A34-044AEC3B753E}" dt="2023-03-02T02:15:00.434" v="4228" actId="255"/>
          <ac:graphicFrameMkLst>
            <pc:docMk/>
            <pc:sldMk cId="4218155382" sldId="2791"/>
            <ac:graphicFrameMk id="6" creationId="{2D2ADDB4-587C-400A-8DD9-B241197881BA}"/>
          </ac:graphicFrameMkLst>
        </pc:graphicFrameChg>
        <pc:graphicFrameChg chg="add mod modGraphic">
          <ac:chgData name="Maithripala, Hareendra" userId="1310d60e-cdaa-4c92-8e49-1883b66d632b" providerId="ADAL" clId="{DE1FD26C-3D76-4007-8A34-044AEC3B753E}" dt="2023-03-02T02:23:57.530" v="4732" actId="255"/>
          <ac:graphicFrameMkLst>
            <pc:docMk/>
            <pc:sldMk cId="4218155382" sldId="2791"/>
            <ac:graphicFrameMk id="9" creationId="{8C371572-1F45-42B5-9FE4-C44A2085D267}"/>
          </ac:graphicFrameMkLst>
        </pc:graphicFrameChg>
        <pc:cxnChg chg="add mod">
          <ac:chgData name="Maithripala, Hareendra" userId="1310d60e-cdaa-4c92-8e49-1883b66d632b" providerId="ADAL" clId="{DE1FD26C-3D76-4007-8A34-044AEC3B753E}" dt="2023-03-02T02:30:38.762" v="4999" actId="14100"/>
          <ac:cxnSpMkLst>
            <pc:docMk/>
            <pc:sldMk cId="4218155382" sldId="2791"/>
            <ac:cxnSpMk id="8" creationId="{63AFA5C4-5395-4A92-83DD-48D24B4324F2}"/>
          </ac:cxnSpMkLst>
        </pc:cxnChg>
      </pc:sldChg>
      <pc:sldChg chg="addSp modSp add del mod">
        <pc:chgData name="Maithripala, Hareendra" userId="1310d60e-cdaa-4c92-8e49-1883b66d632b" providerId="ADAL" clId="{DE1FD26C-3D76-4007-8A34-044AEC3B753E}" dt="2023-03-02T02:17:39.294" v="4387" actId="47"/>
        <pc:sldMkLst>
          <pc:docMk/>
          <pc:sldMk cId="2473150019" sldId="2792"/>
        </pc:sldMkLst>
        <pc:spChg chg="mod">
          <ac:chgData name="Maithripala, Hareendra" userId="1310d60e-cdaa-4c92-8e49-1883b66d632b" providerId="ADAL" clId="{DE1FD26C-3D76-4007-8A34-044AEC3B753E}" dt="2023-03-01T11:44:54.610" v="3706" actId="14100"/>
          <ac:spMkLst>
            <pc:docMk/>
            <pc:sldMk cId="2473150019" sldId="2792"/>
            <ac:spMk id="4" creationId="{6D48EBB2-8155-4F56-AAE8-1D6B7E808472}"/>
          </ac:spMkLst>
        </pc:spChg>
        <pc:spChg chg="add mod">
          <ac:chgData name="Maithripala, Hareendra" userId="1310d60e-cdaa-4c92-8e49-1883b66d632b" providerId="ADAL" clId="{DE1FD26C-3D76-4007-8A34-044AEC3B753E}" dt="2023-03-01T11:49:34.168" v="3957" actId="208"/>
          <ac:spMkLst>
            <pc:docMk/>
            <pc:sldMk cId="2473150019" sldId="2792"/>
            <ac:spMk id="9" creationId="{84D599D4-B666-448D-9A53-3E38D8100F19}"/>
          </ac:spMkLst>
        </pc:spChg>
        <pc:spChg chg="mod">
          <ac:chgData name="Maithripala, Hareendra" userId="1310d60e-cdaa-4c92-8e49-1883b66d632b" providerId="ADAL" clId="{DE1FD26C-3D76-4007-8A34-044AEC3B753E}" dt="2023-03-01T11:30:17.814" v="3619" actId="1036"/>
          <ac:spMkLst>
            <pc:docMk/>
            <pc:sldMk cId="2473150019" sldId="2792"/>
            <ac:spMk id="11" creationId="{3C4043F2-6932-49DE-806A-0B95AE2AFD2D}"/>
          </ac:spMkLst>
        </pc:spChg>
        <pc:graphicFrameChg chg="mod modGraphic">
          <ac:chgData name="Maithripala, Hareendra" userId="1310d60e-cdaa-4c92-8e49-1883b66d632b" providerId="ADAL" clId="{DE1FD26C-3D76-4007-8A34-044AEC3B753E}" dt="2023-03-02T02:08:35.765" v="4044" actId="113"/>
          <ac:graphicFrameMkLst>
            <pc:docMk/>
            <pc:sldMk cId="2473150019" sldId="2792"/>
            <ac:graphicFrameMk id="10" creationId="{6141ED07-19F8-4011-9E7E-9D0EC9FF4E32}"/>
          </ac:graphicFrameMkLst>
        </pc:graphicFrameChg>
        <pc:cxnChg chg="mod">
          <ac:chgData name="Maithripala, Hareendra" userId="1310d60e-cdaa-4c92-8e49-1883b66d632b" providerId="ADAL" clId="{DE1FD26C-3D76-4007-8A34-044AEC3B753E}" dt="2023-03-01T11:30:26.265" v="3621" actId="14100"/>
          <ac:cxnSpMkLst>
            <pc:docMk/>
            <pc:sldMk cId="2473150019" sldId="2792"/>
            <ac:cxnSpMk id="13" creationId="{F323E939-7641-4B5A-B66C-5FBB03763B55}"/>
          </ac:cxnSpMkLst>
        </pc:cxnChg>
      </pc:sldChg>
      <pc:sldChg chg="addSp modSp mod">
        <pc:chgData name="Maithripala, Hareendra" userId="1310d60e-cdaa-4c92-8e49-1883b66d632b" providerId="ADAL" clId="{DE1FD26C-3D76-4007-8A34-044AEC3B753E}" dt="2023-03-02T02:30:47.371" v="5000" actId="14100"/>
        <pc:sldMkLst>
          <pc:docMk/>
          <pc:sldMk cId="3101125344" sldId="2793"/>
        </pc:sldMkLst>
        <pc:spChg chg="mod">
          <ac:chgData name="Maithripala, Hareendra" userId="1310d60e-cdaa-4c92-8e49-1883b66d632b" providerId="ADAL" clId="{DE1FD26C-3D76-4007-8A34-044AEC3B753E}" dt="2023-03-02T02:18:36.733" v="4415" actId="6549"/>
          <ac:spMkLst>
            <pc:docMk/>
            <pc:sldMk cId="3101125344" sldId="2793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2T02:19:59.274" v="4442" actId="14100"/>
          <ac:spMkLst>
            <pc:docMk/>
            <pc:sldMk cId="3101125344" sldId="2793"/>
            <ac:spMk id="4" creationId="{6D48EBB2-8155-4F56-AAE8-1D6B7E808472}"/>
          </ac:spMkLst>
        </pc:spChg>
        <pc:spChg chg="add mod">
          <ac:chgData name="Maithripala, Hareendra" userId="1310d60e-cdaa-4c92-8e49-1883b66d632b" providerId="ADAL" clId="{DE1FD26C-3D76-4007-8A34-044AEC3B753E}" dt="2023-03-02T02:22:52.801" v="4730" actId="1037"/>
          <ac:spMkLst>
            <pc:docMk/>
            <pc:sldMk cId="3101125344" sldId="2793"/>
            <ac:spMk id="9" creationId="{37D2CE0A-63BF-472C-92A4-1777E74638F6}"/>
          </ac:spMkLst>
        </pc:spChg>
        <pc:spChg chg="add mod">
          <ac:chgData name="Maithripala, Hareendra" userId="1310d60e-cdaa-4c92-8e49-1883b66d632b" providerId="ADAL" clId="{DE1FD26C-3D76-4007-8A34-044AEC3B753E}" dt="2023-03-02T02:22:00.369" v="4630" actId="1036"/>
          <ac:spMkLst>
            <pc:docMk/>
            <pc:sldMk cId="3101125344" sldId="2793"/>
            <ac:spMk id="13" creationId="{C9EA79DB-D97B-4334-82A3-E72E2B6247B6}"/>
          </ac:spMkLst>
        </pc:spChg>
        <pc:graphicFrameChg chg="add mod modGraphic">
          <ac:chgData name="Maithripala, Hareendra" userId="1310d60e-cdaa-4c92-8e49-1883b66d632b" providerId="ADAL" clId="{DE1FD26C-3D76-4007-8A34-044AEC3B753E}" dt="2023-03-02T02:22:17.132" v="4681" actId="1036"/>
          <ac:graphicFrameMkLst>
            <pc:docMk/>
            <pc:sldMk cId="3101125344" sldId="2793"/>
            <ac:graphicFrameMk id="10" creationId="{A0FBCDA7-4673-4450-B1EE-BAA745CCD1CC}"/>
          </ac:graphicFrameMkLst>
        </pc:graphicFrameChg>
        <pc:graphicFrameChg chg="add mod modGraphic">
          <ac:chgData name="Maithripala, Hareendra" userId="1310d60e-cdaa-4c92-8e49-1883b66d632b" providerId="ADAL" clId="{DE1FD26C-3D76-4007-8A34-044AEC3B753E}" dt="2023-03-02T02:22:33.256" v="4682" actId="255"/>
          <ac:graphicFrameMkLst>
            <pc:docMk/>
            <pc:sldMk cId="3101125344" sldId="2793"/>
            <ac:graphicFrameMk id="12" creationId="{F94D5C7A-ABD6-4DEA-B5C5-20B72513FFDA}"/>
          </ac:graphicFrameMkLst>
        </pc:graphicFrameChg>
        <pc:cxnChg chg="add mod">
          <ac:chgData name="Maithripala, Hareendra" userId="1310d60e-cdaa-4c92-8e49-1883b66d632b" providerId="ADAL" clId="{DE1FD26C-3D76-4007-8A34-044AEC3B753E}" dt="2023-03-02T02:30:47.371" v="5000" actId="14100"/>
          <ac:cxnSpMkLst>
            <pc:docMk/>
            <pc:sldMk cId="3101125344" sldId="2793"/>
            <ac:cxnSpMk id="14" creationId="{F27826A0-55BE-46C9-971F-91C766F8DE46}"/>
          </ac:cxnSpMkLst>
        </pc:cxnChg>
      </pc:sldChg>
      <pc:sldChg chg="addSp modSp add mod">
        <pc:chgData name="Maithripala, Hareendra" userId="1310d60e-cdaa-4c92-8e49-1883b66d632b" providerId="ADAL" clId="{DE1FD26C-3D76-4007-8A34-044AEC3B753E}" dt="2023-03-02T02:31:38.809" v="5006" actId="20577"/>
        <pc:sldMkLst>
          <pc:docMk/>
          <pc:sldMk cId="1188670299" sldId="2794"/>
        </pc:sldMkLst>
        <pc:spChg chg="mod">
          <ac:chgData name="Maithripala, Hareendra" userId="1310d60e-cdaa-4c92-8e49-1883b66d632b" providerId="ADAL" clId="{DE1FD26C-3D76-4007-8A34-044AEC3B753E}" dt="2023-03-02T02:24:19.822" v="4740" actId="14100"/>
          <ac:spMkLst>
            <pc:docMk/>
            <pc:sldMk cId="1188670299" sldId="2794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2T02:31:14.286" v="5004" actId="20577"/>
          <ac:spMkLst>
            <pc:docMk/>
            <pc:sldMk cId="1188670299" sldId="2794"/>
            <ac:spMk id="4" creationId="{6D48EBB2-8155-4F56-AAE8-1D6B7E808472}"/>
          </ac:spMkLst>
        </pc:spChg>
        <pc:spChg chg="add mod">
          <ac:chgData name="Maithripala, Hareendra" userId="1310d60e-cdaa-4c92-8e49-1883b66d632b" providerId="ADAL" clId="{DE1FD26C-3D76-4007-8A34-044AEC3B753E}" dt="2023-03-02T02:29:24.984" v="4976" actId="1036"/>
          <ac:spMkLst>
            <pc:docMk/>
            <pc:sldMk cId="1188670299" sldId="2794"/>
            <ac:spMk id="9" creationId="{EE651CFD-4A9D-4769-8840-C68EB5BC622F}"/>
          </ac:spMkLst>
        </pc:spChg>
        <pc:graphicFrameChg chg="add mod modGraphic">
          <ac:chgData name="Maithripala, Hareendra" userId="1310d60e-cdaa-4c92-8e49-1883b66d632b" providerId="ADAL" clId="{DE1FD26C-3D76-4007-8A34-044AEC3B753E}" dt="2023-03-02T02:30:03.697" v="4997" actId="113"/>
          <ac:graphicFrameMkLst>
            <pc:docMk/>
            <pc:sldMk cId="1188670299" sldId="2794"/>
            <ac:graphicFrameMk id="8" creationId="{89A9E79C-075E-4837-90DA-228DF04C20D9}"/>
          </ac:graphicFrameMkLst>
        </pc:graphicFrameChg>
        <pc:graphicFrameChg chg="add mod modGraphic">
          <ac:chgData name="Maithripala, Hareendra" userId="1310d60e-cdaa-4c92-8e49-1883b66d632b" providerId="ADAL" clId="{DE1FD26C-3D76-4007-8A34-044AEC3B753E}" dt="2023-03-02T02:31:38.809" v="5006" actId="20577"/>
          <ac:graphicFrameMkLst>
            <pc:docMk/>
            <pc:sldMk cId="1188670299" sldId="2794"/>
            <ac:graphicFrameMk id="11" creationId="{DDC6E2CF-EC21-4E3B-8707-EE703ACE074A}"/>
          </ac:graphicFrameMkLst>
        </pc:graphicFrameChg>
        <pc:cxnChg chg="add mod">
          <ac:chgData name="Maithripala, Hareendra" userId="1310d60e-cdaa-4c92-8e49-1883b66d632b" providerId="ADAL" clId="{DE1FD26C-3D76-4007-8A34-044AEC3B753E}" dt="2023-03-02T02:30:16.982" v="4998" actId="14100"/>
          <ac:cxnSpMkLst>
            <pc:docMk/>
            <pc:sldMk cId="1188670299" sldId="2794"/>
            <ac:cxnSpMk id="10" creationId="{D8F30163-D522-443C-8807-7B0B58C0BE2C}"/>
          </ac:cxnSpMkLst>
        </pc:cxnChg>
      </pc:sldChg>
      <pc:sldChg chg="addSp modSp add mod">
        <pc:chgData name="Maithripala, Hareendra" userId="1310d60e-cdaa-4c92-8e49-1883b66d632b" providerId="ADAL" clId="{DE1FD26C-3D76-4007-8A34-044AEC3B753E}" dt="2023-03-02T02:32:04.247" v="5013" actId="20577"/>
        <pc:sldMkLst>
          <pc:docMk/>
          <pc:sldMk cId="3240559797" sldId="2795"/>
        </pc:sldMkLst>
        <pc:spChg chg="mod">
          <ac:chgData name="Maithripala, Hareendra" userId="1310d60e-cdaa-4c92-8e49-1883b66d632b" providerId="ADAL" clId="{DE1FD26C-3D76-4007-8A34-044AEC3B753E}" dt="2023-03-02T02:32:04.247" v="5013" actId="20577"/>
          <ac:spMkLst>
            <pc:docMk/>
            <pc:sldMk cId="3240559797" sldId="2795"/>
            <ac:spMk id="3" creationId="{168C09C4-58EC-424B-B33D-66A4164B6CBA}"/>
          </ac:spMkLst>
        </pc:spChg>
        <pc:graphicFrameChg chg="add mod">
          <ac:chgData name="Maithripala, Hareendra" userId="1310d60e-cdaa-4c92-8e49-1883b66d632b" providerId="ADAL" clId="{DE1FD26C-3D76-4007-8A34-044AEC3B753E}" dt="2023-03-01T08:10:11.914" v="2127"/>
          <ac:graphicFrameMkLst>
            <pc:docMk/>
            <pc:sldMk cId="3240559797" sldId="2795"/>
            <ac:graphicFrameMk id="8" creationId="{CC9161EA-2715-4E83-B85E-0D896D3535F5}"/>
          </ac:graphicFrameMkLst>
        </pc:graphicFrameChg>
      </pc:sldChg>
      <pc:sldChg chg="addSp modSp mod ord">
        <pc:chgData name="Maithripala, Hareendra" userId="1310d60e-cdaa-4c92-8e49-1883b66d632b" providerId="ADAL" clId="{DE1FD26C-3D76-4007-8A34-044AEC3B753E}" dt="2023-03-02T14:11:17.052" v="12383" actId="20577"/>
        <pc:sldMkLst>
          <pc:docMk/>
          <pc:sldMk cId="1590028240" sldId="2796"/>
        </pc:sldMkLst>
        <pc:spChg chg="mod">
          <ac:chgData name="Maithripala, Hareendra" userId="1310d60e-cdaa-4c92-8e49-1883b66d632b" providerId="ADAL" clId="{DE1FD26C-3D76-4007-8A34-044AEC3B753E}" dt="2023-03-02T14:11:17.052" v="12383" actId="20577"/>
          <ac:spMkLst>
            <pc:docMk/>
            <pc:sldMk cId="1590028240" sldId="2796"/>
            <ac:spMk id="4" creationId="{6D48EBB2-8155-4F56-AAE8-1D6B7E808472}"/>
          </ac:spMkLst>
        </pc:spChg>
        <pc:spChg chg="mod">
          <ac:chgData name="Maithripala, Hareendra" userId="1310d60e-cdaa-4c92-8e49-1883b66d632b" providerId="ADAL" clId="{DE1FD26C-3D76-4007-8A34-044AEC3B753E}" dt="2023-03-01T10:55:40.241" v="2445" actId="1038"/>
          <ac:spMkLst>
            <pc:docMk/>
            <pc:sldMk cId="1590028240" sldId="2796"/>
            <ac:spMk id="13" creationId="{C9EA79DB-D97B-4334-82A3-E72E2B6247B6}"/>
          </ac:spMkLst>
        </pc:spChg>
        <pc:spChg chg="mod">
          <ac:chgData name="Maithripala, Hareendra" userId="1310d60e-cdaa-4c92-8e49-1883b66d632b" providerId="ADAL" clId="{DE1FD26C-3D76-4007-8A34-044AEC3B753E}" dt="2023-03-01T11:48:44.971" v="3953" actId="208"/>
          <ac:spMkLst>
            <pc:docMk/>
            <pc:sldMk cId="1590028240" sldId="2796"/>
            <ac:spMk id="16" creationId="{ED84F13E-246D-454E-9F34-46D797D6E440}"/>
          </ac:spMkLst>
        </pc:spChg>
        <pc:graphicFrameChg chg="modGraphic">
          <ac:chgData name="Maithripala, Hareendra" userId="1310d60e-cdaa-4c92-8e49-1883b66d632b" providerId="ADAL" clId="{DE1FD26C-3D76-4007-8A34-044AEC3B753E}" dt="2023-03-02T02:42:46.107" v="5025" actId="20577"/>
          <ac:graphicFrameMkLst>
            <pc:docMk/>
            <pc:sldMk cId="1590028240" sldId="2796"/>
            <ac:graphicFrameMk id="12" creationId="{F94D5C7A-ABD6-4DEA-B5C5-20B72513FFDA}"/>
          </ac:graphicFrameMkLst>
        </pc:graphicFrameChg>
        <pc:graphicFrameChg chg="add mod">
          <ac:chgData name="Maithripala, Hareendra" userId="1310d60e-cdaa-4c92-8e49-1883b66d632b" providerId="ADAL" clId="{DE1FD26C-3D76-4007-8A34-044AEC3B753E}" dt="2023-03-01T09:47:43.820" v="2130"/>
          <ac:graphicFrameMkLst>
            <pc:docMk/>
            <pc:sldMk cId="1590028240" sldId="2796"/>
            <ac:graphicFrameMk id="17" creationId="{B3E01FFA-1944-4BE5-A385-5C272A1788D3}"/>
          </ac:graphicFrameMkLst>
        </pc:graphicFrameChg>
        <pc:graphicFrameChg chg="add mod">
          <ac:chgData name="Maithripala, Hareendra" userId="1310d60e-cdaa-4c92-8e49-1883b66d632b" providerId="ADAL" clId="{DE1FD26C-3D76-4007-8A34-044AEC3B753E}" dt="2023-03-01T09:49:41.306" v="2132"/>
          <ac:graphicFrameMkLst>
            <pc:docMk/>
            <pc:sldMk cId="1590028240" sldId="2796"/>
            <ac:graphicFrameMk id="18" creationId="{1358119F-3D39-4AA7-8835-B5A8DCC821E0}"/>
          </ac:graphicFrameMkLst>
        </pc:graphicFrameChg>
        <pc:cxnChg chg="mod">
          <ac:chgData name="Maithripala, Hareendra" userId="1310d60e-cdaa-4c92-8e49-1883b66d632b" providerId="ADAL" clId="{DE1FD26C-3D76-4007-8A34-044AEC3B753E}" dt="2023-03-01T10:55:47.946" v="2446" actId="14100"/>
          <ac:cxnSpMkLst>
            <pc:docMk/>
            <pc:sldMk cId="1590028240" sldId="2796"/>
            <ac:cxnSpMk id="14" creationId="{F27826A0-55BE-46C9-971F-91C766F8DE46}"/>
          </ac:cxnSpMkLst>
        </pc:cxnChg>
      </pc:sldChg>
      <pc:sldChg chg="modSp add mod">
        <pc:chgData name="Maithripala, Hareendra" userId="1310d60e-cdaa-4c92-8e49-1883b66d632b" providerId="ADAL" clId="{DE1FD26C-3D76-4007-8A34-044AEC3B753E}" dt="2023-03-02T14:11:08.925" v="12381" actId="20577"/>
        <pc:sldMkLst>
          <pc:docMk/>
          <pc:sldMk cId="3709750472" sldId="2797"/>
        </pc:sldMkLst>
        <pc:spChg chg="mod">
          <ac:chgData name="Maithripala, Hareendra" userId="1310d60e-cdaa-4c92-8e49-1883b66d632b" providerId="ADAL" clId="{DE1FD26C-3D76-4007-8A34-044AEC3B753E}" dt="2023-03-01T10:54:39.607" v="2386" actId="20577"/>
          <ac:spMkLst>
            <pc:docMk/>
            <pc:sldMk cId="3709750472" sldId="2797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2T14:11:08.925" v="12381" actId="20577"/>
          <ac:spMkLst>
            <pc:docMk/>
            <pc:sldMk cId="3709750472" sldId="2797"/>
            <ac:spMk id="4" creationId="{6D48EBB2-8155-4F56-AAE8-1D6B7E808472}"/>
          </ac:spMkLst>
        </pc:spChg>
        <pc:spChg chg="mod">
          <ac:chgData name="Maithripala, Hareendra" userId="1310d60e-cdaa-4c92-8e49-1883b66d632b" providerId="ADAL" clId="{DE1FD26C-3D76-4007-8A34-044AEC3B753E}" dt="2023-03-01T10:56:21.302" v="2494" actId="20577"/>
          <ac:spMkLst>
            <pc:docMk/>
            <pc:sldMk cId="3709750472" sldId="2797"/>
            <ac:spMk id="13" creationId="{C9EA79DB-D97B-4334-82A3-E72E2B6247B6}"/>
          </ac:spMkLst>
        </pc:spChg>
        <pc:spChg chg="mod">
          <ac:chgData name="Maithripala, Hareendra" userId="1310d60e-cdaa-4c92-8e49-1883b66d632b" providerId="ADAL" clId="{DE1FD26C-3D76-4007-8A34-044AEC3B753E}" dt="2023-03-01T11:48:58.013" v="3954" actId="208"/>
          <ac:spMkLst>
            <pc:docMk/>
            <pc:sldMk cId="3709750472" sldId="2797"/>
            <ac:spMk id="16" creationId="{ED84F13E-246D-454E-9F34-46D797D6E440}"/>
          </ac:spMkLst>
        </pc:spChg>
        <pc:graphicFrameChg chg="modGraphic">
          <ac:chgData name="Maithripala, Hareendra" userId="1310d60e-cdaa-4c92-8e49-1883b66d632b" providerId="ADAL" clId="{DE1FD26C-3D76-4007-8A34-044AEC3B753E}" dt="2023-03-01T10:58:24.057" v="2647" actId="5793"/>
          <ac:graphicFrameMkLst>
            <pc:docMk/>
            <pc:sldMk cId="3709750472" sldId="2797"/>
            <ac:graphicFrameMk id="12" creationId="{F94D5C7A-ABD6-4DEA-B5C5-20B72513FFDA}"/>
          </ac:graphicFrameMkLst>
        </pc:graphicFrameChg>
        <pc:graphicFrameChg chg="mod modGraphic">
          <ac:chgData name="Maithripala, Hareendra" userId="1310d60e-cdaa-4c92-8e49-1883b66d632b" providerId="ADAL" clId="{DE1FD26C-3D76-4007-8A34-044AEC3B753E}" dt="2023-03-01T10:58:46.894" v="2656" actId="20577"/>
          <ac:graphicFrameMkLst>
            <pc:docMk/>
            <pc:sldMk cId="3709750472" sldId="2797"/>
            <ac:graphicFrameMk id="18" creationId="{1358119F-3D39-4AA7-8835-B5A8DCC821E0}"/>
          </ac:graphicFrameMkLst>
        </pc:graphicFrameChg>
        <pc:cxnChg chg="mod">
          <ac:chgData name="Maithripala, Hareendra" userId="1310d60e-cdaa-4c92-8e49-1883b66d632b" providerId="ADAL" clId="{DE1FD26C-3D76-4007-8A34-044AEC3B753E}" dt="2023-03-01T10:56:10.093" v="2490" actId="14100"/>
          <ac:cxnSpMkLst>
            <pc:docMk/>
            <pc:sldMk cId="3709750472" sldId="2797"/>
            <ac:cxnSpMk id="14" creationId="{F27826A0-55BE-46C9-971F-91C766F8DE46}"/>
          </ac:cxnSpMkLst>
        </pc:cxnChg>
      </pc:sldChg>
      <pc:sldChg chg="addSp delSp modSp add mod">
        <pc:chgData name="Maithripala, Hareendra" userId="1310d60e-cdaa-4c92-8e49-1883b66d632b" providerId="ADAL" clId="{DE1FD26C-3D76-4007-8A34-044AEC3B753E}" dt="2023-03-02T13:15:24.607" v="12269" actId="6549"/>
        <pc:sldMkLst>
          <pc:docMk/>
          <pc:sldMk cId="37285362" sldId="2798"/>
        </pc:sldMkLst>
        <pc:spChg chg="mod">
          <ac:chgData name="Maithripala, Hareendra" userId="1310d60e-cdaa-4c92-8e49-1883b66d632b" providerId="ADAL" clId="{DE1FD26C-3D76-4007-8A34-044AEC3B753E}" dt="2023-03-02T13:00:03.121" v="11896" actId="20577"/>
          <ac:spMkLst>
            <pc:docMk/>
            <pc:sldMk cId="37285362" sldId="2798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2T12:59:18.038" v="11858" actId="313"/>
          <ac:spMkLst>
            <pc:docMk/>
            <pc:sldMk cId="37285362" sldId="2798"/>
            <ac:spMk id="4" creationId="{6D48EBB2-8155-4F56-AAE8-1D6B7E808472}"/>
          </ac:spMkLst>
        </pc:spChg>
        <pc:spChg chg="add del mod">
          <ac:chgData name="Maithripala, Hareendra" userId="1310d60e-cdaa-4c92-8e49-1883b66d632b" providerId="ADAL" clId="{DE1FD26C-3D76-4007-8A34-044AEC3B753E}" dt="2023-03-01T11:09:12.541" v="2968" actId="14100"/>
          <ac:spMkLst>
            <pc:docMk/>
            <pc:sldMk cId="37285362" sldId="2798"/>
            <ac:spMk id="10" creationId="{D5A8977F-C8AF-4002-9CDC-85820B604A19}"/>
          </ac:spMkLst>
        </pc:spChg>
        <pc:spChg chg="mod">
          <ac:chgData name="Maithripala, Hareendra" userId="1310d60e-cdaa-4c92-8e49-1883b66d632b" providerId="ADAL" clId="{DE1FD26C-3D76-4007-8A34-044AEC3B753E}" dt="2023-03-01T11:10:17.686" v="2986" actId="6549"/>
          <ac:spMkLst>
            <pc:docMk/>
            <pc:sldMk cId="37285362" sldId="2798"/>
            <ac:spMk id="13" creationId="{C9EA79DB-D97B-4334-82A3-E72E2B6247B6}"/>
          </ac:spMkLst>
        </pc:spChg>
        <pc:spChg chg="mod">
          <ac:chgData name="Maithripala, Hareendra" userId="1310d60e-cdaa-4c92-8e49-1883b66d632b" providerId="ADAL" clId="{DE1FD26C-3D76-4007-8A34-044AEC3B753E}" dt="2023-03-02T13:15:24.607" v="12269" actId="6549"/>
          <ac:spMkLst>
            <pc:docMk/>
            <pc:sldMk cId="37285362" sldId="2798"/>
            <ac:spMk id="16" creationId="{ED84F13E-246D-454E-9F34-46D797D6E440}"/>
          </ac:spMkLst>
        </pc:spChg>
        <pc:graphicFrameChg chg="mod modGraphic">
          <ac:chgData name="Maithripala, Hareendra" userId="1310d60e-cdaa-4c92-8e49-1883b66d632b" providerId="ADAL" clId="{DE1FD26C-3D76-4007-8A34-044AEC3B753E}" dt="2023-03-02T13:03:07.860" v="12039" actId="14734"/>
          <ac:graphicFrameMkLst>
            <pc:docMk/>
            <pc:sldMk cId="37285362" sldId="2798"/>
            <ac:graphicFrameMk id="12" creationId="{F94D5C7A-ABD6-4DEA-B5C5-20B72513FFDA}"/>
          </ac:graphicFrameMkLst>
        </pc:graphicFrameChg>
        <pc:graphicFrameChg chg="mod modGraphic">
          <ac:chgData name="Maithripala, Hareendra" userId="1310d60e-cdaa-4c92-8e49-1883b66d632b" providerId="ADAL" clId="{DE1FD26C-3D76-4007-8A34-044AEC3B753E}" dt="2023-03-02T13:03:20.577" v="12042" actId="14734"/>
          <ac:graphicFrameMkLst>
            <pc:docMk/>
            <pc:sldMk cId="37285362" sldId="2798"/>
            <ac:graphicFrameMk id="18" creationId="{1358119F-3D39-4AA7-8835-B5A8DCC821E0}"/>
          </ac:graphicFrameMkLst>
        </pc:graphicFrameChg>
        <pc:cxnChg chg="mod">
          <ac:chgData name="Maithripala, Hareendra" userId="1310d60e-cdaa-4c92-8e49-1883b66d632b" providerId="ADAL" clId="{DE1FD26C-3D76-4007-8A34-044AEC3B753E}" dt="2023-03-01T11:09:36.490" v="2971" actId="14100"/>
          <ac:cxnSpMkLst>
            <pc:docMk/>
            <pc:sldMk cId="37285362" sldId="2798"/>
            <ac:cxnSpMk id="14" creationId="{F27826A0-55BE-46C9-971F-91C766F8DE46}"/>
          </ac:cxnSpMkLst>
        </pc:cxnChg>
      </pc:sldChg>
      <pc:sldChg chg="addSp modSp add mod">
        <pc:chgData name="Maithripala, Hareendra" userId="1310d60e-cdaa-4c92-8e49-1883b66d632b" providerId="ADAL" clId="{DE1FD26C-3D76-4007-8A34-044AEC3B753E}" dt="2023-03-02T13:20:07.897" v="12363" actId="6549"/>
        <pc:sldMkLst>
          <pc:docMk/>
          <pc:sldMk cId="1478906054" sldId="2799"/>
        </pc:sldMkLst>
        <pc:spChg chg="add mod">
          <ac:chgData name="Maithripala, Hareendra" userId="1310d60e-cdaa-4c92-8e49-1883b66d632b" providerId="ADAL" clId="{DE1FD26C-3D76-4007-8A34-044AEC3B753E}" dt="2023-03-02T02:58:47.983" v="5335" actId="20577"/>
          <ac:spMkLst>
            <pc:docMk/>
            <pc:sldMk cId="1478906054" sldId="2799"/>
            <ac:spMk id="2" creationId="{B245FFA4-1BA2-4CA7-936E-307D175C4896}"/>
          </ac:spMkLst>
        </pc:spChg>
        <pc:spChg chg="mod">
          <ac:chgData name="Maithripala, Hareendra" userId="1310d60e-cdaa-4c92-8e49-1883b66d632b" providerId="ADAL" clId="{DE1FD26C-3D76-4007-8A34-044AEC3B753E}" dt="2023-03-02T13:19:44.601" v="12331" actId="255"/>
          <ac:spMkLst>
            <pc:docMk/>
            <pc:sldMk cId="1478906054" sldId="2799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1T11:59:01.172" v="3974" actId="6549"/>
          <ac:spMkLst>
            <pc:docMk/>
            <pc:sldMk cId="1478906054" sldId="2799"/>
            <ac:spMk id="4" creationId="{6D48EBB2-8155-4F56-AAE8-1D6B7E808472}"/>
          </ac:spMkLst>
        </pc:spChg>
        <pc:spChg chg="mod">
          <ac:chgData name="Maithripala, Hareendra" userId="1310d60e-cdaa-4c92-8e49-1883b66d632b" providerId="ADAL" clId="{DE1FD26C-3D76-4007-8A34-044AEC3B753E}" dt="2023-03-01T11:27:54.226" v="3486" actId="1035"/>
          <ac:spMkLst>
            <pc:docMk/>
            <pc:sldMk cId="1478906054" sldId="2799"/>
            <ac:spMk id="10" creationId="{D5A8977F-C8AF-4002-9CDC-85820B604A19}"/>
          </ac:spMkLst>
        </pc:spChg>
        <pc:spChg chg="add mod">
          <ac:chgData name="Maithripala, Hareendra" userId="1310d60e-cdaa-4c92-8e49-1883b66d632b" providerId="ADAL" clId="{DE1FD26C-3D76-4007-8A34-044AEC3B753E}" dt="2023-03-02T02:56:42.447" v="5282" actId="1036"/>
          <ac:spMkLst>
            <pc:docMk/>
            <pc:sldMk cId="1478906054" sldId="2799"/>
            <ac:spMk id="11" creationId="{7BB3C311-BD2E-4B5D-80AE-DE507EAF29E6}"/>
          </ac:spMkLst>
        </pc:spChg>
        <pc:spChg chg="mod">
          <ac:chgData name="Maithripala, Hareendra" userId="1310d60e-cdaa-4c92-8e49-1883b66d632b" providerId="ADAL" clId="{DE1FD26C-3D76-4007-8A34-044AEC3B753E}" dt="2023-03-01T11:27:21.116" v="3460" actId="1035"/>
          <ac:spMkLst>
            <pc:docMk/>
            <pc:sldMk cId="1478906054" sldId="2799"/>
            <ac:spMk id="13" creationId="{C9EA79DB-D97B-4334-82A3-E72E2B6247B6}"/>
          </ac:spMkLst>
        </pc:spChg>
        <pc:spChg chg="mod">
          <ac:chgData name="Maithripala, Hareendra" userId="1310d60e-cdaa-4c92-8e49-1883b66d632b" providerId="ADAL" clId="{DE1FD26C-3D76-4007-8A34-044AEC3B753E}" dt="2023-03-02T13:19:58.106" v="12361" actId="1036"/>
          <ac:spMkLst>
            <pc:docMk/>
            <pc:sldMk cId="1478906054" sldId="2799"/>
            <ac:spMk id="16" creationId="{ED84F13E-246D-454E-9F34-46D797D6E440}"/>
          </ac:spMkLst>
        </pc:spChg>
        <pc:graphicFrameChg chg="mod modGraphic">
          <ac:chgData name="Maithripala, Hareendra" userId="1310d60e-cdaa-4c92-8e49-1883b66d632b" providerId="ADAL" clId="{DE1FD26C-3D76-4007-8A34-044AEC3B753E}" dt="2023-03-02T13:20:07.897" v="12363" actId="6549"/>
          <ac:graphicFrameMkLst>
            <pc:docMk/>
            <pc:sldMk cId="1478906054" sldId="2799"/>
            <ac:graphicFrameMk id="12" creationId="{F94D5C7A-ABD6-4DEA-B5C5-20B72513FFDA}"/>
          </ac:graphicFrameMkLst>
        </pc:graphicFrameChg>
        <pc:graphicFrameChg chg="mod modGraphic">
          <ac:chgData name="Maithripala, Hareendra" userId="1310d60e-cdaa-4c92-8e49-1883b66d632b" providerId="ADAL" clId="{DE1FD26C-3D76-4007-8A34-044AEC3B753E}" dt="2023-03-02T02:58:02.435" v="5316" actId="21"/>
          <ac:graphicFrameMkLst>
            <pc:docMk/>
            <pc:sldMk cId="1478906054" sldId="2799"/>
            <ac:graphicFrameMk id="18" creationId="{1358119F-3D39-4AA7-8835-B5A8DCC821E0}"/>
          </ac:graphicFrameMkLst>
        </pc:graphicFrameChg>
        <pc:cxnChg chg="add">
          <ac:chgData name="Maithripala, Hareendra" userId="1310d60e-cdaa-4c92-8e49-1883b66d632b" providerId="ADAL" clId="{DE1FD26C-3D76-4007-8A34-044AEC3B753E}" dt="2023-03-02T02:58:34.218" v="5322" actId="11529"/>
          <ac:cxnSpMkLst>
            <pc:docMk/>
            <pc:sldMk cId="1478906054" sldId="2799"/>
            <ac:cxnSpMk id="7" creationId="{E32B4B61-B85E-4709-A97E-35417E758DD8}"/>
          </ac:cxnSpMkLst>
        </pc:cxnChg>
        <pc:cxnChg chg="mod">
          <ac:chgData name="Maithripala, Hareendra" userId="1310d60e-cdaa-4c92-8e49-1883b66d632b" providerId="ADAL" clId="{DE1FD26C-3D76-4007-8A34-044AEC3B753E}" dt="2023-03-01T11:28:01.279" v="3487" actId="14100"/>
          <ac:cxnSpMkLst>
            <pc:docMk/>
            <pc:sldMk cId="1478906054" sldId="2799"/>
            <ac:cxnSpMk id="14" creationId="{F27826A0-55BE-46C9-971F-91C766F8DE46}"/>
          </ac:cxnSpMkLst>
        </pc:cxnChg>
      </pc:sldChg>
      <pc:sldChg chg="addSp delSp modSp add mod ord">
        <pc:chgData name="Maithripala, Hareendra" userId="1310d60e-cdaa-4c92-8e49-1883b66d632b" providerId="ADAL" clId="{DE1FD26C-3D76-4007-8A34-044AEC3B753E}" dt="2023-03-02T08:53:19.394" v="9198" actId="1036"/>
        <pc:sldMkLst>
          <pc:docMk/>
          <pc:sldMk cId="2164170367" sldId="2800"/>
        </pc:sldMkLst>
        <pc:spChg chg="add del mod">
          <ac:chgData name="Maithripala, Hareendra" userId="1310d60e-cdaa-4c92-8e49-1883b66d632b" providerId="ADAL" clId="{DE1FD26C-3D76-4007-8A34-044AEC3B753E}" dt="2023-03-02T04:29:38.050" v="5380" actId="478"/>
          <ac:spMkLst>
            <pc:docMk/>
            <pc:sldMk cId="2164170367" sldId="2800"/>
            <ac:spMk id="2" creationId="{CDF99932-06E9-4A72-94F0-520B395FC8E8}"/>
          </ac:spMkLst>
        </pc:spChg>
        <pc:spChg chg="mod">
          <ac:chgData name="Maithripala, Hareendra" userId="1310d60e-cdaa-4c92-8e49-1883b66d632b" providerId="ADAL" clId="{DE1FD26C-3D76-4007-8A34-044AEC3B753E}" dt="2023-03-02T05:28:42.718" v="5947" actId="20577"/>
          <ac:spMkLst>
            <pc:docMk/>
            <pc:sldMk cId="2164170367" sldId="2800"/>
            <ac:spMk id="3" creationId="{168C09C4-58EC-424B-B33D-66A4164B6CBA}"/>
          </ac:spMkLst>
        </pc:spChg>
        <pc:spChg chg="add del mod">
          <ac:chgData name="Maithripala, Hareendra" userId="1310d60e-cdaa-4c92-8e49-1883b66d632b" providerId="ADAL" clId="{DE1FD26C-3D76-4007-8A34-044AEC3B753E}" dt="2023-03-02T04:30:38.296" v="5405" actId="478"/>
          <ac:spMkLst>
            <pc:docMk/>
            <pc:sldMk cId="2164170367" sldId="2800"/>
            <ac:spMk id="4" creationId="{F6C0C925-D6BD-422E-A0BF-50DEAA72F88F}"/>
          </ac:spMkLst>
        </pc:spChg>
        <pc:spChg chg="add mod">
          <ac:chgData name="Maithripala, Hareendra" userId="1310d60e-cdaa-4c92-8e49-1883b66d632b" providerId="ADAL" clId="{DE1FD26C-3D76-4007-8A34-044AEC3B753E}" dt="2023-03-02T05:09:27.302" v="5476" actId="1037"/>
          <ac:spMkLst>
            <pc:docMk/>
            <pc:sldMk cId="2164170367" sldId="2800"/>
            <ac:spMk id="6" creationId="{2A124E28-F9A7-45EA-8797-6799880EBB09}"/>
          </ac:spMkLst>
        </pc:spChg>
        <pc:spChg chg="del">
          <ac:chgData name="Maithripala, Hareendra" userId="1310d60e-cdaa-4c92-8e49-1883b66d632b" providerId="ADAL" clId="{DE1FD26C-3D76-4007-8A34-044AEC3B753E}" dt="2023-03-02T03:00:07.803" v="5357" actId="478"/>
          <ac:spMkLst>
            <pc:docMk/>
            <pc:sldMk cId="2164170367" sldId="2800"/>
            <ac:spMk id="7" creationId="{01B3EC20-49FD-48BA-A5FC-33EF32CF9640}"/>
          </ac:spMkLst>
        </pc:spChg>
        <pc:spChg chg="add mod">
          <ac:chgData name="Maithripala, Hareendra" userId="1310d60e-cdaa-4c92-8e49-1883b66d632b" providerId="ADAL" clId="{DE1FD26C-3D76-4007-8A34-044AEC3B753E}" dt="2023-03-02T05:13:30.588" v="5611" actId="14100"/>
          <ac:spMkLst>
            <pc:docMk/>
            <pc:sldMk cId="2164170367" sldId="2800"/>
            <ac:spMk id="8" creationId="{3F459692-3B34-4271-9715-A3E7D3C03267}"/>
          </ac:spMkLst>
        </pc:spChg>
        <pc:spChg chg="mod">
          <ac:chgData name="Maithripala, Hareendra" userId="1310d60e-cdaa-4c92-8e49-1883b66d632b" providerId="ADAL" clId="{DE1FD26C-3D76-4007-8A34-044AEC3B753E}" dt="2023-03-02T05:13:20.300" v="5610" actId="14100"/>
          <ac:spMkLst>
            <pc:docMk/>
            <pc:sldMk cId="2164170367" sldId="2800"/>
            <ac:spMk id="12" creationId="{718E8997-B45B-43CC-8E9E-94FDACED3C78}"/>
          </ac:spMkLst>
        </pc:spChg>
        <pc:spChg chg="del">
          <ac:chgData name="Maithripala, Hareendra" userId="1310d60e-cdaa-4c92-8e49-1883b66d632b" providerId="ADAL" clId="{DE1FD26C-3D76-4007-8A34-044AEC3B753E}" dt="2023-03-02T03:00:25.453" v="5363" actId="478"/>
          <ac:spMkLst>
            <pc:docMk/>
            <pc:sldMk cId="2164170367" sldId="2800"/>
            <ac:spMk id="13" creationId="{A9BC167C-0E51-4010-A5D3-8A5F4B25EEC3}"/>
          </ac:spMkLst>
        </pc:spChg>
        <pc:spChg chg="del">
          <ac:chgData name="Maithripala, Hareendra" userId="1310d60e-cdaa-4c92-8e49-1883b66d632b" providerId="ADAL" clId="{DE1FD26C-3D76-4007-8A34-044AEC3B753E}" dt="2023-03-02T03:00:29.505" v="5366" actId="478"/>
          <ac:spMkLst>
            <pc:docMk/>
            <pc:sldMk cId="2164170367" sldId="2800"/>
            <ac:spMk id="14" creationId="{2DEDA054-2807-4A0C-8C8D-F8B331E3B937}"/>
          </ac:spMkLst>
        </pc:spChg>
        <pc:spChg chg="del mod">
          <ac:chgData name="Maithripala, Hareendra" userId="1310d60e-cdaa-4c92-8e49-1883b66d632b" providerId="ADAL" clId="{DE1FD26C-3D76-4007-8A34-044AEC3B753E}" dt="2023-03-02T03:00:19.720" v="5361" actId="478"/>
          <ac:spMkLst>
            <pc:docMk/>
            <pc:sldMk cId="2164170367" sldId="2800"/>
            <ac:spMk id="16" creationId="{951C3F15-4A61-4111-B987-E5B2973F6335}"/>
          </ac:spMkLst>
        </pc:spChg>
        <pc:spChg chg="add mod">
          <ac:chgData name="Maithripala, Hareendra" userId="1310d60e-cdaa-4c92-8e49-1883b66d632b" providerId="ADAL" clId="{DE1FD26C-3D76-4007-8A34-044AEC3B753E}" dt="2023-03-02T04:31:32.789" v="5451" actId="1076"/>
          <ac:spMkLst>
            <pc:docMk/>
            <pc:sldMk cId="2164170367" sldId="2800"/>
            <ac:spMk id="17" creationId="{51B9892D-9F93-4756-9CF7-FA3003503196}"/>
          </ac:spMkLst>
        </pc:spChg>
        <pc:spChg chg="add del mod">
          <ac:chgData name="Maithripala, Hareendra" userId="1310d60e-cdaa-4c92-8e49-1883b66d632b" providerId="ADAL" clId="{DE1FD26C-3D76-4007-8A34-044AEC3B753E}" dt="2023-03-02T05:13:32.393" v="5612" actId="478"/>
          <ac:spMkLst>
            <pc:docMk/>
            <pc:sldMk cId="2164170367" sldId="2800"/>
            <ac:spMk id="18" creationId="{912EE63D-17A9-400F-8480-D0CC093A4F52}"/>
          </ac:spMkLst>
        </pc:spChg>
        <pc:spChg chg="add mod">
          <ac:chgData name="Maithripala, Hareendra" userId="1310d60e-cdaa-4c92-8e49-1883b66d632b" providerId="ADAL" clId="{DE1FD26C-3D76-4007-8A34-044AEC3B753E}" dt="2023-03-02T05:13:50.108" v="5615" actId="14100"/>
          <ac:spMkLst>
            <pc:docMk/>
            <pc:sldMk cId="2164170367" sldId="2800"/>
            <ac:spMk id="23" creationId="{312A7BE3-3615-4351-8E45-18B0AD399D47}"/>
          </ac:spMkLst>
        </pc:spChg>
        <pc:spChg chg="del">
          <ac:chgData name="Maithripala, Hareendra" userId="1310d60e-cdaa-4c92-8e49-1883b66d632b" providerId="ADAL" clId="{DE1FD26C-3D76-4007-8A34-044AEC3B753E}" dt="2023-03-02T03:00:15.753" v="5359" actId="478"/>
          <ac:spMkLst>
            <pc:docMk/>
            <pc:sldMk cId="2164170367" sldId="2800"/>
            <ac:spMk id="25" creationId="{2C80F222-5E8D-494E-BFD8-3955164878E1}"/>
          </ac:spMkLst>
        </pc:spChg>
        <pc:spChg chg="del mod">
          <ac:chgData name="Maithripala, Hareendra" userId="1310d60e-cdaa-4c92-8e49-1883b66d632b" providerId="ADAL" clId="{DE1FD26C-3D76-4007-8A34-044AEC3B753E}" dt="2023-03-02T03:00:28.660" v="5365" actId="478"/>
          <ac:spMkLst>
            <pc:docMk/>
            <pc:sldMk cId="2164170367" sldId="2800"/>
            <ac:spMk id="26" creationId="{E4991CA2-7E95-4FB1-BDDC-A847C1A2628B}"/>
          </ac:spMkLst>
        </pc:spChg>
        <pc:picChg chg="add mod">
          <ac:chgData name="Maithripala, Hareendra" userId="1310d60e-cdaa-4c92-8e49-1883b66d632b" providerId="ADAL" clId="{DE1FD26C-3D76-4007-8A34-044AEC3B753E}" dt="2023-03-02T08:52:16.490" v="9160" actId="1035"/>
          <ac:picMkLst>
            <pc:docMk/>
            <pc:sldMk cId="2164170367" sldId="2800"/>
            <ac:picMk id="4" creationId="{63379DE7-A73E-432C-89AE-EE8658E28C66}"/>
          </ac:picMkLst>
        </pc:picChg>
        <pc:picChg chg="add mod">
          <ac:chgData name="Maithripala, Hareendra" userId="1310d60e-cdaa-4c92-8e49-1883b66d632b" providerId="ADAL" clId="{DE1FD26C-3D76-4007-8A34-044AEC3B753E}" dt="2023-03-02T08:53:19.394" v="9198" actId="1036"/>
          <ac:picMkLst>
            <pc:docMk/>
            <pc:sldMk cId="2164170367" sldId="2800"/>
            <ac:picMk id="9" creationId="{D1A13F7F-6B77-449F-93D0-12E6D1E1C81F}"/>
          </ac:picMkLst>
        </pc:picChg>
        <pc:picChg chg="add del mod">
          <ac:chgData name="Maithripala, Hareendra" userId="1310d60e-cdaa-4c92-8e49-1883b66d632b" providerId="ADAL" clId="{DE1FD26C-3D76-4007-8A34-044AEC3B753E}" dt="2023-03-02T08:51:36.446" v="9079" actId="478"/>
          <ac:picMkLst>
            <pc:docMk/>
            <pc:sldMk cId="2164170367" sldId="2800"/>
            <ac:picMk id="10" creationId="{5869262E-FFB9-4657-97CF-E7FCEBF6E8FE}"/>
          </ac:picMkLst>
        </pc:picChg>
        <pc:picChg chg="add del mod">
          <ac:chgData name="Maithripala, Hareendra" userId="1310d60e-cdaa-4c92-8e49-1883b66d632b" providerId="ADAL" clId="{DE1FD26C-3D76-4007-8A34-044AEC3B753E}" dt="2023-03-02T08:52:34.434" v="9161" actId="478"/>
          <ac:picMkLst>
            <pc:docMk/>
            <pc:sldMk cId="2164170367" sldId="2800"/>
            <ac:picMk id="15" creationId="{82F0C52A-EA7D-4185-BD4A-93ECFE638DCF}"/>
          </ac:picMkLst>
        </pc:picChg>
        <pc:picChg chg="del">
          <ac:chgData name="Maithripala, Hareendra" userId="1310d60e-cdaa-4c92-8e49-1883b66d632b" providerId="ADAL" clId="{DE1FD26C-3D76-4007-8A34-044AEC3B753E}" dt="2023-03-02T03:00:09.144" v="5358" actId="478"/>
          <ac:picMkLst>
            <pc:docMk/>
            <pc:sldMk cId="2164170367" sldId="2800"/>
            <ac:picMk id="22" creationId="{24E21EFD-2E5F-415D-89D4-8C2BDD8D76AB}"/>
          </ac:picMkLst>
        </pc:picChg>
        <pc:picChg chg="del">
          <ac:chgData name="Maithripala, Hareendra" userId="1310d60e-cdaa-4c92-8e49-1883b66d632b" providerId="ADAL" clId="{DE1FD26C-3D76-4007-8A34-044AEC3B753E}" dt="2023-03-02T03:00:30.569" v="5367" actId="478"/>
          <ac:picMkLst>
            <pc:docMk/>
            <pc:sldMk cId="2164170367" sldId="2800"/>
            <ac:picMk id="24" creationId="{97F2B4E6-1EDA-4F5A-8690-03194EE2F565}"/>
          </ac:picMkLst>
        </pc:picChg>
      </pc:sldChg>
      <pc:sldChg chg="addSp delSp modSp add del mod">
        <pc:chgData name="Maithripala, Hareendra" userId="1310d60e-cdaa-4c92-8e49-1883b66d632b" providerId="ADAL" clId="{DE1FD26C-3D76-4007-8A34-044AEC3B753E}" dt="2023-03-02T05:27:47.969" v="5845" actId="47"/>
        <pc:sldMkLst>
          <pc:docMk/>
          <pc:sldMk cId="1350856187" sldId="2801"/>
        </pc:sldMkLst>
        <pc:spChg chg="mod">
          <ac:chgData name="Maithripala, Hareendra" userId="1310d60e-cdaa-4c92-8e49-1883b66d632b" providerId="ADAL" clId="{DE1FD26C-3D76-4007-8A34-044AEC3B753E}" dt="2023-03-02T05:21:59.165" v="5687" actId="20577"/>
          <ac:spMkLst>
            <pc:docMk/>
            <pc:sldMk cId="1350856187" sldId="2801"/>
            <ac:spMk id="3" creationId="{168C09C4-58EC-424B-B33D-66A4164B6CBA}"/>
          </ac:spMkLst>
        </pc:spChg>
        <pc:spChg chg="add del mod">
          <ac:chgData name="Maithripala, Hareendra" userId="1310d60e-cdaa-4c92-8e49-1883b66d632b" providerId="ADAL" clId="{DE1FD26C-3D76-4007-8A34-044AEC3B753E}" dt="2023-03-02T05:21:57.366" v="5681"/>
          <ac:spMkLst>
            <pc:docMk/>
            <pc:sldMk cId="1350856187" sldId="2801"/>
            <ac:spMk id="11" creationId="{41D64CA7-C480-47B1-AE76-4C75065CEC5F}"/>
          </ac:spMkLst>
        </pc:spChg>
        <pc:spChg chg="mod">
          <ac:chgData name="Maithripala, Hareendra" userId="1310d60e-cdaa-4c92-8e49-1883b66d632b" providerId="ADAL" clId="{DE1FD26C-3D76-4007-8A34-044AEC3B753E}" dt="2023-03-02T05:21:57.806" v="5683" actId="1076"/>
          <ac:spMkLst>
            <pc:docMk/>
            <pc:sldMk cId="1350856187" sldId="2801"/>
            <ac:spMk id="12" creationId="{718E8997-B45B-43CC-8E9E-94FDACED3C78}"/>
          </ac:spMkLst>
        </pc:spChg>
        <pc:spChg chg="mod">
          <ac:chgData name="Maithripala, Hareendra" userId="1310d60e-cdaa-4c92-8e49-1883b66d632b" providerId="ADAL" clId="{DE1FD26C-3D76-4007-8A34-044AEC3B753E}" dt="2023-03-02T05:21:56.918" v="5679" actId="1076"/>
          <ac:spMkLst>
            <pc:docMk/>
            <pc:sldMk cId="1350856187" sldId="2801"/>
            <ac:spMk id="17" creationId="{51B9892D-9F93-4756-9CF7-FA3003503196}"/>
          </ac:spMkLst>
        </pc:spChg>
        <pc:spChg chg="mod">
          <ac:chgData name="Maithripala, Hareendra" userId="1310d60e-cdaa-4c92-8e49-1883b66d632b" providerId="ADAL" clId="{DE1FD26C-3D76-4007-8A34-044AEC3B753E}" dt="2023-03-02T05:21:56.723" v="5678" actId="1076"/>
          <ac:spMkLst>
            <pc:docMk/>
            <pc:sldMk cId="1350856187" sldId="2801"/>
            <ac:spMk id="23" creationId="{312A7BE3-3615-4351-8E45-18B0AD399D47}"/>
          </ac:spMkLst>
        </pc:spChg>
        <pc:picChg chg="add del mod">
          <ac:chgData name="Maithripala, Hareendra" userId="1310d60e-cdaa-4c92-8e49-1883b66d632b" providerId="ADAL" clId="{DE1FD26C-3D76-4007-8A34-044AEC3B753E}" dt="2023-03-02T05:21:57.366" v="5681"/>
          <ac:picMkLst>
            <pc:docMk/>
            <pc:sldMk cId="1350856187" sldId="2801"/>
            <ac:picMk id="13" creationId="{2041D205-B010-46C5-8359-6699CD18814E}"/>
          </ac:picMkLst>
        </pc:picChg>
      </pc:sldChg>
      <pc:sldChg chg="addSp delSp modSp add mod ord">
        <pc:chgData name="Maithripala, Hareendra" userId="1310d60e-cdaa-4c92-8e49-1883b66d632b" providerId="ADAL" clId="{DE1FD26C-3D76-4007-8A34-044AEC3B753E}" dt="2023-03-02T08:54:27.748" v="9206" actId="255"/>
        <pc:sldMkLst>
          <pc:docMk/>
          <pc:sldMk cId="1838881783" sldId="2802"/>
        </pc:sldMkLst>
        <pc:spChg chg="mod">
          <ac:chgData name="Maithripala, Hareendra" userId="1310d60e-cdaa-4c92-8e49-1883b66d632b" providerId="ADAL" clId="{DE1FD26C-3D76-4007-8A34-044AEC3B753E}" dt="2023-03-02T05:31:13.519" v="6063" actId="6549"/>
          <ac:spMkLst>
            <pc:docMk/>
            <pc:sldMk cId="1838881783" sldId="2802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2T05:30:43.782" v="6037" actId="1036"/>
          <ac:spMkLst>
            <pc:docMk/>
            <pc:sldMk cId="1838881783" sldId="2802"/>
            <ac:spMk id="5" creationId="{4275C8EB-E318-46D6-9609-858B0B9CCF92}"/>
          </ac:spMkLst>
        </pc:spChg>
        <pc:spChg chg="mod">
          <ac:chgData name="Maithripala, Hareendra" userId="1310d60e-cdaa-4c92-8e49-1883b66d632b" providerId="ADAL" clId="{DE1FD26C-3D76-4007-8A34-044AEC3B753E}" dt="2023-03-02T08:54:27.748" v="9206" actId="255"/>
          <ac:spMkLst>
            <pc:docMk/>
            <pc:sldMk cId="1838881783" sldId="2802"/>
            <ac:spMk id="7" creationId="{01B3EC20-49FD-48BA-A5FC-33EF32CF9640}"/>
          </ac:spMkLst>
        </pc:spChg>
        <pc:spChg chg="mod">
          <ac:chgData name="Maithripala, Hareendra" userId="1310d60e-cdaa-4c92-8e49-1883b66d632b" providerId="ADAL" clId="{DE1FD26C-3D76-4007-8A34-044AEC3B753E}" dt="2023-03-02T05:30:43.782" v="6037" actId="1036"/>
          <ac:spMkLst>
            <pc:docMk/>
            <pc:sldMk cId="1838881783" sldId="2802"/>
            <ac:spMk id="12" creationId="{718E8997-B45B-43CC-8E9E-94FDACED3C78}"/>
          </ac:spMkLst>
        </pc:spChg>
        <pc:spChg chg="del">
          <ac:chgData name="Maithripala, Hareendra" userId="1310d60e-cdaa-4c92-8e49-1883b66d632b" providerId="ADAL" clId="{DE1FD26C-3D76-4007-8A34-044AEC3B753E}" dt="2023-03-02T05:23:14.088" v="5692" actId="478"/>
          <ac:spMkLst>
            <pc:docMk/>
            <pc:sldMk cId="1838881783" sldId="2802"/>
            <ac:spMk id="13" creationId="{A9BC167C-0E51-4010-A5D3-8A5F4B25EEC3}"/>
          </ac:spMkLst>
        </pc:spChg>
        <pc:spChg chg="del">
          <ac:chgData name="Maithripala, Hareendra" userId="1310d60e-cdaa-4c92-8e49-1883b66d632b" providerId="ADAL" clId="{DE1FD26C-3D76-4007-8A34-044AEC3B753E}" dt="2023-03-02T05:23:17.526" v="5694" actId="478"/>
          <ac:spMkLst>
            <pc:docMk/>
            <pc:sldMk cId="1838881783" sldId="2802"/>
            <ac:spMk id="14" creationId="{2DEDA054-2807-4A0C-8C8D-F8B331E3B937}"/>
          </ac:spMkLst>
        </pc:spChg>
        <pc:spChg chg="add mod">
          <ac:chgData name="Maithripala, Hareendra" userId="1310d60e-cdaa-4c92-8e49-1883b66d632b" providerId="ADAL" clId="{DE1FD26C-3D76-4007-8A34-044AEC3B753E}" dt="2023-03-02T05:30:43.782" v="6037" actId="1036"/>
          <ac:spMkLst>
            <pc:docMk/>
            <pc:sldMk cId="1838881783" sldId="2802"/>
            <ac:spMk id="15" creationId="{04C03157-B985-480D-9A98-5DF41A97ADD8}"/>
          </ac:spMkLst>
        </pc:spChg>
        <pc:spChg chg="mod">
          <ac:chgData name="Maithripala, Hareendra" userId="1310d60e-cdaa-4c92-8e49-1883b66d632b" providerId="ADAL" clId="{DE1FD26C-3D76-4007-8A34-044AEC3B753E}" dt="2023-03-02T05:30:43.782" v="6037" actId="1036"/>
          <ac:spMkLst>
            <pc:docMk/>
            <pc:sldMk cId="1838881783" sldId="2802"/>
            <ac:spMk id="16" creationId="{951C3F15-4A61-4111-B987-E5B2973F6335}"/>
          </ac:spMkLst>
        </pc:spChg>
        <pc:spChg chg="add mod">
          <ac:chgData name="Maithripala, Hareendra" userId="1310d60e-cdaa-4c92-8e49-1883b66d632b" providerId="ADAL" clId="{DE1FD26C-3D76-4007-8A34-044AEC3B753E}" dt="2023-03-02T05:30:43.782" v="6037" actId="1036"/>
          <ac:spMkLst>
            <pc:docMk/>
            <pc:sldMk cId="1838881783" sldId="2802"/>
            <ac:spMk id="17" creationId="{0C6E44DC-C7E7-4944-A95A-AA216CC0E3A2}"/>
          </ac:spMkLst>
        </pc:spChg>
        <pc:spChg chg="add mod">
          <ac:chgData name="Maithripala, Hareendra" userId="1310d60e-cdaa-4c92-8e49-1883b66d632b" providerId="ADAL" clId="{DE1FD26C-3D76-4007-8A34-044AEC3B753E}" dt="2023-03-02T05:30:43.782" v="6037" actId="1036"/>
          <ac:spMkLst>
            <pc:docMk/>
            <pc:sldMk cId="1838881783" sldId="2802"/>
            <ac:spMk id="18" creationId="{EDEC4AE5-CB85-4145-8691-A2848AA4C584}"/>
          </ac:spMkLst>
        </pc:spChg>
        <pc:spChg chg="add mod">
          <ac:chgData name="Maithripala, Hareendra" userId="1310d60e-cdaa-4c92-8e49-1883b66d632b" providerId="ADAL" clId="{DE1FD26C-3D76-4007-8A34-044AEC3B753E}" dt="2023-03-02T05:30:43.782" v="6037" actId="1036"/>
          <ac:spMkLst>
            <pc:docMk/>
            <pc:sldMk cId="1838881783" sldId="2802"/>
            <ac:spMk id="19" creationId="{9FA801C2-209C-4761-B2E0-E5978A86780F}"/>
          </ac:spMkLst>
        </pc:spChg>
        <pc:spChg chg="mod">
          <ac:chgData name="Maithripala, Hareendra" userId="1310d60e-cdaa-4c92-8e49-1883b66d632b" providerId="ADAL" clId="{DE1FD26C-3D76-4007-8A34-044AEC3B753E}" dt="2023-03-02T05:30:43.782" v="6037" actId="1036"/>
          <ac:spMkLst>
            <pc:docMk/>
            <pc:sldMk cId="1838881783" sldId="2802"/>
            <ac:spMk id="25" creationId="{2C80F222-5E8D-494E-BFD8-3955164878E1}"/>
          </ac:spMkLst>
        </pc:spChg>
        <pc:spChg chg="del mod">
          <ac:chgData name="Maithripala, Hareendra" userId="1310d60e-cdaa-4c92-8e49-1883b66d632b" providerId="ADAL" clId="{DE1FD26C-3D76-4007-8A34-044AEC3B753E}" dt="2023-03-02T05:23:16.073" v="5693" actId="478"/>
          <ac:spMkLst>
            <pc:docMk/>
            <pc:sldMk cId="1838881783" sldId="2802"/>
            <ac:spMk id="26" creationId="{E4991CA2-7E95-4FB1-BDDC-A847C1A2628B}"/>
          </ac:spMkLst>
        </pc:spChg>
        <pc:picChg chg="add mod">
          <ac:chgData name="Maithripala, Hareendra" userId="1310d60e-cdaa-4c92-8e49-1883b66d632b" providerId="ADAL" clId="{DE1FD26C-3D76-4007-8A34-044AEC3B753E}" dt="2023-03-02T08:53:38.986" v="9201" actId="1076"/>
          <ac:picMkLst>
            <pc:docMk/>
            <pc:sldMk cId="1838881783" sldId="2802"/>
            <ac:picMk id="14" creationId="{C6C48BAC-EE6C-439D-AB21-92C2609CF8B6}"/>
          </ac:picMkLst>
        </pc:picChg>
        <pc:picChg chg="add del mod">
          <ac:chgData name="Maithripala, Hareendra" userId="1310d60e-cdaa-4c92-8e49-1883b66d632b" providerId="ADAL" clId="{DE1FD26C-3D76-4007-8A34-044AEC3B753E}" dt="2023-03-02T08:53:28.583" v="9199" actId="478"/>
          <ac:picMkLst>
            <pc:docMk/>
            <pc:sldMk cId="1838881783" sldId="2802"/>
            <ac:picMk id="20" creationId="{0B99BC9D-DA83-4BFF-A785-892AEEFA180B}"/>
          </ac:picMkLst>
        </pc:picChg>
        <pc:picChg chg="add del mod">
          <ac:chgData name="Maithripala, Hareendra" userId="1310d60e-cdaa-4c92-8e49-1883b66d632b" providerId="ADAL" clId="{DE1FD26C-3D76-4007-8A34-044AEC3B753E}" dt="2023-03-02T08:53:41.918" v="9202" actId="478"/>
          <ac:picMkLst>
            <pc:docMk/>
            <pc:sldMk cId="1838881783" sldId="2802"/>
            <ac:picMk id="21" creationId="{AED6EC75-5928-493C-81B5-2FEEC3B659F2}"/>
          </ac:picMkLst>
        </pc:picChg>
        <pc:picChg chg="del mod">
          <ac:chgData name="Maithripala, Hareendra" userId="1310d60e-cdaa-4c92-8e49-1883b66d632b" providerId="ADAL" clId="{DE1FD26C-3D76-4007-8A34-044AEC3B753E}" dt="2023-03-02T05:26:25.307" v="5781" actId="478"/>
          <ac:picMkLst>
            <pc:docMk/>
            <pc:sldMk cId="1838881783" sldId="2802"/>
            <ac:picMk id="22" creationId="{24E21EFD-2E5F-415D-89D4-8C2BDD8D76AB}"/>
          </ac:picMkLst>
        </pc:picChg>
        <pc:picChg chg="add mod">
          <ac:chgData name="Maithripala, Hareendra" userId="1310d60e-cdaa-4c92-8e49-1883b66d632b" providerId="ADAL" clId="{DE1FD26C-3D76-4007-8A34-044AEC3B753E}" dt="2023-03-02T08:53:58.403" v="9204" actId="1076"/>
          <ac:picMkLst>
            <pc:docMk/>
            <pc:sldMk cId="1838881783" sldId="2802"/>
            <ac:picMk id="22" creationId="{91E1A3F5-42CF-4AF4-8E84-7B129BBDA9FB}"/>
          </ac:picMkLst>
        </pc:picChg>
        <pc:picChg chg="del">
          <ac:chgData name="Maithripala, Hareendra" userId="1310d60e-cdaa-4c92-8e49-1883b66d632b" providerId="ADAL" clId="{DE1FD26C-3D76-4007-8A34-044AEC3B753E}" dt="2023-03-02T05:23:18.810" v="5695" actId="478"/>
          <ac:picMkLst>
            <pc:docMk/>
            <pc:sldMk cId="1838881783" sldId="2802"/>
            <ac:picMk id="24" creationId="{97F2B4E6-1EDA-4F5A-8690-03194EE2F565}"/>
          </ac:picMkLst>
        </pc:picChg>
      </pc:sldChg>
      <pc:sldChg chg="add del">
        <pc:chgData name="Maithripala, Hareendra" userId="1310d60e-cdaa-4c92-8e49-1883b66d632b" providerId="ADAL" clId="{DE1FD26C-3D76-4007-8A34-044AEC3B753E}" dt="2023-03-02T08:47:45.624" v="8922" actId="47"/>
        <pc:sldMkLst>
          <pc:docMk/>
          <pc:sldMk cId="2688702774" sldId="2803"/>
        </pc:sldMkLst>
      </pc:sldChg>
      <pc:sldChg chg="addSp delSp modSp add mod">
        <pc:chgData name="Maithripala, Hareendra" userId="1310d60e-cdaa-4c92-8e49-1883b66d632b" providerId="ADAL" clId="{DE1FD26C-3D76-4007-8A34-044AEC3B753E}" dt="2023-03-02T08:34:14.571" v="8921" actId="20577"/>
        <pc:sldMkLst>
          <pc:docMk/>
          <pc:sldMk cId="1811717883" sldId="2804"/>
        </pc:sldMkLst>
        <pc:spChg chg="add mod">
          <ac:chgData name="Maithripala, Hareendra" userId="1310d60e-cdaa-4c92-8e49-1883b66d632b" providerId="ADAL" clId="{DE1FD26C-3D76-4007-8A34-044AEC3B753E}" dt="2023-03-02T08:19:49.132" v="7961" actId="1035"/>
          <ac:spMkLst>
            <pc:docMk/>
            <pc:sldMk cId="1811717883" sldId="2804"/>
            <ac:spMk id="2" creationId="{057DD075-8C04-4C34-AF7A-B7833C0109A5}"/>
          </ac:spMkLst>
        </pc:spChg>
        <pc:spChg chg="mod">
          <ac:chgData name="Maithripala, Hareendra" userId="1310d60e-cdaa-4c92-8e49-1883b66d632b" providerId="ADAL" clId="{DE1FD26C-3D76-4007-8A34-044AEC3B753E}" dt="2023-03-02T08:18:37.093" v="7883" actId="20577"/>
          <ac:spMkLst>
            <pc:docMk/>
            <pc:sldMk cId="1811717883" sldId="2804"/>
            <ac:spMk id="3" creationId="{168C09C4-58EC-424B-B33D-66A4164B6CBA}"/>
          </ac:spMkLst>
        </pc:spChg>
        <pc:spChg chg="add mod">
          <ac:chgData name="Maithripala, Hareendra" userId="1310d60e-cdaa-4c92-8e49-1883b66d632b" providerId="ADAL" clId="{DE1FD26C-3D76-4007-8A34-044AEC3B753E}" dt="2023-03-02T08:19:49.132" v="7961" actId="1035"/>
          <ac:spMkLst>
            <pc:docMk/>
            <pc:sldMk cId="1811717883" sldId="2804"/>
            <ac:spMk id="4" creationId="{3C6CF1BD-D259-424C-9FA7-B83FCCF12876}"/>
          </ac:spMkLst>
        </pc:spChg>
        <pc:spChg chg="del">
          <ac:chgData name="Maithripala, Hareendra" userId="1310d60e-cdaa-4c92-8e49-1883b66d632b" providerId="ADAL" clId="{DE1FD26C-3D76-4007-8A34-044AEC3B753E}" dt="2023-03-02T05:36:49.618" v="6084" actId="478"/>
          <ac:spMkLst>
            <pc:docMk/>
            <pc:sldMk cId="1811717883" sldId="2804"/>
            <ac:spMk id="7" creationId="{01B3EC20-49FD-48BA-A5FC-33EF32CF9640}"/>
          </ac:spMkLst>
        </pc:spChg>
        <pc:spChg chg="add mod">
          <ac:chgData name="Maithripala, Hareendra" userId="1310d60e-cdaa-4c92-8e49-1883b66d632b" providerId="ADAL" clId="{DE1FD26C-3D76-4007-8A34-044AEC3B753E}" dt="2023-03-02T08:19:49.132" v="7961" actId="1035"/>
          <ac:spMkLst>
            <pc:docMk/>
            <pc:sldMk cId="1811717883" sldId="2804"/>
            <ac:spMk id="7" creationId="{17EC7036-638B-479B-B4C4-80590EAB68E1}"/>
          </ac:spMkLst>
        </pc:spChg>
        <pc:spChg chg="add mod">
          <ac:chgData name="Maithripala, Hareendra" userId="1310d60e-cdaa-4c92-8e49-1883b66d632b" providerId="ADAL" clId="{DE1FD26C-3D76-4007-8A34-044AEC3B753E}" dt="2023-03-02T08:34:14.571" v="8921" actId="20577"/>
          <ac:spMkLst>
            <pc:docMk/>
            <pc:sldMk cId="1811717883" sldId="2804"/>
            <ac:spMk id="8" creationId="{8C61370D-502F-41D7-8312-A20B3B5EA36E}"/>
          </ac:spMkLst>
        </pc:spChg>
        <pc:spChg chg="del">
          <ac:chgData name="Maithripala, Hareendra" userId="1310d60e-cdaa-4c92-8e49-1883b66d632b" providerId="ADAL" clId="{DE1FD26C-3D76-4007-8A34-044AEC3B753E}" dt="2023-03-02T05:36:54.100" v="6087" actId="478"/>
          <ac:spMkLst>
            <pc:docMk/>
            <pc:sldMk cId="1811717883" sldId="2804"/>
            <ac:spMk id="12" creationId="{718E8997-B45B-43CC-8E9E-94FDACED3C78}"/>
          </ac:spMkLst>
        </pc:spChg>
        <pc:spChg chg="add del">
          <ac:chgData name="Maithripala, Hareendra" userId="1310d60e-cdaa-4c92-8e49-1883b66d632b" providerId="ADAL" clId="{DE1FD26C-3D76-4007-8A34-044AEC3B753E}" dt="2023-03-02T08:18:46.408" v="7885" actId="22"/>
          <ac:spMkLst>
            <pc:docMk/>
            <pc:sldMk cId="1811717883" sldId="2804"/>
            <ac:spMk id="12" creationId="{D51D9BD9-73C3-4731-8BD2-9735E3D1C5C9}"/>
          </ac:spMkLst>
        </pc:spChg>
        <pc:spChg chg="del mod">
          <ac:chgData name="Maithripala, Hareendra" userId="1310d60e-cdaa-4c92-8e49-1883b66d632b" providerId="ADAL" clId="{DE1FD26C-3D76-4007-8A34-044AEC3B753E}" dt="2023-03-02T05:36:46.804" v="6081" actId="478"/>
          <ac:spMkLst>
            <pc:docMk/>
            <pc:sldMk cId="1811717883" sldId="2804"/>
            <ac:spMk id="15" creationId="{04C03157-B985-480D-9A98-5DF41A97ADD8}"/>
          </ac:spMkLst>
        </pc:spChg>
        <pc:spChg chg="del">
          <ac:chgData name="Maithripala, Hareendra" userId="1310d60e-cdaa-4c92-8e49-1883b66d632b" providerId="ADAL" clId="{DE1FD26C-3D76-4007-8A34-044AEC3B753E}" dt="2023-03-02T05:36:52.965" v="6086" actId="478"/>
          <ac:spMkLst>
            <pc:docMk/>
            <pc:sldMk cId="1811717883" sldId="2804"/>
            <ac:spMk id="16" creationId="{951C3F15-4A61-4111-B987-E5B2973F6335}"/>
          </ac:spMkLst>
        </pc:spChg>
        <pc:spChg chg="del">
          <ac:chgData name="Maithripala, Hareendra" userId="1310d60e-cdaa-4c92-8e49-1883b66d632b" providerId="ADAL" clId="{DE1FD26C-3D76-4007-8A34-044AEC3B753E}" dt="2023-03-02T05:36:48.901" v="6083" actId="478"/>
          <ac:spMkLst>
            <pc:docMk/>
            <pc:sldMk cId="1811717883" sldId="2804"/>
            <ac:spMk id="17" creationId="{0C6E44DC-C7E7-4944-A95A-AA216CC0E3A2}"/>
          </ac:spMkLst>
        </pc:spChg>
        <pc:spChg chg="del">
          <ac:chgData name="Maithripala, Hareendra" userId="1310d60e-cdaa-4c92-8e49-1883b66d632b" providerId="ADAL" clId="{DE1FD26C-3D76-4007-8A34-044AEC3B753E}" dt="2023-03-02T05:36:56.896" v="6089" actId="478"/>
          <ac:spMkLst>
            <pc:docMk/>
            <pc:sldMk cId="1811717883" sldId="2804"/>
            <ac:spMk id="18" creationId="{EDEC4AE5-CB85-4145-8691-A2848AA4C584}"/>
          </ac:spMkLst>
        </pc:spChg>
        <pc:spChg chg="del">
          <ac:chgData name="Maithripala, Hareendra" userId="1310d60e-cdaa-4c92-8e49-1883b66d632b" providerId="ADAL" clId="{DE1FD26C-3D76-4007-8A34-044AEC3B753E}" dt="2023-03-02T05:36:55.343" v="6088" actId="478"/>
          <ac:spMkLst>
            <pc:docMk/>
            <pc:sldMk cId="1811717883" sldId="2804"/>
            <ac:spMk id="19" creationId="{9FA801C2-209C-4761-B2E0-E5978A86780F}"/>
          </ac:spMkLst>
        </pc:spChg>
        <pc:spChg chg="add mod">
          <ac:chgData name="Maithripala, Hareendra" userId="1310d60e-cdaa-4c92-8e49-1883b66d632b" providerId="ADAL" clId="{DE1FD26C-3D76-4007-8A34-044AEC3B753E}" dt="2023-03-02T08:20:49.637" v="8047" actId="6549"/>
          <ac:spMkLst>
            <pc:docMk/>
            <pc:sldMk cId="1811717883" sldId="2804"/>
            <ac:spMk id="22" creationId="{6F9A55E9-15FB-43F0-9FAD-E0B31F5AD2C4}"/>
          </ac:spMkLst>
        </pc:spChg>
        <pc:spChg chg="del">
          <ac:chgData name="Maithripala, Hareendra" userId="1310d60e-cdaa-4c92-8e49-1883b66d632b" providerId="ADAL" clId="{DE1FD26C-3D76-4007-8A34-044AEC3B753E}" dt="2023-03-02T05:36:50.800" v="6085" actId="478"/>
          <ac:spMkLst>
            <pc:docMk/>
            <pc:sldMk cId="1811717883" sldId="2804"/>
            <ac:spMk id="25" creationId="{2C80F222-5E8D-494E-BFD8-3955164878E1}"/>
          </ac:spMkLst>
        </pc:spChg>
        <pc:picChg chg="add del">
          <ac:chgData name="Maithripala, Hareendra" userId="1310d60e-cdaa-4c92-8e49-1883b66d632b" providerId="ADAL" clId="{DE1FD26C-3D76-4007-8A34-044AEC3B753E}" dt="2023-03-02T05:37:17.725" v="6092" actId="478"/>
          <ac:picMkLst>
            <pc:docMk/>
            <pc:sldMk cId="1811717883" sldId="2804"/>
            <ac:picMk id="4" creationId="{E6ADCBFD-C595-4A26-8FE1-D6C229ED96DA}"/>
          </ac:picMkLst>
        </pc:picChg>
        <pc:picChg chg="del">
          <ac:chgData name="Maithripala, Hareendra" userId="1310d60e-cdaa-4c92-8e49-1883b66d632b" providerId="ADAL" clId="{DE1FD26C-3D76-4007-8A34-044AEC3B753E}" dt="2023-03-02T05:36:48.076" v="6082" actId="478"/>
          <ac:picMkLst>
            <pc:docMk/>
            <pc:sldMk cId="1811717883" sldId="2804"/>
            <ac:picMk id="20" creationId="{0B99BC9D-DA83-4BFF-A785-892AEEFA180B}"/>
          </ac:picMkLst>
        </pc:picChg>
        <pc:picChg chg="del">
          <ac:chgData name="Maithripala, Hareendra" userId="1310d60e-cdaa-4c92-8e49-1883b66d632b" providerId="ADAL" clId="{DE1FD26C-3D76-4007-8A34-044AEC3B753E}" dt="2023-03-02T05:36:57.773" v="6090" actId="478"/>
          <ac:picMkLst>
            <pc:docMk/>
            <pc:sldMk cId="1811717883" sldId="2804"/>
            <ac:picMk id="21" creationId="{AED6EC75-5928-493C-81B5-2FEEC3B659F2}"/>
          </ac:picMkLst>
        </pc:picChg>
        <pc:cxnChg chg="add del">
          <ac:chgData name="Maithripala, Hareendra" userId="1310d60e-cdaa-4c92-8e49-1883b66d632b" providerId="ADAL" clId="{DE1FD26C-3D76-4007-8A34-044AEC3B753E}" dt="2023-03-02T08:08:53.042" v="7333" actId="478"/>
          <ac:cxnSpMkLst>
            <pc:docMk/>
            <pc:sldMk cId="1811717883" sldId="2804"/>
            <ac:cxnSpMk id="9" creationId="{4F523516-E253-43B0-AC6F-E8ADD280A74B}"/>
          </ac:cxnSpMkLst>
        </pc:cxnChg>
      </pc:sldChg>
      <pc:sldChg chg="delSp modSp add mod">
        <pc:chgData name="Maithripala, Hareendra" userId="1310d60e-cdaa-4c92-8e49-1883b66d632b" providerId="ADAL" clId="{DE1FD26C-3D76-4007-8A34-044AEC3B753E}" dt="2023-03-02T12:47:47.430" v="11641" actId="1037"/>
        <pc:sldMkLst>
          <pc:docMk/>
          <pc:sldMk cId="1766821134" sldId="2805"/>
        </pc:sldMkLst>
        <pc:spChg chg="del">
          <ac:chgData name="Maithripala, Hareendra" userId="1310d60e-cdaa-4c92-8e49-1883b66d632b" providerId="ADAL" clId="{DE1FD26C-3D76-4007-8A34-044AEC3B753E}" dt="2023-03-02T08:24:07.851" v="8351" actId="478"/>
          <ac:spMkLst>
            <pc:docMk/>
            <pc:sldMk cId="1766821134" sldId="2805"/>
            <ac:spMk id="2" creationId="{057DD075-8C04-4C34-AF7A-B7833C0109A5}"/>
          </ac:spMkLst>
        </pc:spChg>
        <pc:spChg chg="mod">
          <ac:chgData name="Maithripala, Hareendra" userId="1310d60e-cdaa-4c92-8e49-1883b66d632b" providerId="ADAL" clId="{DE1FD26C-3D76-4007-8A34-044AEC3B753E}" dt="2023-03-02T08:21:35.332" v="8059" actId="20577"/>
          <ac:spMkLst>
            <pc:docMk/>
            <pc:sldMk cId="1766821134" sldId="2805"/>
            <ac:spMk id="3" creationId="{168C09C4-58EC-424B-B33D-66A4164B6CBA}"/>
          </ac:spMkLst>
        </pc:spChg>
        <pc:spChg chg="del">
          <ac:chgData name="Maithripala, Hareendra" userId="1310d60e-cdaa-4c92-8e49-1883b66d632b" providerId="ADAL" clId="{DE1FD26C-3D76-4007-8A34-044AEC3B753E}" dt="2023-03-02T08:24:09.198" v="8352" actId="478"/>
          <ac:spMkLst>
            <pc:docMk/>
            <pc:sldMk cId="1766821134" sldId="2805"/>
            <ac:spMk id="4" creationId="{3C6CF1BD-D259-424C-9FA7-B83FCCF12876}"/>
          </ac:spMkLst>
        </pc:spChg>
        <pc:spChg chg="mod">
          <ac:chgData name="Maithripala, Hareendra" userId="1310d60e-cdaa-4c92-8e49-1883b66d632b" providerId="ADAL" clId="{DE1FD26C-3D76-4007-8A34-044AEC3B753E}" dt="2023-03-02T12:47:47.430" v="11641" actId="1037"/>
          <ac:spMkLst>
            <pc:docMk/>
            <pc:sldMk cId="1766821134" sldId="2805"/>
            <ac:spMk id="5" creationId="{4275C8EB-E318-46D6-9609-858B0B9CCF92}"/>
          </ac:spMkLst>
        </pc:spChg>
        <pc:spChg chg="del">
          <ac:chgData name="Maithripala, Hareendra" userId="1310d60e-cdaa-4c92-8e49-1883b66d632b" providerId="ADAL" clId="{DE1FD26C-3D76-4007-8A34-044AEC3B753E}" dt="2023-03-02T08:24:10.372" v="8353" actId="478"/>
          <ac:spMkLst>
            <pc:docMk/>
            <pc:sldMk cId="1766821134" sldId="2805"/>
            <ac:spMk id="7" creationId="{17EC7036-638B-479B-B4C4-80590EAB68E1}"/>
          </ac:spMkLst>
        </pc:spChg>
        <pc:spChg chg="del">
          <ac:chgData name="Maithripala, Hareendra" userId="1310d60e-cdaa-4c92-8e49-1883b66d632b" providerId="ADAL" clId="{DE1FD26C-3D76-4007-8A34-044AEC3B753E}" dt="2023-03-02T08:24:11.622" v="8354" actId="478"/>
          <ac:spMkLst>
            <pc:docMk/>
            <pc:sldMk cId="1766821134" sldId="2805"/>
            <ac:spMk id="8" creationId="{8C61370D-502F-41D7-8312-A20B3B5EA36E}"/>
          </ac:spMkLst>
        </pc:spChg>
        <pc:spChg chg="mod">
          <ac:chgData name="Maithripala, Hareendra" userId="1310d60e-cdaa-4c92-8e49-1883b66d632b" providerId="ADAL" clId="{DE1FD26C-3D76-4007-8A34-044AEC3B753E}" dt="2023-03-02T08:33:11.088" v="8900" actId="6549"/>
          <ac:spMkLst>
            <pc:docMk/>
            <pc:sldMk cId="1766821134" sldId="2805"/>
            <ac:spMk id="22" creationId="{6F9A55E9-15FB-43F0-9FAD-E0B31F5AD2C4}"/>
          </ac:spMkLst>
        </pc:spChg>
      </pc:sldChg>
      <pc:sldChg chg="addSp delSp modSp add mod ord">
        <pc:chgData name="Maithripala, Hareendra" userId="1310d60e-cdaa-4c92-8e49-1883b66d632b" providerId="ADAL" clId="{DE1FD26C-3D76-4007-8A34-044AEC3B753E}" dt="2023-03-02T10:34:30.185" v="11595" actId="1035"/>
        <pc:sldMkLst>
          <pc:docMk/>
          <pc:sldMk cId="1863207099" sldId="2806"/>
        </pc:sldMkLst>
        <pc:spChg chg="del mod">
          <ac:chgData name="Maithripala, Hareendra" userId="1310d60e-cdaa-4c92-8e49-1883b66d632b" providerId="ADAL" clId="{DE1FD26C-3D76-4007-8A34-044AEC3B753E}" dt="2023-03-02T09:03:59.710" v="9250" actId="478"/>
          <ac:spMkLst>
            <pc:docMk/>
            <pc:sldMk cId="1863207099" sldId="2806"/>
            <ac:spMk id="2" creationId="{A0438C00-C958-4CFC-8C71-64D6E4A5BE88}"/>
          </ac:spMkLst>
        </pc:spChg>
        <pc:spChg chg="mod">
          <ac:chgData name="Maithripala, Hareendra" userId="1310d60e-cdaa-4c92-8e49-1883b66d632b" providerId="ADAL" clId="{DE1FD26C-3D76-4007-8A34-044AEC3B753E}" dt="2023-03-02T09:06:32.435" v="9309" actId="6549"/>
          <ac:spMkLst>
            <pc:docMk/>
            <pc:sldMk cId="1863207099" sldId="2806"/>
            <ac:spMk id="3" creationId="{168C09C4-58EC-424B-B33D-66A4164B6CBA}"/>
          </ac:spMkLst>
        </pc:spChg>
        <pc:spChg chg="del mod">
          <ac:chgData name="Maithripala, Hareendra" userId="1310d60e-cdaa-4c92-8e49-1883b66d632b" providerId="ADAL" clId="{DE1FD26C-3D76-4007-8A34-044AEC3B753E}" dt="2023-03-02T09:03:54.800" v="9247" actId="478"/>
          <ac:spMkLst>
            <pc:docMk/>
            <pc:sldMk cId="1863207099" sldId="2806"/>
            <ac:spMk id="4" creationId="{6D48EBB2-8155-4F56-AAE8-1D6B7E808472}"/>
          </ac:spMkLst>
        </pc:spChg>
        <pc:spChg chg="del">
          <ac:chgData name="Maithripala, Hareendra" userId="1310d60e-cdaa-4c92-8e49-1883b66d632b" providerId="ADAL" clId="{DE1FD26C-3D76-4007-8A34-044AEC3B753E}" dt="2023-03-02T09:03:57.569" v="9249" actId="478"/>
          <ac:spMkLst>
            <pc:docMk/>
            <pc:sldMk cId="1863207099" sldId="2806"/>
            <ac:spMk id="15" creationId="{181CFB1B-95D7-4697-830B-8370ECC8F354}"/>
          </ac:spMkLst>
        </pc:spChg>
        <pc:graphicFrameChg chg="add del mod modGraphic">
          <ac:chgData name="Maithripala, Hareendra" userId="1310d60e-cdaa-4c92-8e49-1883b66d632b" providerId="ADAL" clId="{DE1FD26C-3D76-4007-8A34-044AEC3B753E}" dt="2023-03-02T09:05:55.898" v="9306" actId="478"/>
          <ac:graphicFrameMkLst>
            <pc:docMk/>
            <pc:sldMk cId="1863207099" sldId="2806"/>
            <ac:graphicFrameMk id="6" creationId="{B325C4CE-052B-48A0-A758-8E2875F35051}"/>
          </ac:graphicFrameMkLst>
        </pc:graphicFrameChg>
        <pc:graphicFrameChg chg="add mod modGraphic">
          <ac:chgData name="Maithripala, Hareendra" userId="1310d60e-cdaa-4c92-8e49-1883b66d632b" providerId="ADAL" clId="{DE1FD26C-3D76-4007-8A34-044AEC3B753E}" dt="2023-03-02T10:34:30.185" v="11595" actId="1035"/>
          <ac:graphicFrameMkLst>
            <pc:docMk/>
            <pc:sldMk cId="1863207099" sldId="2806"/>
            <ac:graphicFrameMk id="7" creationId="{00299C2C-CE3E-4B52-8DC8-40B1ECB91864}"/>
          </ac:graphicFrameMkLst>
        </pc:graphicFrameChg>
      </pc:sldChg>
      <pc:sldChg chg="modSp add mod">
        <pc:chgData name="Maithripala, Hareendra" userId="1310d60e-cdaa-4c92-8e49-1883b66d632b" providerId="ADAL" clId="{DE1FD26C-3D76-4007-8A34-044AEC3B753E}" dt="2023-03-02T10:34:39.292" v="11609" actId="1035"/>
        <pc:sldMkLst>
          <pc:docMk/>
          <pc:sldMk cId="2183508646" sldId="2807"/>
        </pc:sldMkLst>
        <pc:spChg chg="mod">
          <ac:chgData name="Maithripala, Hareendra" userId="1310d60e-cdaa-4c92-8e49-1883b66d632b" providerId="ADAL" clId="{DE1FD26C-3D76-4007-8A34-044AEC3B753E}" dt="2023-03-02T09:56:22.161" v="10364" actId="6549"/>
          <ac:spMkLst>
            <pc:docMk/>
            <pc:sldMk cId="2183508646" sldId="2807"/>
            <ac:spMk id="3" creationId="{168C09C4-58EC-424B-B33D-66A4164B6CBA}"/>
          </ac:spMkLst>
        </pc:spChg>
        <pc:graphicFrameChg chg="mod modGraphic">
          <ac:chgData name="Maithripala, Hareendra" userId="1310d60e-cdaa-4c92-8e49-1883b66d632b" providerId="ADAL" clId="{DE1FD26C-3D76-4007-8A34-044AEC3B753E}" dt="2023-03-02T10:34:39.292" v="11609" actId="1035"/>
          <ac:graphicFrameMkLst>
            <pc:docMk/>
            <pc:sldMk cId="2183508646" sldId="2807"/>
            <ac:graphicFrameMk id="7" creationId="{00299C2C-CE3E-4B52-8DC8-40B1ECB91864}"/>
          </ac:graphicFrameMkLst>
        </pc:graphicFrameChg>
      </pc:sldChg>
      <pc:sldChg chg="addSp delSp modSp add mod">
        <pc:chgData name="Maithripala, Hareendra" userId="1310d60e-cdaa-4c92-8e49-1883b66d632b" providerId="ADAL" clId="{DE1FD26C-3D76-4007-8A34-044AEC3B753E}" dt="2023-03-02T10:32:11.137" v="11581" actId="313"/>
        <pc:sldMkLst>
          <pc:docMk/>
          <pc:sldMk cId="1561760445" sldId="2808"/>
        </pc:sldMkLst>
        <pc:spChg chg="add mod">
          <ac:chgData name="Maithripala, Hareendra" userId="1310d60e-cdaa-4c92-8e49-1883b66d632b" providerId="ADAL" clId="{DE1FD26C-3D76-4007-8A34-044AEC3B753E}" dt="2023-03-02T10:24:53.709" v="11496" actId="20577"/>
          <ac:spMkLst>
            <pc:docMk/>
            <pc:sldMk cId="1561760445" sldId="2808"/>
            <ac:spMk id="2" creationId="{D7869174-315D-49F7-92A1-40197A22EB3B}"/>
          </ac:spMkLst>
        </pc:spChg>
        <pc:spChg chg="mod">
          <ac:chgData name="Maithripala, Hareendra" userId="1310d60e-cdaa-4c92-8e49-1883b66d632b" providerId="ADAL" clId="{DE1FD26C-3D76-4007-8A34-044AEC3B753E}" dt="2023-03-02T10:07:12.589" v="10629" actId="20577"/>
          <ac:spMkLst>
            <pc:docMk/>
            <pc:sldMk cId="1561760445" sldId="2808"/>
            <ac:spMk id="3" creationId="{168C09C4-58EC-424B-B33D-66A4164B6CBA}"/>
          </ac:spMkLst>
        </pc:spChg>
        <pc:spChg chg="add mod">
          <ac:chgData name="Maithripala, Hareendra" userId="1310d60e-cdaa-4c92-8e49-1883b66d632b" providerId="ADAL" clId="{DE1FD26C-3D76-4007-8A34-044AEC3B753E}" dt="2023-03-02T10:32:11.137" v="11581" actId="313"/>
          <ac:spMkLst>
            <pc:docMk/>
            <pc:sldMk cId="1561760445" sldId="2808"/>
            <ac:spMk id="6" creationId="{CCB1B7AB-E201-4F0D-BE97-01D25CDC3C73}"/>
          </ac:spMkLst>
        </pc:spChg>
        <pc:graphicFrameChg chg="del">
          <ac:chgData name="Maithripala, Hareendra" userId="1310d60e-cdaa-4c92-8e49-1883b66d632b" providerId="ADAL" clId="{DE1FD26C-3D76-4007-8A34-044AEC3B753E}" dt="2023-03-02T10:07:17.847" v="10630" actId="478"/>
          <ac:graphicFrameMkLst>
            <pc:docMk/>
            <pc:sldMk cId="1561760445" sldId="2808"/>
            <ac:graphicFrameMk id="7" creationId="{00299C2C-CE3E-4B52-8DC8-40B1ECB91864}"/>
          </ac:graphicFrameMkLst>
        </pc:graphicFrameChg>
      </pc:sldChg>
      <pc:sldChg chg="addSp delSp modSp add mod">
        <pc:chgData name="Maithripala, Hareendra" userId="1310d60e-cdaa-4c92-8e49-1883b66d632b" providerId="ADAL" clId="{DE1FD26C-3D76-4007-8A34-044AEC3B753E}" dt="2023-03-02T13:18:08.470" v="12284" actId="20577"/>
        <pc:sldMkLst>
          <pc:docMk/>
          <pc:sldMk cId="64346659" sldId="2809"/>
        </pc:sldMkLst>
        <pc:spChg chg="mod">
          <ac:chgData name="Maithripala, Hareendra" userId="1310d60e-cdaa-4c92-8e49-1883b66d632b" providerId="ADAL" clId="{DE1FD26C-3D76-4007-8A34-044AEC3B753E}" dt="2023-03-02T13:00:27.050" v="11932" actId="6549"/>
          <ac:spMkLst>
            <pc:docMk/>
            <pc:sldMk cId="64346659" sldId="2809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2T13:14:28.925" v="12262" actId="6549"/>
          <ac:spMkLst>
            <pc:docMk/>
            <pc:sldMk cId="64346659" sldId="2809"/>
            <ac:spMk id="4" creationId="{6D48EBB2-8155-4F56-AAE8-1D6B7E808472}"/>
          </ac:spMkLst>
        </pc:spChg>
        <pc:spChg chg="mod">
          <ac:chgData name="Maithripala, Hareendra" userId="1310d60e-cdaa-4c92-8e49-1883b66d632b" providerId="ADAL" clId="{DE1FD26C-3D76-4007-8A34-044AEC3B753E}" dt="2023-03-02T13:06:00.218" v="12157" actId="1036"/>
          <ac:spMkLst>
            <pc:docMk/>
            <pc:sldMk cId="64346659" sldId="2809"/>
            <ac:spMk id="10" creationId="{D5A8977F-C8AF-4002-9CDC-85820B604A19}"/>
          </ac:spMkLst>
        </pc:spChg>
        <pc:spChg chg="mod">
          <ac:chgData name="Maithripala, Hareendra" userId="1310d60e-cdaa-4c92-8e49-1883b66d632b" providerId="ADAL" clId="{DE1FD26C-3D76-4007-8A34-044AEC3B753E}" dt="2023-03-02T13:10:01.097" v="12181" actId="6549"/>
          <ac:spMkLst>
            <pc:docMk/>
            <pc:sldMk cId="64346659" sldId="2809"/>
            <ac:spMk id="13" creationId="{C9EA79DB-D97B-4334-82A3-E72E2B6247B6}"/>
          </ac:spMkLst>
        </pc:spChg>
        <pc:spChg chg="add del mod">
          <ac:chgData name="Maithripala, Hareendra" userId="1310d60e-cdaa-4c92-8e49-1883b66d632b" providerId="ADAL" clId="{DE1FD26C-3D76-4007-8A34-044AEC3B753E}" dt="2023-03-02T13:16:11.541" v="12276" actId="20577"/>
          <ac:spMkLst>
            <pc:docMk/>
            <pc:sldMk cId="64346659" sldId="2809"/>
            <ac:spMk id="16" creationId="{ED84F13E-246D-454E-9F34-46D797D6E440}"/>
          </ac:spMkLst>
        </pc:spChg>
        <pc:graphicFrameChg chg="mod modGraphic">
          <ac:chgData name="Maithripala, Hareendra" userId="1310d60e-cdaa-4c92-8e49-1883b66d632b" providerId="ADAL" clId="{DE1FD26C-3D76-4007-8A34-044AEC3B753E}" dt="2023-03-02T13:18:03.562" v="12282" actId="20577"/>
          <ac:graphicFrameMkLst>
            <pc:docMk/>
            <pc:sldMk cId="64346659" sldId="2809"/>
            <ac:graphicFrameMk id="12" creationId="{F94D5C7A-ABD6-4DEA-B5C5-20B72513FFDA}"/>
          </ac:graphicFrameMkLst>
        </pc:graphicFrameChg>
        <pc:graphicFrameChg chg="mod modGraphic">
          <ac:chgData name="Maithripala, Hareendra" userId="1310d60e-cdaa-4c92-8e49-1883b66d632b" providerId="ADAL" clId="{DE1FD26C-3D76-4007-8A34-044AEC3B753E}" dt="2023-03-02T13:18:08.470" v="12284" actId="20577"/>
          <ac:graphicFrameMkLst>
            <pc:docMk/>
            <pc:sldMk cId="64346659" sldId="2809"/>
            <ac:graphicFrameMk id="18" creationId="{1358119F-3D39-4AA7-8835-B5A8DCC821E0}"/>
          </ac:graphicFrameMkLst>
        </pc:graphicFrameChg>
        <pc:cxnChg chg="mod">
          <ac:chgData name="Maithripala, Hareendra" userId="1310d60e-cdaa-4c92-8e49-1883b66d632b" providerId="ADAL" clId="{DE1FD26C-3D76-4007-8A34-044AEC3B753E}" dt="2023-03-02T13:06:24.986" v="12178" actId="14100"/>
          <ac:cxnSpMkLst>
            <pc:docMk/>
            <pc:sldMk cId="64346659" sldId="2809"/>
            <ac:cxnSpMk id="14" creationId="{F27826A0-55BE-46C9-971F-91C766F8DE46}"/>
          </ac:cxnSpMkLst>
        </pc:cxnChg>
      </pc:sldChg>
      <pc:sldChg chg="modSp add mod">
        <pc:chgData name="Maithripala, Hareendra" userId="1310d60e-cdaa-4c92-8e49-1883b66d632b" providerId="ADAL" clId="{DE1FD26C-3D76-4007-8A34-044AEC3B753E}" dt="2023-03-02T13:56:40.704" v="12379" actId="14100"/>
        <pc:sldMkLst>
          <pc:docMk/>
          <pc:sldMk cId="3745059500" sldId="2810"/>
        </pc:sldMkLst>
        <pc:spChg chg="mod">
          <ac:chgData name="Maithripala, Hareendra" userId="1310d60e-cdaa-4c92-8e49-1883b66d632b" providerId="ADAL" clId="{DE1FD26C-3D76-4007-8A34-044AEC3B753E}" dt="2023-03-02T13:55:00.202" v="12372" actId="6549"/>
          <ac:spMkLst>
            <pc:docMk/>
            <pc:sldMk cId="3745059500" sldId="2810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DE1FD26C-3D76-4007-8A34-044AEC3B753E}" dt="2023-03-02T13:56:40.704" v="12379" actId="14100"/>
          <ac:spMkLst>
            <pc:docMk/>
            <pc:sldMk cId="3745059500" sldId="2810"/>
            <ac:spMk id="10" creationId="{D5A8977F-C8AF-4002-9CDC-85820B604A19}"/>
          </ac:spMkLst>
        </pc:spChg>
        <pc:graphicFrameChg chg="mod modGraphic">
          <ac:chgData name="Maithripala, Hareendra" userId="1310d60e-cdaa-4c92-8e49-1883b66d632b" providerId="ADAL" clId="{DE1FD26C-3D76-4007-8A34-044AEC3B753E}" dt="2023-03-02T13:56:24.354" v="12378" actId="6549"/>
          <ac:graphicFrameMkLst>
            <pc:docMk/>
            <pc:sldMk cId="3745059500" sldId="2810"/>
            <ac:graphicFrameMk id="12" creationId="{F94D5C7A-ABD6-4DEA-B5C5-20B72513FFDA}"/>
          </ac:graphicFrameMkLst>
        </pc:graphicFrameChg>
      </pc:sldChg>
      <pc:sldChg chg="modSp add mod">
        <pc:chgData name="Maithripala, Hareendra" userId="1310d60e-cdaa-4c92-8e49-1883b66d632b" providerId="ADAL" clId="{DE1FD26C-3D76-4007-8A34-044AEC3B753E}" dt="2023-03-02T15:05:47.613" v="12423" actId="6549"/>
        <pc:sldMkLst>
          <pc:docMk/>
          <pc:sldMk cId="2355088226" sldId="2811"/>
        </pc:sldMkLst>
        <pc:spChg chg="mod">
          <ac:chgData name="Maithripala, Hareendra" userId="1310d60e-cdaa-4c92-8e49-1883b66d632b" providerId="ADAL" clId="{DE1FD26C-3D76-4007-8A34-044AEC3B753E}" dt="2023-03-02T15:05:47.613" v="12423" actId="6549"/>
          <ac:spMkLst>
            <pc:docMk/>
            <pc:sldMk cId="2355088226" sldId="2811"/>
            <ac:spMk id="3" creationId="{168C09C4-58EC-424B-B33D-66A4164B6CBA}"/>
          </ac:spMkLst>
        </pc:spChg>
      </pc:sldChg>
      <pc:sldChg chg="add">
        <pc:chgData name="Maithripala, Hareendra" userId="1310d60e-cdaa-4c92-8e49-1883b66d632b" providerId="ADAL" clId="{DE1FD26C-3D76-4007-8A34-044AEC3B753E}" dt="2023-03-02T15:05:16.674" v="12391"/>
        <pc:sldMkLst>
          <pc:docMk/>
          <pc:sldMk cId="3740184594" sldId="2812"/>
        </pc:sldMkLst>
      </pc:sldChg>
    </pc:docChg>
  </pc:docChgLst>
  <pc:docChgLst>
    <pc:chgData name="Maithripala, Hareendra" userId="1310d60e-cdaa-4c92-8e49-1883b66d632b" providerId="ADAL" clId="{909B7D1B-D353-45F6-BDED-513A6B034E32}"/>
    <pc:docChg chg="modSld">
      <pc:chgData name="Maithripala, Hareendra" userId="1310d60e-cdaa-4c92-8e49-1883b66d632b" providerId="ADAL" clId="{909B7D1B-D353-45F6-BDED-513A6B034E32}" dt="2023-05-15T10:03:13.707" v="22" actId="20577"/>
      <pc:docMkLst>
        <pc:docMk/>
      </pc:docMkLst>
      <pc:sldChg chg="modSp mod">
        <pc:chgData name="Maithripala, Hareendra" userId="1310d60e-cdaa-4c92-8e49-1883b66d632b" providerId="ADAL" clId="{909B7D1B-D353-45F6-BDED-513A6B034E32}" dt="2023-05-15T10:03:13.707" v="22" actId="20577"/>
        <pc:sldMkLst>
          <pc:docMk/>
          <pc:sldMk cId="707541242" sldId="2771"/>
        </pc:sldMkLst>
        <pc:spChg chg="mod">
          <ac:chgData name="Maithripala, Hareendra" userId="1310d60e-cdaa-4c92-8e49-1883b66d632b" providerId="ADAL" clId="{909B7D1B-D353-45F6-BDED-513A6B034E32}" dt="2023-05-15T10:03:13.707" v="22" actId="20577"/>
          <ac:spMkLst>
            <pc:docMk/>
            <pc:sldMk cId="707541242" sldId="2771"/>
            <ac:spMk id="2" creationId="{E9BFBF43-EC48-4844-A435-332409B21468}"/>
          </ac:spMkLst>
        </pc:spChg>
      </pc:sldChg>
    </pc:docChg>
  </pc:docChgLst>
  <pc:docChgLst>
    <pc:chgData name="Maithripala, Hareendra" userId="1310d60e-cdaa-4c92-8e49-1883b66d632b" providerId="ADAL" clId="{4F508287-57F1-4A09-AA74-35C435AFA12A}"/>
    <pc:docChg chg="undo custSel modSld">
      <pc:chgData name="Maithripala, Hareendra" userId="1310d60e-cdaa-4c92-8e49-1883b66d632b" providerId="ADAL" clId="{4F508287-57F1-4A09-AA74-35C435AFA12A}" dt="2023-09-08T07:58:44.708" v="74" actId="6549"/>
      <pc:docMkLst>
        <pc:docMk/>
      </pc:docMkLst>
      <pc:sldChg chg="modSp mod">
        <pc:chgData name="Maithripala, Hareendra" userId="1310d60e-cdaa-4c92-8e49-1883b66d632b" providerId="ADAL" clId="{4F508287-57F1-4A09-AA74-35C435AFA12A}" dt="2023-09-08T07:56:49.526" v="73" actId="20577"/>
        <pc:sldMkLst>
          <pc:docMk/>
          <pc:sldMk cId="3240559797" sldId="2795"/>
        </pc:sldMkLst>
        <pc:graphicFrameChg chg="modGraphic">
          <ac:chgData name="Maithripala, Hareendra" userId="1310d60e-cdaa-4c92-8e49-1883b66d632b" providerId="ADAL" clId="{4F508287-57F1-4A09-AA74-35C435AFA12A}" dt="2023-09-08T07:56:49.526" v="73" actId="20577"/>
          <ac:graphicFrameMkLst>
            <pc:docMk/>
            <pc:sldMk cId="3240559797" sldId="2795"/>
            <ac:graphicFrameMk id="8" creationId="{CC9161EA-2715-4E83-B85E-0D896D3535F5}"/>
          </ac:graphicFrameMkLst>
        </pc:graphicFrameChg>
      </pc:sldChg>
      <pc:sldChg chg="modSp mod">
        <pc:chgData name="Maithripala, Hareendra" userId="1310d60e-cdaa-4c92-8e49-1883b66d632b" providerId="ADAL" clId="{4F508287-57F1-4A09-AA74-35C435AFA12A}" dt="2023-09-08T07:58:44.708" v="74" actId="6549"/>
        <pc:sldMkLst>
          <pc:docMk/>
          <pc:sldMk cId="1766821134" sldId="2805"/>
        </pc:sldMkLst>
        <pc:spChg chg="mod">
          <ac:chgData name="Maithripala, Hareendra" userId="1310d60e-cdaa-4c92-8e49-1883b66d632b" providerId="ADAL" clId="{4F508287-57F1-4A09-AA74-35C435AFA12A}" dt="2023-09-08T07:58:44.708" v="74" actId="6549"/>
          <ac:spMkLst>
            <pc:docMk/>
            <pc:sldMk cId="1766821134" sldId="2805"/>
            <ac:spMk id="22" creationId="{6F9A55E9-15FB-43F0-9FAD-E0B31F5AD2C4}"/>
          </ac:spMkLst>
        </pc:spChg>
      </pc:sldChg>
    </pc:docChg>
  </pc:docChgLst>
  <pc:docChgLst>
    <pc:chgData name="Maithripala, Hareendra" userId="1310d60e-cdaa-4c92-8e49-1883b66d632b" providerId="ADAL" clId="{E1F4323D-C9A3-4DEA-BC27-977887B81B74}"/>
    <pc:docChg chg="undo custSel addSld delSld modSld sldOrd">
      <pc:chgData name="Maithripala, Hareendra" userId="1310d60e-cdaa-4c92-8e49-1883b66d632b" providerId="ADAL" clId="{E1F4323D-C9A3-4DEA-BC27-977887B81B74}" dt="2023-03-03T06:10:14.937" v="3957" actId="113"/>
      <pc:docMkLst>
        <pc:docMk/>
      </pc:docMkLst>
      <pc:sldChg chg="modSp mod">
        <pc:chgData name="Maithripala, Hareendra" userId="1310d60e-cdaa-4c92-8e49-1883b66d632b" providerId="ADAL" clId="{E1F4323D-C9A3-4DEA-BC27-977887B81B74}" dt="2023-03-03T03:34:15.865" v="2688" actId="255"/>
        <pc:sldMkLst>
          <pc:docMk/>
          <pc:sldMk cId="2134513463" sldId="2786"/>
        </pc:sldMkLst>
        <pc:spChg chg="mod">
          <ac:chgData name="Maithripala, Hareendra" userId="1310d60e-cdaa-4c92-8e49-1883b66d632b" providerId="ADAL" clId="{E1F4323D-C9A3-4DEA-BC27-977887B81B74}" dt="2023-03-03T03:34:15.865" v="2688" actId="255"/>
          <ac:spMkLst>
            <pc:docMk/>
            <pc:sldMk cId="2134513463" sldId="2786"/>
            <ac:spMk id="2" creationId="{E9BFBF43-EC48-4844-A435-332409B21468}"/>
          </ac:spMkLst>
        </pc:spChg>
      </pc:sldChg>
      <pc:sldChg chg="del">
        <pc:chgData name="Maithripala, Hareendra" userId="1310d60e-cdaa-4c92-8e49-1883b66d632b" providerId="ADAL" clId="{E1F4323D-C9A3-4DEA-BC27-977887B81B74}" dt="2023-03-03T03:34:29.748" v="2689" actId="47"/>
        <pc:sldMkLst>
          <pc:docMk/>
          <pc:sldMk cId="1798148174" sldId="2787"/>
        </pc:sldMkLst>
      </pc:sldChg>
      <pc:sldChg chg="addSp delSp modSp mod">
        <pc:chgData name="Maithripala, Hareendra" userId="1310d60e-cdaa-4c92-8e49-1883b66d632b" providerId="ADAL" clId="{E1F4323D-C9A3-4DEA-BC27-977887B81B74}" dt="2023-03-03T04:36:18.824" v="3421" actId="14100"/>
        <pc:sldMkLst>
          <pc:docMk/>
          <pc:sldMk cId="4218155382" sldId="2791"/>
        </pc:sldMkLst>
        <pc:spChg chg="mod">
          <ac:chgData name="Maithripala, Hareendra" userId="1310d60e-cdaa-4c92-8e49-1883b66d632b" providerId="ADAL" clId="{E1F4323D-C9A3-4DEA-BC27-977887B81B74}" dt="2023-03-02T15:52:41.577" v="929" actId="20577"/>
          <ac:spMkLst>
            <pc:docMk/>
            <pc:sldMk cId="4218155382" sldId="2791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3T03:42:45.015" v="3045" actId="6549"/>
          <ac:spMkLst>
            <pc:docMk/>
            <pc:sldMk cId="4218155382" sldId="2791"/>
            <ac:spMk id="4" creationId="{6D48EBB2-8155-4F56-AAE8-1D6B7E808472}"/>
          </ac:spMkLst>
        </pc:spChg>
        <pc:spChg chg="mod">
          <ac:chgData name="Maithripala, Hareendra" userId="1310d60e-cdaa-4c92-8e49-1883b66d632b" providerId="ADAL" clId="{E1F4323D-C9A3-4DEA-BC27-977887B81B74}" dt="2023-03-03T04:36:10.824" v="3419" actId="1035"/>
          <ac:spMkLst>
            <pc:docMk/>
            <pc:sldMk cId="4218155382" sldId="2791"/>
            <ac:spMk id="7" creationId="{2BF0A6E0-199E-482F-A17D-22696ED2BC06}"/>
          </ac:spMkLst>
        </pc:spChg>
        <pc:spChg chg="del">
          <ac:chgData name="Maithripala, Hareendra" userId="1310d60e-cdaa-4c92-8e49-1883b66d632b" providerId="ADAL" clId="{E1F4323D-C9A3-4DEA-BC27-977887B81B74}" dt="2023-03-02T15:16:29.463" v="201" actId="478"/>
          <ac:spMkLst>
            <pc:docMk/>
            <pc:sldMk cId="4218155382" sldId="2791"/>
            <ac:spMk id="10" creationId="{A5722EF5-61CB-427A-ABA9-D3F8A184A1B9}"/>
          </ac:spMkLst>
        </pc:spChg>
        <pc:spChg chg="add del mod">
          <ac:chgData name="Maithripala, Hareendra" userId="1310d60e-cdaa-4c92-8e49-1883b66d632b" providerId="ADAL" clId="{E1F4323D-C9A3-4DEA-BC27-977887B81B74}" dt="2023-03-03T03:44:33.755" v="3078" actId="478"/>
          <ac:spMkLst>
            <pc:docMk/>
            <pc:sldMk cId="4218155382" sldId="2791"/>
            <ac:spMk id="10" creationId="{B0E8BAE2-4486-433A-A020-EA0E87D5BA01}"/>
          </ac:spMkLst>
        </pc:spChg>
        <pc:spChg chg="add mod">
          <ac:chgData name="Maithripala, Hareendra" userId="1310d60e-cdaa-4c92-8e49-1883b66d632b" providerId="ADAL" clId="{E1F4323D-C9A3-4DEA-BC27-977887B81B74}" dt="2023-03-03T04:02:41.872" v="3091" actId="1076"/>
          <ac:spMkLst>
            <pc:docMk/>
            <pc:sldMk cId="4218155382" sldId="2791"/>
            <ac:spMk id="13" creationId="{2E3DD5E3-06D2-4618-A7A7-58909AEC7C96}"/>
          </ac:spMkLst>
        </pc:spChg>
        <pc:spChg chg="add mod">
          <ac:chgData name="Maithripala, Hareendra" userId="1310d60e-cdaa-4c92-8e49-1883b66d632b" providerId="ADAL" clId="{E1F4323D-C9A3-4DEA-BC27-977887B81B74}" dt="2023-03-03T04:04:54.731" v="3097" actId="1076"/>
          <ac:spMkLst>
            <pc:docMk/>
            <pc:sldMk cId="4218155382" sldId="2791"/>
            <ac:spMk id="18" creationId="{4507BD00-9A65-4086-BDDF-65FBEEE5504A}"/>
          </ac:spMkLst>
        </pc:spChg>
        <pc:spChg chg="add mod">
          <ac:chgData name="Maithripala, Hareendra" userId="1310d60e-cdaa-4c92-8e49-1883b66d632b" providerId="ADAL" clId="{E1F4323D-C9A3-4DEA-BC27-977887B81B74}" dt="2023-03-03T04:05:02.952" v="3099" actId="1076"/>
          <ac:spMkLst>
            <pc:docMk/>
            <pc:sldMk cId="4218155382" sldId="2791"/>
            <ac:spMk id="19" creationId="{9E083875-94A9-4D92-B846-ED6E43D72A2F}"/>
          </ac:spMkLst>
        </pc:spChg>
        <pc:graphicFrameChg chg="modGraphic">
          <ac:chgData name="Maithripala, Hareendra" userId="1310d60e-cdaa-4c92-8e49-1883b66d632b" providerId="ADAL" clId="{E1F4323D-C9A3-4DEA-BC27-977887B81B74}" dt="2023-03-03T03:43:36.089" v="3048" actId="20577"/>
          <ac:graphicFrameMkLst>
            <pc:docMk/>
            <pc:sldMk cId="4218155382" sldId="2791"/>
            <ac:graphicFrameMk id="6" creationId="{2D2ADDB4-587C-400A-8DD9-B241197881BA}"/>
          </ac:graphicFrameMkLst>
        </pc:graphicFrameChg>
        <pc:graphicFrameChg chg="modGraphic">
          <ac:chgData name="Maithripala, Hareendra" userId="1310d60e-cdaa-4c92-8e49-1883b66d632b" providerId="ADAL" clId="{E1F4323D-C9A3-4DEA-BC27-977887B81B74}" dt="2023-03-02T15:14:59.669" v="143" actId="2166"/>
          <ac:graphicFrameMkLst>
            <pc:docMk/>
            <pc:sldMk cId="4218155382" sldId="2791"/>
            <ac:graphicFrameMk id="9" creationId="{8C371572-1F45-42B5-9FE4-C44A2085D267}"/>
          </ac:graphicFrameMkLst>
        </pc:graphicFrameChg>
        <pc:graphicFrameChg chg="add del mod modGraphic">
          <ac:chgData name="Maithripala, Hareendra" userId="1310d60e-cdaa-4c92-8e49-1883b66d632b" providerId="ADAL" clId="{E1F4323D-C9A3-4DEA-BC27-977887B81B74}" dt="2023-03-02T15:22:28.178" v="314" actId="478"/>
          <ac:graphicFrameMkLst>
            <pc:docMk/>
            <pc:sldMk cId="4218155382" sldId="2791"/>
            <ac:graphicFrameMk id="13" creationId="{5B0CDEE3-E177-4268-9130-442F04B1775E}"/>
          </ac:graphicFrameMkLst>
        </pc:graphicFrameChg>
        <pc:graphicFrameChg chg="add del mod">
          <ac:chgData name="Maithripala, Hareendra" userId="1310d60e-cdaa-4c92-8e49-1883b66d632b" providerId="ADAL" clId="{E1F4323D-C9A3-4DEA-BC27-977887B81B74}" dt="2023-03-02T15:19:06.966" v="272" actId="478"/>
          <ac:graphicFrameMkLst>
            <pc:docMk/>
            <pc:sldMk cId="4218155382" sldId="2791"/>
            <ac:graphicFrameMk id="14" creationId="{A78660BF-9E2C-4C78-ADCA-F9C50B4DD929}"/>
          </ac:graphicFrameMkLst>
        </pc:graphicFrameChg>
        <pc:graphicFrameChg chg="add del mod modGraphic">
          <ac:chgData name="Maithripala, Hareendra" userId="1310d60e-cdaa-4c92-8e49-1883b66d632b" providerId="ADAL" clId="{E1F4323D-C9A3-4DEA-BC27-977887B81B74}" dt="2023-03-02T15:22:32.677" v="315" actId="478"/>
          <ac:graphicFrameMkLst>
            <pc:docMk/>
            <pc:sldMk cId="4218155382" sldId="2791"/>
            <ac:graphicFrameMk id="15" creationId="{80248500-A9FE-4CCE-8952-9FE81DB07DEB}"/>
          </ac:graphicFrameMkLst>
        </pc:graphicFrameChg>
        <pc:picChg chg="add del mod">
          <ac:chgData name="Maithripala, Hareendra" userId="1310d60e-cdaa-4c92-8e49-1883b66d632b" providerId="ADAL" clId="{E1F4323D-C9A3-4DEA-BC27-977887B81B74}" dt="2023-03-03T04:06:40.761" v="3104" actId="478"/>
          <ac:picMkLst>
            <pc:docMk/>
            <pc:sldMk cId="4218155382" sldId="2791"/>
            <ac:picMk id="12" creationId="{97813A79-BBC9-4733-A95B-DC8E906DA691}"/>
          </ac:picMkLst>
        </pc:picChg>
        <pc:picChg chg="add del mod">
          <ac:chgData name="Maithripala, Hareendra" userId="1310d60e-cdaa-4c92-8e49-1883b66d632b" providerId="ADAL" clId="{E1F4323D-C9A3-4DEA-BC27-977887B81B74}" dt="2023-03-03T04:06:31.866" v="3102" actId="478"/>
          <ac:picMkLst>
            <pc:docMk/>
            <pc:sldMk cId="4218155382" sldId="2791"/>
            <ac:picMk id="15" creationId="{F527B8D1-ED62-469E-87DB-3052A4CC874B}"/>
          </ac:picMkLst>
        </pc:picChg>
        <pc:picChg chg="add del mod">
          <ac:chgData name="Maithripala, Hareendra" userId="1310d60e-cdaa-4c92-8e49-1883b66d632b" providerId="ADAL" clId="{E1F4323D-C9A3-4DEA-BC27-977887B81B74}" dt="2023-03-02T15:23:51.985" v="320" actId="478"/>
          <ac:picMkLst>
            <pc:docMk/>
            <pc:sldMk cId="4218155382" sldId="2791"/>
            <ac:picMk id="17" creationId="{1B77340C-B85B-4C05-B018-857ACEC3A101}"/>
          </ac:picMkLst>
        </pc:picChg>
        <pc:picChg chg="add mod">
          <ac:chgData name="Maithripala, Hareendra" userId="1310d60e-cdaa-4c92-8e49-1883b66d632b" providerId="ADAL" clId="{E1F4323D-C9A3-4DEA-BC27-977887B81B74}" dt="2023-03-03T04:06:35.513" v="3103" actId="1076"/>
          <ac:picMkLst>
            <pc:docMk/>
            <pc:sldMk cId="4218155382" sldId="2791"/>
            <ac:picMk id="17" creationId="{5FAE176E-ECBE-4613-8DB0-DC38E1730B22}"/>
          </ac:picMkLst>
        </pc:picChg>
        <pc:picChg chg="add del mod">
          <ac:chgData name="Maithripala, Hareendra" userId="1310d60e-cdaa-4c92-8e49-1883b66d632b" providerId="ADAL" clId="{E1F4323D-C9A3-4DEA-BC27-977887B81B74}" dt="2023-03-02T15:25:31.796" v="340" actId="478"/>
          <ac:picMkLst>
            <pc:docMk/>
            <pc:sldMk cId="4218155382" sldId="2791"/>
            <ac:picMk id="19" creationId="{1A7F5E55-08CE-422A-BB0B-AB516836D61A}"/>
          </ac:picMkLst>
        </pc:picChg>
        <pc:picChg chg="add del mod">
          <ac:chgData name="Maithripala, Hareendra" userId="1310d60e-cdaa-4c92-8e49-1883b66d632b" providerId="ADAL" clId="{E1F4323D-C9A3-4DEA-BC27-977887B81B74}" dt="2023-03-02T15:30:37.042" v="452" actId="478"/>
          <ac:picMkLst>
            <pc:docMk/>
            <pc:sldMk cId="4218155382" sldId="2791"/>
            <ac:picMk id="21" creationId="{71368AA1-C78D-4E31-B80D-5A8CF4F42175}"/>
          </ac:picMkLst>
        </pc:picChg>
        <pc:picChg chg="add mod">
          <ac:chgData name="Maithripala, Hareendra" userId="1310d60e-cdaa-4c92-8e49-1883b66d632b" providerId="ADAL" clId="{E1F4323D-C9A3-4DEA-BC27-977887B81B74}" dt="2023-03-03T04:07:34.761" v="3136" actId="1035"/>
          <ac:picMkLst>
            <pc:docMk/>
            <pc:sldMk cId="4218155382" sldId="2791"/>
            <ac:picMk id="21" creationId="{AF527003-D2B4-4932-BFC1-682944DD2185}"/>
          </ac:picMkLst>
        </pc:picChg>
        <pc:picChg chg="add del mod">
          <ac:chgData name="Maithripala, Hareendra" userId="1310d60e-cdaa-4c92-8e49-1883b66d632b" providerId="ADAL" clId="{E1F4323D-C9A3-4DEA-BC27-977887B81B74}" dt="2023-03-02T15:30:39.554" v="453" actId="478"/>
          <ac:picMkLst>
            <pc:docMk/>
            <pc:sldMk cId="4218155382" sldId="2791"/>
            <ac:picMk id="23" creationId="{02ECE3CB-39FE-43E1-A69B-96559A501348}"/>
          </ac:picMkLst>
        </pc:picChg>
        <pc:picChg chg="add del mod">
          <ac:chgData name="Maithripala, Hareendra" userId="1310d60e-cdaa-4c92-8e49-1883b66d632b" providerId="ADAL" clId="{E1F4323D-C9A3-4DEA-BC27-977887B81B74}" dt="2023-03-03T04:01:43.916" v="3087" actId="478"/>
          <ac:picMkLst>
            <pc:docMk/>
            <pc:sldMk cId="4218155382" sldId="2791"/>
            <ac:picMk id="26" creationId="{6274BB30-DA36-468E-8203-E9948084C22B}"/>
          </ac:picMkLst>
        </pc:picChg>
        <pc:picChg chg="add del mod">
          <ac:chgData name="Maithripala, Hareendra" userId="1310d60e-cdaa-4c92-8e49-1883b66d632b" providerId="ADAL" clId="{E1F4323D-C9A3-4DEA-BC27-977887B81B74}" dt="2023-03-03T04:03:22.532" v="3092" actId="478"/>
          <ac:picMkLst>
            <pc:docMk/>
            <pc:sldMk cId="4218155382" sldId="2791"/>
            <ac:picMk id="28" creationId="{1C58CF6F-1019-4BF9-AE53-FD2F3A38E29D}"/>
          </ac:picMkLst>
        </pc:picChg>
        <pc:cxnChg chg="mod">
          <ac:chgData name="Maithripala, Hareendra" userId="1310d60e-cdaa-4c92-8e49-1883b66d632b" providerId="ADAL" clId="{E1F4323D-C9A3-4DEA-BC27-977887B81B74}" dt="2023-03-03T04:36:18.824" v="3421" actId="14100"/>
          <ac:cxnSpMkLst>
            <pc:docMk/>
            <pc:sldMk cId="4218155382" sldId="2791"/>
            <ac:cxnSpMk id="8" creationId="{63AFA5C4-5395-4A92-83DD-48D24B4324F2}"/>
          </ac:cxnSpMkLst>
        </pc:cxnChg>
      </pc:sldChg>
      <pc:sldChg chg="modSp del mod">
        <pc:chgData name="Maithripala, Hareendra" userId="1310d60e-cdaa-4c92-8e49-1883b66d632b" providerId="ADAL" clId="{E1F4323D-C9A3-4DEA-BC27-977887B81B74}" dt="2023-03-02T16:14:14.755" v="1252" actId="47"/>
        <pc:sldMkLst>
          <pc:docMk/>
          <pc:sldMk cId="3101125344" sldId="2793"/>
        </pc:sldMkLst>
        <pc:spChg chg="mod">
          <ac:chgData name="Maithripala, Hareendra" userId="1310d60e-cdaa-4c92-8e49-1883b66d632b" providerId="ADAL" clId="{E1F4323D-C9A3-4DEA-BC27-977887B81B74}" dt="2023-03-02T15:30:07.328" v="451" actId="20577"/>
          <ac:spMkLst>
            <pc:docMk/>
            <pc:sldMk cId="3101125344" sldId="2793"/>
            <ac:spMk id="4" creationId="{6D48EBB2-8155-4F56-AAE8-1D6B7E808472}"/>
          </ac:spMkLst>
        </pc:spChg>
      </pc:sldChg>
      <pc:sldChg chg="del">
        <pc:chgData name="Maithripala, Hareendra" userId="1310d60e-cdaa-4c92-8e49-1883b66d632b" providerId="ADAL" clId="{E1F4323D-C9A3-4DEA-BC27-977887B81B74}" dt="2023-03-02T16:14:24.012" v="1253" actId="47"/>
        <pc:sldMkLst>
          <pc:docMk/>
          <pc:sldMk cId="1188670299" sldId="2794"/>
        </pc:sldMkLst>
      </pc:sldChg>
      <pc:sldChg chg="modSp mod ord">
        <pc:chgData name="Maithripala, Hareendra" userId="1310d60e-cdaa-4c92-8e49-1883b66d632b" providerId="ADAL" clId="{E1F4323D-C9A3-4DEA-BC27-977887B81B74}" dt="2023-03-02T16:03:41.083" v="1118" actId="6549"/>
        <pc:sldMkLst>
          <pc:docMk/>
          <pc:sldMk cId="3240559797" sldId="2795"/>
        </pc:sldMkLst>
        <pc:spChg chg="mod">
          <ac:chgData name="Maithripala, Hareendra" userId="1310d60e-cdaa-4c92-8e49-1883b66d632b" providerId="ADAL" clId="{E1F4323D-C9A3-4DEA-BC27-977887B81B74}" dt="2023-03-02T16:03:41.083" v="1118" actId="6549"/>
          <ac:spMkLst>
            <pc:docMk/>
            <pc:sldMk cId="3240559797" sldId="2795"/>
            <ac:spMk id="3" creationId="{168C09C4-58EC-424B-B33D-66A4164B6CBA}"/>
          </ac:spMkLst>
        </pc:spChg>
      </pc:sldChg>
      <pc:sldChg chg="del">
        <pc:chgData name="Maithripala, Hareendra" userId="1310d60e-cdaa-4c92-8e49-1883b66d632b" providerId="ADAL" clId="{E1F4323D-C9A3-4DEA-BC27-977887B81B74}" dt="2023-03-02T16:14:36.057" v="1254" actId="47"/>
        <pc:sldMkLst>
          <pc:docMk/>
          <pc:sldMk cId="1590028240" sldId="2796"/>
        </pc:sldMkLst>
      </pc:sldChg>
      <pc:sldChg chg="del">
        <pc:chgData name="Maithripala, Hareendra" userId="1310d60e-cdaa-4c92-8e49-1883b66d632b" providerId="ADAL" clId="{E1F4323D-C9A3-4DEA-BC27-977887B81B74}" dt="2023-03-02T16:27:34.411" v="1359" actId="47"/>
        <pc:sldMkLst>
          <pc:docMk/>
          <pc:sldMk cId="3709750472" sldId="2797"/>
        </pc:sldMkLst>
      </pc:sldChg>
      <pc:sldChg chg="del">
        <pc:chgData name="Maithripala, Hareendra" userId="1310d60e-cdaa-4c92-8e49-1883b66d632b" providerId="ADAL" clId="{E1F4323D-C9A3-4DEA-BC27-977887B81B74}" dt="2023-03-02T17:37:44.607" v="1751" actId="47"/>
        <pc:sldMkLst>
          <pc:docMk/>
          <pc:sldMk cId="37285362" sldId="2798"/>
        </pc:sldMkLst>
      </pc:sldChg>
      <pc:sldChg chg="del">
        <pc:chgData name="Maithripala, Hareendra" userId="1310d60e-cdaa-4c92-8e49-1883b66d632b" providerId="ADAL" clId="{E1F4323D-C9A3-4DEA-BC27-977887B81B74}" dt="2023-03-02T17:37:52.605" v="1753" actId="47"/>
        <pc:sldMkLst>
          <pc:docMk/>
          <pc:sldMk cId="1478906054" sldId="2799"/>
        </pc:sldMkLst>
      </pc:sldChg>
      <pc:sldChg chg="del">
        <pc:chgData name="Maithripala, Hareendra" userId="1310d60e-cdaa-4c92-8e49-1883b66d632b" providerId="ADAL" clId="{E1F4323D-C9A3-4DEA-BC27-977887B81B74}" dt="2023-03-02T18:01:48.129" v="2213" actId="47"/>
        <pc:sldMkLst>
          <pc:docMk/>
          <pc:sldMk cId="2164170367" sldId="2800"/>
        </pc:sldMkLst>
      </pc:sldChg>
      <pc:sldChg chg="del">
        <pc:chgData name="Maithripala, Hareendra" userId="1310d60e-cdaa-4c92-8e49-1883b66d632b" providerId="ADAL" clId="{E1F4323D-C9A3-4DEA-BC27-977887B81B74}" dt="2023-03-02T18:01:51.172" v="2214" actId="47"/>
        <pc:sldMkLst>
          <pc:docMk/>
          <pc:sldMk cId="1838881783" sldId="2802"/>
        </pc:sldMkLst>
      </pc:sldChg>
      <pc:sldChg chg="modSp mod">
        <pc:chgData name="Maithripala, Hareendra" userId="1310d60e-cdaa-4c92-8e49-1883b66d632b" providerId="ADAL" clId="{E1F4323D-C9A3-4DEA-BC27-977887B81B74}" dt="2023-03-02T18:03:13.205" v="2371" actId="207"/>
        <pc:sldMkLst>
          <pc:docMk/>
          <pc:sldMk cId="1811717883" sldId="2804"/>
        </pc:sldMkLst>
        <pc:spChg chg="mod">
          <ac:chgData name="Maithripala, Hareendra" userId="1310d60e-cdaa-4c92-8e49-1883b66d632b" providerId="ADAL" clId="{E1F4323D-C9A3-4DEA-BC27-977887B81B74}" dt="2023-03-02T18:03:13.205" v="2371" actId="207"/>
          <ac:spMkLst>
            <pc:docMk/>
            <pc:sldMk cId="1811717883" sldId="2804"/>
            <ac:spMk id="8" creationId="{8C61370D-502F-41D7-8312-A20B3B5EA36E}"/>
          </ac:spMkLst>
        </pc:spChg>
      </pc:sldChg>
      <pc:sldChg chg="modSp mod">
        <pc:chgData name="Maithripala, Hareendra" userId="1310d60e-cdaa-4c92-8e49-1883b66d632b" providerId="ADAL" clId="{E1F4323D-C9A3-4DEA-BC27-977887B81B74}" dt="2023-03-03T06:10:14.937" v="3957" actId="113"/>
        <pc:sldMkLst>
          <pc:docMk/>
          <pc:sldMk cId="1766821134" sldId="2805"/>
        </pc:sldMkLst>
        <pc:spChg chg="mod">
          <ac:chgData name="Maithripala, Hareendra" userId="1310d60e-cdaa-4c92-8e49-1883b66d632b" providerId="ADAL" clId="{E1F4323D-C9A3-4DEA-BC27-977887B81B74}" dt="2023-03-03T06:10:14.937" v="3957" actId="113"/>
          <ac:spMkLst>
            <pc:docMk/>
            <pc:sldMk cId="1766821134" sldId="2805"/>
            <ac:spMk id="22" creationId="{6F9A55E9-15FB-43F0-9FAD-E0B31F5AD2C4}"/>
          </ac:spMkLst>
        </pc:spChg>
      </pc:sldChg>
      <pc:sldChg chg="del">
        <pc:chgData name="Maithripala, Hareendra" userId="1310d60e-cdaa-4c92-8e49-1883b66d632b" providerId="ADAL" clId="{E1F4323D-C9A3-4DEA-BC27-977887B81B74}" dt="2023-03-02T15:39:31.037" v="616" actId="2696"/>
        <pc:sldMkLst>
          <pc:docMk/>
          <pc:sldMk cId="1863207099" sldId="2806"/>
        </pc:sldMkLst>
      </pc:sldChg>
      <pc:sldChg chg="modSp add mod">
        <pc:chgData name="Maithripala, Hareendra" userId="1310d60e-cdaa-4c92-8e49-1883b66d632b" providerId="ADAL" clId="{E1F4323D-C9A3-4DEA-BC27-977887B81B74}" dt="2023-03-03T03:36:16.166" v="2718" actId="2165"/>
        <pc:sldMkLst>
          <pc:docMk/>
          <pc:sldMk cId="2345143684" sldId="2806"/>
        </pc:sldMkLst>
        <pc:graphicFrameChg chg="modGraphic">
          <ac:chgData name="Maithripala, Hareendra" userId="1310d60e-cdaa-4c92-8e49-1883b66d632b" providerId="ADAL" clId="{E1F4323D-C9A3-4DEA-BC27-977887B81B74}" dt="2023-03-03T03:36:16.166" v="2718" actId="2165"/>
          <ac:graphicFrameMkLst>
            <pc:docMk/>
            <pc:sldMk cId="2345143684" sldId="2806"/>
            <ac:graphicFrameMk id="7" creationId="{00299C2C-CE3E-4B52-8DC8-40B1ECB91864}"/>
          </ac:graphicFrameMkLst>
        </pc:graphicFrameChg>
      </pc:sldChg>
      <pc:sldChg chg="del">
        <pc:chgData name="Maithripala, Hareendra" userId="1310d60e-cdaa-4c92-8e49-1883b66d632b" providerId="ADAL" clId="{E1F4323D-C9A3-4DEA-BC27-977887B81B74}" dt="2023-03-02T15:39:31.037" v="616" actId="2696"/>
        <pc:sldMkLst>
          <pc:docMk/>
          <pc:sldMk cId="2183508646" sldId="2807"/>
        </pc:sldMkLst>
      </pc:sldChg>
      <pc:sldChg chg="modSp add mod">
        <pc:chgData name="Maithripala, Hareendra" userId="1310d60e-cdaa-4c92-8e49-1883b66d632b" providerId="ADAL" clId="{E1F4323D-C9A3-4DEA-BC27-977887B81B74}" dt="2023-03-03T05:53:54.842" v="3891" actId="20577"/>
        <pc:sldMkLst>
          <pc:docMk/>
          <pc:sldMk cId="2838833210" sldId="2807"/>
        </pc:sldMkLst>
        <pc:graphicFrameChg chg="modGraphic">
          <ac:chgData name="Maithripala, Hareendra" userId="1310d60e-cdaa-4c92-8e49-1883b66d632b" providerId="ADAL" clId="{E1F4323D-C9A3-4DEA-BC27-977887B81B74}" dt="2023-03-03T05:53:54.842" v="3891" actId="20577"/>
          <ac:graphicFrameMkLst>
            <pc:docMk/>
            <pc:sldMk cId="2838833210" sldId="2807"/>
            <ac:graphicFrameMk id="7" creationId="{00299C2C-CE3E-4B52-8DC8-40B1ECB91864}"/>
          </ac:graphicFrameMkLst>
        </pc:graphicFrameChg>
      </pc:sldChg>
      <pc:sldChg chg="modSp mod">
        <pc:chgData name="Maithripala, Hareendra" userId="1310d60e-cdaa-4c92-8e49-1883b66d632b" providerId="ADAL" clId="{E1F4323D-C9A3-4DEA-BC27-977887B81B74}" dt="2023-03-03T05:53:09.955" v="3890" actId="20577"/>
        <pc:sldMkLst>
          <pc:docMk/>
          <pc:sldMk cId="1561760445" sldId="2808"/>
        </pc:sldMkLst>
        <pc:spChg chg="mod">
          <ac:chgData name="Maithripala, Hareendra" userId="1310d60e-cdaa-4c92-8e49-1883b66d632b" providerId="ADAL" clId="{E1F4323D-C9A3-4DEA-BC27-977887B81B74}" dt="2023-03-03T05:53:09.955" v="3890" actId="20577"/>
          <ac:spMkLst>
            <pc:docMk/>
            <pc:sldMk cId="1561760445" sldId="2808"/>
            <ac:spMk id="2" creationId="{D7869174-315D-49F7-92A1-40197A22EB3B}"/>
          </ac:spMkLst>
        </pc:spChg>
      </pc:sldChg>
      <pc:sldChg chg="del">
        <pc:chgData name="Maithripala, Hareendra" userId="1310d60e-cdaa-4c92-8e49-1883b66d632b" providerId="ADAL" clId="{E1F4323D-C9A3-4DEA-BC27-977887B81B74}" dt="2023-03-02T17:37:47.211" v="1752" actId="47"/>
        <pc:sldMkLst>
          <pc:docMk/>
          <pc:sldMk cId="64346659" sldId="2809"/>
        </pc:sldMkLst>
      </pc:sldChg>
      <pc:sldChg chg="del">
        <pc:chgData name="Maithripala, Hareendra" userId="1310d60e-cdaa-4c92-8e49-1883b66d632b" providerId="ADAL" clId="{E1F4323D-C9A3-4DEA-BC27-977887B81B74}" dt="2023-03-02T17:37:57.636" v="1754" actId="47"/>
        <pc:sldMkLst>
          <pc:docMk/>
          <pc:sldMk cId="3745059500" sldId="2810"/>
        </pc:sldMkLst>
      </pc:sldChg>
      <pc:sldChg chg="addSp delSp modSp mod">
        <pc:chgData name="Maithripala, Hareendra" userId="1310d60e-cdaa-4c92-8e49-1883b66d632b" providerId="ADAL" clId="{E1F4323D-C9A3-4DEA-BC27-977887B81B74}" dt="2023-03-02T15:11:11.487" v="12" actId="1076"/>
        <pc:sldMkLst>
          <pc:docMk/>
          <pc:sldMk cId="2355088226" sldId="2811"/>
        </pc:sldMkLst>
        <pc:picChg chg="add mod">
          <ac:chgData name="Maithripala, Hareendra" userId="1310d60e-cdaa-4c92-8e49-1883b66d632b" providerId="ADAL" clId="{E1F4323D-C9A3-4DEA-BC27-977887B81B74}" dt="2023-03-02T15:10:20.247" v="6" actId="14100"/>
          <ac:picMkLst>
            <pc:docMk/>
            <pc:sldMk cId="2355088226" sldId="2811"/>
            <ac:picMk id="4" creationId="{DC7D157F-928D-4201-858F-988226CE7E74}"/>
          </ac:picMkLst>
        </pc:picChg>
        <pc:picChg chg="add mod">
          <ac:chgData name="Maithripala, Hareendra" userId="1310d60e-cdaa-4c92-8e49-1883b66d632b" providerId="ADAL" clId="{E1F4323D-C9A3-4DEA-BC27-977887B81B74}" dt="2023-03-02T15:11:11.487" v="12" actId="1076"/>
          <ac:picMkLst>
            <pc:docMk/>
            <pc:sldMk cId="2355088226" sldId="2811"/>
            <ac:picMk id="8" creationId="{85235F0E-DAC0-47C1-B796-39B6C12FF90F}"/>
          </ac:picMkLst>
        </pc:picChg>
        <pc:picChg chg="del">
          <ac:chgData name="Maithripala, Hareendra" userId="1310d60e-cdaa-4c92-8e49-1883b66d632b" providerId="ADAL" clId="{E1F4323D-C9A3-4DEA-BC27-977887B81B74}" dt="2023-03-02T15:09:36.545" v="0" actId="478"/>
          <ac:picMkLst>
            <pc:docMk/>
            <pc:sldMk cId="2355088226" sldId="2811"/>
            <ac:picMk id="14" creationId="{C6C48BAC-EE6C-439D-AB21-92C2609CF8B6}"/>
          </ac:picMkLst>
        </pc:picChg>
        <pc:picChg chg="del">
          <ac:chgData name="Maithripala, Hareendra" userId="1310d60e-cdaa-4c92-8e49-1883b66d632b" providerId="ADAL" clId="{E1F4323D-C9A3-4DEA-BC27-977887B81B74}" dt="2023-03-02T15:10:39.919" v="7" actId="478"/>
          <ac:picMkLst>
            <pc:docMk/>
            <pc:sldMk cId="2355088226" sldId="2811"/>
            <ac:picMk id="22" creationId="{91E1A3F5-42CF-4AF4-8E84-7B129BBDA9FB}"/>
          </ac:picMkLst>
        </pc:picChg>
      </pc:sldChg>
      <pc:sldChg chg="addSp delSp modSp mod">
        <pc:chgData name="Maithripala, Hareendra" userId="1310d60e-cdaa-4c92-8e49-1883b66d632b" providerId="ADAL" clId="{E1F4323D-C9A3-4DEA-BC27-977887B81B74}" dt="2023-03-03T03:35:47.311" v="2717" actId="1038"/>
        <pc:sldMkLst>
          <pc:docMk/>
          <pc:sldMk cId="3740184594" sldId="2812"/>
        </pc:sldMkLst>
        <pc:spChg chg="add del mod">
          <ac:chgData name="Maithripala, Hareendra" userId="1310d60e-cdaa-4c92-8e49-1883b66d632b" providerId="ADAL" clId="{E1F4323D-C9A3-4DEA-BC27-977887B81B74}" dt="2023-03-02T15:12:49.497" v="28" actId="478"/>
          <ac:spMkLst>
            <pc:docMk/>
            <pc:sldMk cId="3740184594" sldId="2812"/>
            <ac:spMk id="2" creationId="{324D5198-1A18-4E40-A4C7-259A73AD3695}"/>
          </ac:spMkLst>
        </pc:spChg>
        <pc:spChg chg="mod">
          <ac:chgData name="Maithripala, Hareendra" userId="1310d60e-cdaa-4c92-8e49-1883b66d632b" providerId="ADAL" clId="{E1F4323D-C9A3-4DEA-BC27-977887B81B74}" dt="2023-03-03T03:35:47.311" v="2717" actId="1038"/>
          <ac:spMkLst>
            <pc:docMk/>
            <pc:sldMk cId="3740184594" sldId="2812"/>
            <ac:spMk id="6" creationId="{2A124E28-F9A7-45EA-8797-6799880EBB09}"/>
          </ac:spMkLst>
        </pc:spChg>
        <pc:spChg chg="add mod">
          <ac:chgData name="Maithripala, Hareendra" userId="1310d60e-cdaa-4c92-8e49-1883b66d632b" providerId="ADAL" clId="{E1F4323D-C9A3-4DEA-BC27-977887B81B74}" dt="2023-03-02T15:14:21.161" v="141" actId="113"/>
          <ac:spMkLst>
            <pc:docMk/>
            <pc:sldMk cId="3740184594" sldId="2812"/>
            <ac:spMk id="7" creationId="{D53B4E07-103A-4392-9AB7-FD09ED19CB05}"/>
          </ac:spMkLst>
        </pc:spChg>
        <pc:spChg chg="mod">
          <ac:chgData name="Maithripala, Hareendra" userId="1310d60e-cdaa-4c92-8e49-1883b66d632b" providerId="ADAL" clId="{E1F4323D-C9A3-4DEA-BC27-977887B81B74}" dt="2023-03-03T03:35:47.311" v="2717" actId="1038"/>
          <ac:spMkLst>
            <pc:docMk/>
            <pc:sldMk cId="3740184594" sldId="2812"/>
            <ac:spMk id="8" creationId="{3F459692-3B34-4271-9715-A3E7D3C03267}"/>
          </ac:spMkLst>
        </pc:spChg>
        <pc:spChg chg="mod">
          <ac:chgData name="Maithripala, Hareendra" userId="1310d60e-cdaa-4c92-8e49-1883b66d632b" providerId="ADAL" clId="{E1F4323D-C9A3-4DEA-BC27-977887B81B74}" dt="2023-03-03T03:35:47.311" v="2717" actId="1038"/>
          <ac:spMkLst>
            <pc:docMk/>
            <pc:sldMk cId="3740184594" sldId="2812"/>
            <ac:spMk id="12" creationId="{718E8997-B45B-43CC-8E9E-94FDACED3C78}"/>
          </ac:spMkLst>
        </pc:spChg>
        <pc:spChg chg="mod">
          <ac:chgData name="Maithripala, Hareendra" userId="1310d60e-cdaa-4c92-8e49-1883b66d632b" providerId="ADAL" clId="{E1F4323D-C9A3-4DEA-BC27-977887B81B74}" dt="2023-03-03T03:35:47.311" v="2717" actId="1038"/>
          <ac:spMkLst>
            <pc:docMk/>
            <pc:sldMk cId="3740184594" sldId="2812"/>
            <ac:spMk id="17" creationId="{51B9892D-9F93-4756-9CF7-FA3003503196}"/>
          </ac:spMkLst>
        </pc:spChg>
        <pc:spChg chg="mod">
          <ac:chgData name="Maithripala, Hareendra" userId="1310d60e-cdaa-4c92-8e49-1883b66d632b" providerId="ADAL" clId="{E1F4323D-C9A3-4DEA-BC27-977887B81B74}" dt="2023-03-03T03:35:47.311" v="2717" actId="1038"/>
          <ac:spMkLst>
            <pc:docMk/>
            <pc:sldMk cId="3740184594" sldId="2812"/>
            <ac:spMk id="23" creationId="{312A7BE3-3615-4351-8E45-18B0AD399D47}"/>
          </ac:spMkLst>
        </pc:spChg>
        <pc:picChg chg="mod">
          <ac:chgData name="Maithripala, Hareendra" userId="1310d60e-cdaa-4c92-8e49-1883b66d632b" providerId="ADAL" clId="{E1F4323D-C9A3-4DEA-BC27-977887B81B74}" dt="2023-03-03T03:35:47.311" v="2717" actId="1038"/>
          <ac:picMkLst>
            <pc:docMk/>
            <pc:sldMk cId="3740184594" sldId="2812"/>
            <ac:picMk id="4" creationId="{63379DE7-A73E-432C-89AE-EE8658E28C66}"/>
          </ac:picMkLst>
        </pc:picChg>
        <pc:picChg chg="mod">
          <ac:chgData name="Maithripala, Hareendra" userId="1310d60e-cdaa-4c92-8e49-1883b66d632b" providerId="ADAL" clId="{E1F4323D-C9A3-4DEA-BC27-977887B81B74}" dt="2023-03-03T03:35:47.311" v="2717" actId="1038"/>
          <ac:picMkLst>
            <pc:docMk/>
            <pc:sldMk cId="3740184594" sldId="2812"/>
            <ac:picMk id="9" creationId="{D1A13F7F-6B77-449F-93D0-12E6D1E1C81F}"/>
          </ac:picMkLst>
        </pc:picChg>
      </pc:sldChg>
      <pc:sldChg chg="addSp delSp modSp add mod">
        <pc:chgData name="Maithripala, Hareendra" userId="1310d60e-cdaa-4c92-8e49-1883b66d632b" providerId="ADAL" clId="{E1F4323D-C9A3-4DEA-BC27-977887B81B74}" dt="2023-03-03T04:37:10.153" v="3429" actId="14100"/>
        <pc:sldMkLst>
          <pc:docMk/>
          <pc:sldMk cId="3873590984" sldId="2813"/>
        </pc:sldMkLst>
        <pc:spChg chg="del">
          <ac:chgData name="Maithripala, Hareendra" userId="1310d60e-cdaa-4c92-8e49-1883b66d632b" providerId="ADAL" clId="{E1F4323D-C9A3-4DEA-BC27-977887B81B74}" dt="2023-03-02T15:44:18.056" v="756" actId="478"/>
          <ac:spMkLst>
            <pc:docMk/>
            <pc:sldMk cId="3873590984" sldId="2813"/>
            <ac:spMk id="2" creationId="{64BF29B7-A68A-4F53-ACBC-FA2DB00C2BC5}"/>
          </ac:spMkLst>
        </pc:spChg>
        <pc:spChg chg="mod">
          <ac:chgData name="Maithripala, Hareendra" userId="1310d60e-cdaa-4c92-8e49-1883b66d632b" providerId="ADAL" clId="{E1F4323D-C9A3-4DEA-BC27-977887B81B74}" dt="2023-03-02T16:03:21.098" v="1115" actId="6549"/>
          <ac:spMkLst>
            <pc:docMk/>
            <pc:sldMk cId="3873590984" sldId="2813"/>
            <ac:spMk id="3" creationId="{168C09C4-58EC-424B-B33D-66A4164B6CBA}"/>
          </ac:spMkLst>
        </pc:spChg>
        <pc:spChg chg="del">
          <ac:chgData name="Maithripala, Hareendra" userId="1310d60e-cdaa-4c92-8e49-1883b66d632b" providerId="ADAL" clId="{E1F4323D-C9A3-4DEA-BC27-977887B81B74}" dt="2023-03-02T15:35:12.158" v="603" actId="478"/>
          <ac:spMkLst>
            <pc:docMk/>
            <pc:sldMk cId="3873590984" sldId="2813"/>
            <ac:spMk id="4" creationId="{6D48EBB2-8155-4F56-AAE8-1D6B7E808472}"/>
          </ac:spMkLst>
        </pc:spChg>
        <pc:spChg chg="mod">
          <ac:chgData name="Maithripala, Hareendra" userId="1310d60e-cdaa-4c92-8e49-1883b66d632b" providerId="ADAL" clId="{E1F4323D-C9A3-4DEA-BC27-977887B81B74}" dt="2023-03-03T04:36:43.243" v="3424" actId="14100"/>
          <ac:spMkLst>
            <pc:docMk/>
            <pc:sldMk cId="3873590984" sldId="2813"/>
            <ac:spMk id="7" creationId="{2BF0A6E0-199E-482F-A17D-22696ED2BC06}"/>
          </ac:spMkLst>
        </pc:spChg>
        <pc:spChg chg="add mod">
          <ac:chgData name="Maithripala, Hareendra" userId="1310d60e-cdaa-4c92-8e49-1883b66d632b" providerId="ADAL" clId="{E1F4323D-C9A3-4DEA-BC27-977887B81B74}" dt="2023-03-03T04:36:48.619" v="3425" actId="14100"/>
          <ac:spMkLst>
            <pc:docMk/>
            <pc:sldMk cId="3873590984" sldId="2813"/>
            <ac:spMk id="10" creationId="{701ECF11-1EC5-4BC1-BA36-85B502FC95A9}"/>
          </ac:spMkLst>
        </pc:spChg>
        <pc:spChg chg="add mod">
          <ac:chgData name="Maithripala, Hareendra" userId="1310d60e-cdaa-4c92-8e49-1883b66d632b" providerId="ADAL" clId="{E1F4323D-C9A3-4DEA-BC27-977887B81B74}" dt="2023-03-03T04:36:59.392" v="3427" actId="14100"/>
          <ac:spMkLst>
            <pc:docMk/>
            <pc:sldMk cId="3873590984" sldId="2813"/>
            <ac:spMk id="13" creationId="{E6EC9A19-625D-4459-B38C-B93DF0409EF1}"/>
          </ac:spMkLst>
        </pc:spChg>
        <pc:graphicFrameChg chg="mod modGraphic">
          <ac:chgData name="Maithripala, Hareendra" userId="1310d60e-cdaa-4c92-8e49-1883b66d632b" providerId="ADAL" clId="{E1F4323D-C9A3-4DEA-BC27-977887B81B74}" dt="2023-03-02T15:54:03.117" v="964" actId="1036"/>
          <ac:graphicFrameMkLst>
            <pc:docMk/>
            <pc:sldMk cId="3873590984" sldId="2813"/>
            <ac:graphicFrameMk id="6" creationId="{2D2ADDB4-587C-400A-8DD9-B241197881BA}"/>
          </ac:graphicFrameMkLst>
        </pc:graphicFrameChg>
        <pc:graphicFrameChg chg="mod modGraphic">
          <ac:chgData name="Maithripala, Hareendra" userId="1310d60e-cdaa-4c92-8e49-1883b66d632b" providerId="ADAL" clId="{E1F4323D-C9A3-4DEA-BC27-977887B81B74}" dt="2023-03-03T04:11:40.188" v="3164" actId="2162"/>
          <ac:graphicFrameMkLst>
            <pc:docMk/>
            <pc:sldMk cId="3873590984" sldId="2813"/>
            <ac:graphicFrameMk id="9" creationId="{8C371572-1F45-42B5-9FE4-C44A2085D267}"/>
          </ac:graphicFrameMkLst>
        </pc:graphicFrameChg>
        <pc:graphicFrameChg chg="add mod modGraphic">
          <ac:chgData name="Maithripala, Hareendra" userId="1310d60e-cdaa-4c92-8e49-1883b66d632b" providerId="ADAL" clId="{E1F4323D-C9A3-4DEA-BC27-977887B81B74}" dt="2023-03-02T15:54:22.905" v="996" actId="1076"/>
          <ac:graphicFrameMkLst>
            <pc:docMk/>
            <pc:sldMk cId="3873590984" sldId="2813"/>
            <ac:graphicFrameMk id="12" creationId="{6E4F421F-015C-4C43-B0D6-F8718AAC01F8}"/>
          </ac:graphicFrameMkLst>
        </pc:graphicFrameChg>
        <pc:graphicFrameChg chg="add mod modGraphic">
          <ac:chgData name="Maithripala, Hareendra" userId="1310d60e-cdaa-4c92-8e49-1883b66d632b" providerId="ADAL" clId="{E1F4323D-C9A3-4DEA-BC27-977887B81B74}" dt="2023-03-02T15:54:03.117" v="964" actId="1036"/>
          <ac:graphicFrameMkLst>
            <pc:docMk/>
            <pc:sldMk cId="3873590984" sldId="2813"/>
            <ac:graphicFrameMk id="16" creationId="{33A8039F-6FBC-49FC-9AAF-1AE4F59CFDC4}"/>
          </ac:graphicFrameMkLst>
        </pc:graphicFrameChg>
        <pc:picChg chg="add mod">
          <ac:chgData name="Maithripala, Hareendra" userId="1310d60e-cdaa-4c92-8e49-1883b66d632b" providerId="ADAL" clId="{E1F4323D-C9A3-4DEA-BC27-977887B81B74}" dt="2023-03-02T15:54:51.501" v="999" actId="1076"/>
          <ac:picMkLst>
            <pc:docMk/>
            <pc:sldMk cId="3873590984" sldId="2813"/>
            <ac:picMk id="18" creationId="{0CA489C1-06A0-4298-B561-98DCD0CFF1F5}"/>
          </ac:picMkLst>
        </pc:picChg>
        <pc:cxnChg chg="mod">
          <ac:chgData name="Maithripala, Hareendra" userId="1310d60e-cdaa-4c92-8e49-1883b66d632b" providerId="ADAL" clId="{E1F4323D-C9A3-4DEA-BC27-977887B81B74}" dt="2023-03-03T04:36:34.369" v="3422" actId="14100"/>
          <ac:cxnSpMkLst>
            <pc:docMk/>
            <pc:sldMk cId="3873590984" sldId="2813"/>
            <ac:cxnSpMk id="8" creationId="{63AFA5C4-5395-4A92-83DD-48D24B4324F2}"/>
          </ac:cxnSpMkLst>
        </pc:cxnChg>
        <pc:cxnChg chg="add mod">
          <ac:chgData name="Maithripala, Hareendra" userId="1310d60e-cdaa-4c92-8e49-1883b66d632b" providerId="ADAL" clId="{E1F4323D-C9A3-4DEA-BC27-977887B81B74}" dt="2023-03-03T04:36:38.714" v="3423" actId="14100"/>
          <ac:cxnSpMkLst>
            <pc:docMk/>
            <pc:sldMk cId="3873590984" sldId="2813"/>
            <ac:cxnSpMk id="11" creationId="{E2A00029-9FA9-4BDB-9D5D-1DD6942F0EDF}"/>
          </ac:cxnSpMkLst>
        </pc:cxnChg>
        <pc:cxnChg chg="add mod">
          <ac:chgData name="Maithripala, Hareendra" userId="1310d60e-cdaa-4c92-8e49-1883b66d632b" providerId="ADAL" clId="{E1F4323D-C9A3-4DEA-BC27-977887B81B74}" dt="2023-03-03T04:37:10.153" v="3429" actId="14100"/>
          <ac:cxnSpMkLst>
            <pc:docMk/>
            <pc:sldMk cId="3873590984" sldId="2813"/>
            <ac:cxnSpMk id="14" creationId="{8DAFE25C-FD02-465A-96BF-47419C29DB83}"/>
          </ac:cxnSpMkLst>
        </pc:cxnChg>
      </pc:sldChg>
      <pc:sldChg chg="add del">
        <pc:chgData name="Maithripala, Hareendra" userId="1310d60e-cdaa-4c92-8e49-1883b66d632b" providerId="ADAL" clId="{E1F4323D-C9A3-4DEA-BC27-977887B81B74}" dt="2023-03-02T16:14:07.980" v="1251" actId="47"/>
        <pc:sldMkLst>
          <pc:docMk/>
          <pc:sldMk cId="1474873580" sldId="2814"/>
        </pc:sldMkLst>
      </pc:sldChg>
      <pc:sldChg chg="addSp delSp modSp add mod">
        <pc:chgData name="Maithripala, Hareendra" userId="1310d60e-cdaa-4c92-8e49-1883b66d632b" providerId="ADAL" clId="{E1F4323D-C9A3-4DEA-BC27-977887B81B74}" dt="2023-03-02T16:03:25.954" v="1117" actId="6549"/>
        <pc:sldMkLst>
          <pc:docMk/>
          <pc:sldMk cId="3336570245" sldId="2815"/>
        </pc:sldMkLst>
        <pc:spChg chg="mod">
          <ac:chgData name="Maithripala, Hareendra" userId="1310d60e-cdaa-4c92-8e49-1883b66d632b" providerId="ADAL" clId="{E1F4323D-C9A3-4DEA-BC27-977887B81B74}" dt="2023-03-02T16:03:25.954" v="1117" actId="6549"/>
          <ac:spMkLst>
            <pc:docMk/>
            <pc:sldMk cId="3336570245" sldId="2815"/>
            <ac:spMk id="3" creationId="{168C09C4-58EC-424B-B33D-66A4164B6CBA}"/>
          </ac:spMkLst>
        </pc:spChg>
        <pc:spChg chg="del">
          <ac:chgData name="Maithripala, Hareendra" userId="1310d60e-cdaa-4c92-8e49-1883b66d632b" providerId="ADAL" clId="{E1F4323D-C9A3-4DEA-BC27-977887B81B74}" dt="2023-03-02T15:55:52.662" v="1001" actId="478"/>
          <ac:spMkLst>
            <pc:docMk/>
            <pc:sldMk cId="3336570245" sldId="2815"/>
            <ac:spMk id="7" creationId="{2BF0A6E0-199E-482F-A17D-22696ED2BC06}"/>
          </ac:spMkLst>
        </pc:spChg>
        <pc:spChg chg="del">
          <ac:chgData name="Maithripala, Hareendra" userId="1310d60e-cdaa-4c92-8e49-1883b66d632b" providerId="ADAL" clId="{E1F4323D-C9A3-4DEA-BC27-977887B81B74}" dt="2023-03-02T15:56:05.003" v="1008" actId="478"/>
          <ac:spMkLst>
            <pc:docMk/>
            <pc:sldMk cId="3336570245" sldId="2815"/>
            <ac:spMk id="10" creationId="{701ECF11-1EC5-4BC1-BA36-85B502FC95A9}"/>
          </ac:spMkLst>
        </pc:spChg>
        <pc:spChg chg="del">
          <ac:chgData name="Maithripala, Hareendra" userId="1310d60e-cdaa-4c92-8e49-1883b66d632b" providerId="ADAL" clId="{E1F4323D-C9A3-4DEA-BC27-977887B81B74}" dt="2023-03-02T15:55:58.166" v="1004" actId="478"/>
          <ac:spMkLst>
            <pc:docMk/>
            <pc:sldMk cId="3336570245" sldId="2815"/>
            <ac:spMk id="13" creationId="{E6EC9A19-625D-4459-B38C-B93DF0409EF1}"/>
          </ac:spMkLst>
        </pc:spChg>
        <pc:spChg chg="add mod">
          <ac:chgData name="Maithripala, Hareendra" userId="1310d60e-cdaa-4c92-8e49-1883b66d632b" providerId="ADAL" clId="{E1F4323D-C9A3-4DEA-BC27-977887B81B74}" dt="2023-03-02T15:59:17.829" v="1031" actId="20577"/>
          <ac:spMkLst>
            <pc:docMk/>
            <pc:sldMk cId="3336570245" sldId="2815"/>
            <ac:spMk id="15" creationId="{9348C5E1-236F-40F1-AC72-E25D8A12F566}"/>
          </ac:spMkLst>
        </pc:spChg>
        <pc:spChg chg="add">
          <ac:chgData name="Maithripala, Hareendra" userId="1310d60e-cdaa-4c92-8e49-1883b66d632b" providerId="ADAL" clId="{E1F4323D-C9A3-4DEA-BC27-977887B81B74}" dt="2023-03-02T15:59:27.313" v="1032" actId="11529"/>
          <ac:spMkLst>
            <pc:docMk/>
            <pc:sldMk cId="3336570245" sldId="2815"/>
            <ac:spMk id="17" creationId="{85130C34-E5BD-4A48-AEF3-437FC7A75F08}"/>
          </ac:spMkLst>
        </pc:spChg>
        <pc:spChg chg="add">
          <ac:chgData name="Maithripala, Hareendra" userId="1310d60e-cdaa-4c92-8e49-1883b66d632b" providerId="ADAL" clId="{E1F4323D-C9A3-4DEA-BC27-977887B81B74}" dt="2023-03-02T15:59:42.779" v="1053" actId="11529"/>
          <ac:spMkLst>
            <pc:docMk/>
            <pc:sldMk cId="3336570245" sldId="2815"/>
            <ac:spMk id="19" creationId="{49720B12-DC42-4EFC-8901-FF2C9679A848}"/>
          </ac:spMkLst>
        </pc:spChg>
        <pc:graphicFrameChg chg="del">
          <ac:chgData name="Maithripala, Hareendra" userId="1310d60e-cdaa-4c92-8e49-1883b66d632b" providerId="ADAL" clId="{E1F4323D-C9A3-4DEA-BC27-977887B81B74}" dt="2023-03-02T15:56:08.605" v="1010" actId="478"/>
          <ac:graphicFrameMkLst>
            <pc:docMk/>
            <pc:sldMk cId="3336570245" sldId="2815"/>
            <ac:graphicFrameMk id="6" creationId="{2D2ADDB4-587C-400A-8DD9-B241197881BA}"/>
          </ac:graphicFrameMkLst>
        </pc:graphicFrameChg>
        <pc:graphicFrameChg chg="del">
          <ac:chgData name="Maithripala, Hareendra" userId="1310d60e-cdaa-4c92-8e49-1883b66d632b" providerId="ADAL" clId="{E1F4323D-C9A3-4DEA-BC27-977887B81B74}" dt="2023-03-02T15:55:55.009" v="1002" actId="478"/>
          <ac:graphicFrameMkLst>
            <pc:docMk/>
            <pc:sldMk cId="3336570245" sldId="2815"/>
            <ac:graphicFrameMk id="9" creationId="{8C371572-1F45-42B5-9FE4-C44A2085D267}"/>
          </ac:graphicFrameMkLst>
        </pc:graphicFrameChg>
        <pc:graphicFrameChg chg="del mod">
          <ac:chgData name="Maithripala, Hareendra" userId="1310d60e-cdaa-4c92-8e49-1883b66d632b" providerId="ADAL" clId="{E1F4323D-C9A3-4DEA-BC27-977887B81B74}" dt="2023-03-02T15:56:03.018" v="1007" actId="478"/>
          <ac:graphicFrameMkLst>
            <pc:docMk/>
            <pc:sldMk cId="3336570245" sldId="2815"/>
            <ac:graphicFrameMk id="12" creationId="{6E4F421F-015C-4C43-B0D6-F8718AAC01F8}"/>
          </ac:graphicFrameMkLst>
        </pc:graphicFrameChg>
        <pc:graphicFrameChg chg="del">
          <ac:chgData name="Maithripala, Hareendra" userId="1310d60e-cdaa-4c92-8e49-1883b66d632b" providerId="ADAL" clId="{E1F4323D-C9A3-4DEA-BC27-977887B81B74}" dt="2023-03-02T15:56:10.435" v="1011" actId="478"/>
          <ac:graphicFrameMkLst>
            <pc:docMk/>
            <pc:sldMk cId="3336570245" sldId="2815"/>
            <ac:graphicFrameMk id="16" creationId="{33A8039F-6FBC-49FC-9AAF-1AE4F59CFDC4}"/>
          </ac:graphicFrameMkLst>
        </pc:graphicFrameChg>
        <pc:picChg chg="add mod">
          <ac:chgData name="Maithripala, Hareendra" userId="1310d60e-cdaa-4c92-8e49-1883b66d632b" providerId="ADAL" clId="{E1F4323D-C9A3-4DEA-BC27-977887B81B74}" dt="2023-03-02T15:59:33.280" v="1052" actId="1036"/>
          <ac:picMkLst>
            <pc:docMk/>
            <pc:sldMk cId="3336570245" sldId="2815"/>
            <ac:picMk id="4" creationId="{5588D3D0-FFD2-45BC-844A-CC0169891699}"/>
          </ac:picMkLst>
        </pc:picChg>
        <pc:picChg chg="mod">
          <ac:chgData name="Maithripala, Hareendra" userId="1310d60e-cdaa-4c92-8e49-1883b66d632b" providerId="ADAL" clId="{E1F4323D-C9A3-4DEA-BC27-977887B81B74}" dt="2023-03-02T15:58:57.057" v="1018" actId="1076"/>
          <ac:picMkLst>
            <pc:docMk/>
            <pc:sldMk cId="3336570245" sldId="2815"/>
            <ac:picMk id="18" creationId="{0CA489C1-06A0-4298-B561-98DCD0CFF1F5}"/>
          </ac:picMkLst>
        </pc:picChg>
        <pc:cxnChg chg="del">
          <ac:chgData name="Maithripala, Hareendra" userId="1310d60e-cdaa-4c92-8e49-1883b66d632b" providerId="ADAL" clId="{E1F4323D-C9A3-4DEA-BC27-977887B81B74}" dt="2023-03-02T15:55:56.551" v="1003" actId="478"/>
          <ac:cxnSpMkLst>
            <pc:docMk/>
            <pc:sldMk cId="3336570245" sldId="2815"/>
            <ac:cxnSpMk id="8" creationId="{63AFA5C4-5395-4A92-83DD-48D24B4324F2}"/>
          </ac:cxnSpMkLst>
        </pc:cxnChg>
        <pc:cxnChg chg="del">
          <ac:chgData name="Maithripala, Hareendra" userId="1310d60e-cdaa-4c92-8e49-1883b66d632b" providerId="ADAL" clId="{E1F4323D-C9A3-4DEA-BC27-977887B81B74}" dt="2023-03-02T15:56:06.055" v="1009" actId="478"/>
          <ac:cxnSpMkLst>
            <pc:docMk/>
            <pc:sldMk cId="3336570245" sldId="2815"/>
            <ac:cxnSpMk id="11" creationId="{E2A00029-9FA9-4BDB-9D5D-1DD6942F0EDF}"/>
          </ac:cxnSpMkLst>
        </pc:cxnChg>
        <pc:cxnChg chg="del">
          <ac:chgData name="Maithripala, Hareendra" userId="1310d60e-cdaa-4c92-8e49-1883b66d632b" providerId="ADAL" clId="{E1F4323D-C9A3-4DEA-BC27-977887B81B74}" dt="2023-03-02T15:55:59.365" v="1005" actId="478"/>
          <ac:cxnSpMkLst>
            <pc:docMk/>
            <pc:sldMk cId="3336570245" sldId="2815"/>
            <ac:cxnSpMk id="14" creationId="{8DAFE25C-FD02-465A-96BF-47419C29DB83}"/>
          </ac:cxnSpMkLst>
        </pc:cxnChg>
      </pc:sldChg>
      <pc:sldChg chg="add del">
        <pc:chgData name="Maithripala, Hareendra" userId="1310d60e-cdaa-4c92-8e49-1883b66d632b" providerId="ADAL" clId="{E1F4323D-C9A3-4DEA-BC27-977887B81B74}" dt="2023-03-02T16:04:47.217" v="1120" actId="47"/>
        <pc:sldMkLst>
          <pc:docMk/>
          <pc:sldMk cId="3386325379" sldId="2816"/>
        </pc:sldMkLst>
      </pc:sldChg>
      <pc:sldChg chg="addSp delSp modSp add mod">
        <pc:chgData name="Maithripala, Hareendra" userId="1310d60e-cdaa-4c92-8e49-1883b66d632b" providerId="ADAL" clId="{E1F4323D-C9A3-4DEA-BC27-977887B81B74}" dt="2023-03-03T04:42:56.472" v="3600" actId="207"/>
        <pc:sldMkLst>
          <pc:docMk/>
          <pc:sldMk cId="3467715062" sldId="2816"/>
        </pc:sldMkLst>
        <pc:spChg chg="mod">
          <ac:chgData name="Maithripala, Hareendra" userId="1310d60e-cdaa-4c92-8e49-1883b66d632b" providerId="ADAL" clId="{E1F4323D-C9A3-4DEA-BC27-977887B81B74}" dt="2023-03-02T16:11:12.713" v="1237" actId="6549"/>
          <ac:spMkLst>
            <pc:docMk/>
            <pc:sldMk cId="3467715062" sldId="2816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3T04:37:39.848" v="3432" actId="14100"/>
          <ac:spMkLst>
            <pc:docMk/>
            <pc:sldMk cId="3467715062" sldId="2816"/>
            <ac:spMk id="7" creationId="{2BF0A6E0-199E-482F-A17D-22696ED2BC06}"/>
          </ac:spMkLst>
        </pc:spChg>
        <pc:spChg chg="mod">
          <ac:chgData name="Maithripala, Hareendra" userId="1310d60e-cdaa-4c92-8e49-1883b66d632b" providerId="ADAL" clId="{E1F4323D-C9A3-4DEA-BC27-977887B81B74}" dt="2023-03-03T04:37:45.776" v="3433" actId="14100"/>
          <ac:spMkLst>
            <pc:docMk/>
            <pc:sldMk cId="3467715062" sldId="2816"/>
            <ac:spMk id="10" creationId="{701ECF11-1EC5-4BC1-BA36-85B502FC95A9}"/>
          </ac:spMkLst>
        </pc:spChg>
        <pc:spChg chg="mod">
          <ac:chgData name="Maithripala, Hareendra" userId="1310d60e-cdaa-4c92-8e49-1883b66d632b" providerId="ADAL" clId="{E1F4323D-C9A3-4DEA-BC27-977887B81B74}" dt="2023-03-03T04:42:56.472" v="3600" actId="207"/>
          <ac:spMkLst>
            <pc:docMk/>
            <pc:sldMk cId="3467715062" sldId="2816"/>
            <ac:spMk id="13" creationId="{E6EC9A19-625D-4459-B38C-B93DF0409EF1}"/>
          </ac:spMkLst>
        </pc:spChg>
        <pc:spChg chg="add mod">
          <ac:chgData name="Maithripala, Hareendra" userId="1310d60e-cdaa-4c92-8e49-1883b66d632b" providerId="ADAL" clId="{E1F4323D-C9A3-4DEA-BC27-977887B81B74}" dt="2023-03-03T04:40:59.713" v="3540" actId="255"/>
          <ac:spMkLst>
            <pc:docMk/>
            <pc:sldMk cId="3467715062" sldId="2816"/>
            <ac:spMk id="20" creationId="{219ACA7D-CE69-4081-AB66-08C3E29633E2}"/>
          </ac:spMkLst>
        </pc:spChg>
        <pc:spChg chg="add mod">
          <ac:chgData name="Maithripala, Hareendra" userId="1310d60e-cdaa-4c92-8e49-1883b66d632b" providerId="ADAL" clId="{E1F4323D-C9A3-4DEA-BC27-977887B81B74}" dt="2023-03-03T04:42:12.548" v="3596" actId="255"/>
          <ac:spMkLst>
            <pc:docMk/>
            <pc:sldMk cId="3467715062" sldId="2816"/>
            <ac:spMk id="25" creationId="{6547EB46-F588-4692-9E82-48A4A425A817}"/>
          </ac:spMkLst>
        </pc:spChg>
        <pc:graphicFrameChg chg="mod modGraphic">
          <ac:chgData name="Maithripala, Hareendra" userId="1310d60e-cdaa-4c92-8e49-1883b66d632b" providerId="ADAL" clId="{E1F4323D-C9A3-4DEA-BC27-977887B81B74}" dt="2023-03-02T16:08:25.668" v="1135" actId="20577"/>
          <ac:graphicFrameMkLst>
            <pc:docMk/>
            <pc:sldMk cId="3467715062" sldId="2816"/>
            <ac:graphicFrameMk id="16" creationId="{33A8039F-6FBC-49FC-9AAF-1AE4F59CFDC4}"/>
          </ac:graphicFrameMkLst>
        </pc:graphicFrameChg>
        <pc:picChg chg="add mod">
          <ac:chgData name="Maithripala, Hareendra" userId="1310d60e-cdaa-4c92-8e49-1883b66d632b" providerId="ADAL" clId="{E1F4323D-C9A3-4DEA-BC27-977887B81B74}" dt="2023-03-02T16:32:07.703" v="1396" actId="1076"/>
          <ac:picMkLst>
            <pc:docMk/>
            <pc:sldMk cId="3467715062" sldId="2816"/>
            <ac:picMk id="15" creationId="{58D519C4-1480-436D-924C-F149B78AE08D}"/>
          </ac:picMkLst>
        </pc:picChg>
        <pc:picChg chg="del">
          <ac:chgData name="Maithripala, Hareendra" userId="1310d60e-cdaa-4c92-8e49-1883b66d632b" providerId="ADAL" clId="{E1F4323D-C9A3-4DEA-BC27-977887B81B74}" dt="2023-03-02T16:31:32.118" v="1391" actId="478"/>
          <ac:picMkLst>
            <pc:docMk/>
            <pc:sldMk cId="3467715062" sldId="2816"/>
            <ac:picMk id="18" creationId="{0CA489C1-06A0-4298-B561-98DCD0CFF1F5}"/>
          </ac:picMkLst>
        </pc:picChg>
        <pc:cxnChg chg="mod">
          <ac:chgData name="Maithripala, Hareendra" userId="1310d60e-cdaa-4c92-8e49-1883b66d632b" providerId="ADAL" clId="{E1F4323D-C9A3-4DEA-BC27-977887B81B74}" dt="2023-03-03T04:37:29.623" v="3430" actId="14100"/>
          <ac:cxnSpMkLst>
            <pc:docMk/>
            <pc:sldMk cId="3467715062" sldId="2816"/>
            <ac:cxnSpMk id="8" creationId="{63AFA5C4-5395-4A92-83DD-48D24B4324F2}"/>
          </ac:cxnSpMkLst>
        </pc:cxnChg>
        <pc:cxnChg chg="mod">
          <ac:chgData name="Maithripala, Hareendra" userId="1310d60e-cdaa-4c92-8e49-1883b66d632b" providerId="ADAL" clId="{E1F4323D-C9A3-4DEA-BC27-977887B81B74}" dt="2023-03-03T04:37:34.806" v="3431" actId="14100"/>
          <ac:cxnSpMkLst>
            <pc:docMk/>
            <pc:sldMk cId="3467715062" sldId="2816"/>
            <ac:cxnSpMk id="11" creationId="{E2A00029-9FA9-4BDB-9D5D-1DD6942F0EDF}"/>
          </ac:cxnSpMkLst>
        </pc:cxnChg>
        <pc:cxnChg chg="mod">
          <ac:chgData name="Maithripala, Hareendra" userId="1310d60e-cdaa-4c92-8e49-1883b66d632b" providerId="ADAL" clId="{E1F4323D-C9A3-4DEA-BC27-977887B81B74}" dt="2023-03-03T04:38:55.218" v="3444" actId="692"/>
          <ac:cxnSpMkLst>
            <pc:docMk/>
            <pc:sldMk cId="3467715062" sldId="2816"/>
            <ac:cxnSpMk id="14" creationId="{8DAFE25C-FD02-465A-96BF-47419C29DB83}"/>
          </ac:cxnSpMkLst>
        </pc:cxnChg>
        <pc:cxnChg chg="add del">
          <ac:chgData name="Maithripala, Hareendra" userId="1310d60e-cdaa-4c92-8e49-1883b66d632b" providerId="ADAL" clId="{E1F4323D-C9A3-4DEA-BC27-977887B81B74}" dt="2023-03-03T04:39:30.591" v="3466" actId="478"/>
          <ac:cxnSpMkLst>
            <pc:docMk/>
            <pc:sldMk cId="3467715062" sldId="2816"/>
            <ac:cxnSpMk id="22" creationId="{C3F5BD5C-C5EF-4114-91D3-B6AAAE785B3D}"/>
          </ac:cxnSpMkLst>
        </pc:cxnChg>
        <pc:cxnChg chg="add">
          <ac:chgData name="Maithripala, Hareendra" userId="1310d60e-cdaa-4c92-8e49-1883b66d632b" providerId="ADAL" clId="{E1F4323D-C9A3-4DEA-BC27-977887B81B74}" dt="2023-03-03T04:39:36.837" v="3467" actId="11529"/>
          <ac:cxnSpMkLst>
            <pc:docMk/>
            <pc:sldMk cId="3467715062" sldId="2816"/>
            <ac:cxnSpMk id="24" creationId="{C974DAA5-08E7-4766-9442-42D08717C94F}"/>
          </ac:cxnSpMkLst>
        </pc:cxnChg>
        <pc:cxnChg chg="add">
          <ac:chgData name="Maithripala, Hareendra" userId="1310d60e-cdaa-4c92-8e49-1883b66d632b" providerId="ADAL" clId="{E1F4323D-C9A3-4DEA-BC27-977887B81B74}" dt="2023-03-03T04:42:21.084" v="3597" actId="11529"/>
          <ac:cxnSpMkLst>
            <pc:docMk/>
            <pc:sldMk cId="3467715062" sldId="2816"/>
            <ac:cxnSpMk id="27" creationId="{BE7718B9-17F3-42BF-9146-F397A4E2E0EB}"/>
          </ac:cxnSpMkLst>
        </pc:cxnChg>
        <pc:cxnChg chg="add">
          <ac:chgData name="Maithripala, Hareendra" userId="1310d60e-cdaa-4c92-8e49-1883b66d632b" providerId="ADAL" clId="{E1F4323D-C9A3-4DEA-BC27-977887B81B74}" dt="2023-03-03T04:42:30.965" v="3598" actId="11529"/>
          <ac:cxnSpMkLst>
            <pc:docMk/>
            <pc:sldMk cId="3467715062" sldId="2816"/>
            <ac:cxnSpMk id="29" creationId="{B404B427-8312-47E0-9252-CE6280A98152}"/>
          </ac:cxnSpMkLst>
        </pc:cxnChg>
      </pc:sldChg>
      <pc:sldChg chg="addSp delSp modSp add mod ord">
        <pc:chgData name="Maithripala, Hareendra" userId="1310d60e-cdaa-4c92-8e49-1883b66d632b" providerId="ADAL" clId="{E1F4323D-C9A3-4DEA-BC27-977887B81B74}" dt="2023-03-02T16:26:39.209" v="1358" actId="1076"/>
        <pc:sldMkLst>
          <pc:docMk/>
          <pc:sldMk cId="3717205462" sldId="2817"/>
        </pc:sldMkLst>
        <pc:spChg chg="mod">
          <ac:chgData name="Maithripala, Hareendra" userId="1310d60e-cdaa-4c92-8e49-1883b66d632b" providerId="ADAL" clId="{E1F4323D-C9A3-4DEA-BC27-977887B81B74}" dt="2023-03-02T16:09:59.735" v="1230" actId="6549"/>
          <ac:spMkLst>
            <pc:docMk/>
            <pc:sldMk cId="3717205462" sldId="2817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2T16:13:16.284" v="1250" actId="14100"/>
          <ac:spMkLst>
            <pc:docMk/>
            <pc:sldMk cId="3717205462" sldId="2817"/>
            <ac:spMk id="17" creationId="{85130C34-E5BD-4A48-AEF3-437FC7A75F08}"/>
          </ac:spMkLst>
        </pc:spChg>
        <pc:picChg chg="del">
          <ac:chgData name="Maithripala, Hareendra" userId="1310d60e-cdaa-4c92-8e49-1883b66d632b" providerId="ADAL" clId="{E1F4323D-C9A3-4DEA-BC27-977887B81B74}" dt="2023-03-02T16:12:16.737" v="1244" actId="478"/>
          <ac:picMkLst>
            <pc:docMk/>
            <pc:sldMk cId="3717205462" sldId="2817"/>
            <ac:picMk id="4" creationId="{5588D3D0-FFD2-45BC-844A-CC0169891699}"/>
          </ac:picMkLst>
        </pc:picChg>
        <pc:picChg chg="add mod">
          <ac:chgData name="Maithripala, Hareendra" userId="1310d60e-cdaa-4c92-8e49-1883b66d632b" providerId="ADAL" clId="{E1F4323D-C9A3-4DEA-BC27-977887B81B74}" dt="2023-03-02T16:12:13.686" v="1243" actId="1076"/>
          <ac:picMkLst>
            <pc:docMk/>
            <pc:sldMk cId="3717205462" sldId="2817"/>
            <ac:picMk id="6" creationId="{6FD236DC-C77B-4874-BDB8-A457DD3F989D}"/>
          </ac:picMkLst>
        </pc:picChg>
        <pc:picChg chg="add del mod">
          <ac:chgData name="Maithripala, Hareendra" userId="1310d60e-cdaa-4c92-8e49-1883b66d632b" providerId="ADAL" clId="{E1F4323D-C9A3-4DEA-BC27-977887B81B74}" dt="2023-03-02T16:26:22.323" v="1356" actId="478"/>
          <ac:picMkLst>
            <pc:docMk/>
            <pc:sldMk cId="3717205462" sldId="2817"/>
            <ac:picMk id="8" creationId="{76D84D77-BE7F-4406-9FF2-29B87E3406F9}"/>
          </ac:picMkLst>
        </pc:picChg>
        <pc:picChg chg="add mod">
          <ac:chgData name="Maithripala, Hareendra" userId="1310d60e-cdaa-4c92-8e49-1883b66d632b" providerId="ADAL" clId="{E1F4323D-C9A3-4DEA-BC27-977887B81B74}" dt="2023-03-02T16:26:39.209" v="1358" actId="1076"/>
          <ac:picMkLst>
            <pc:docMk/>
            <pc:sldMk cId="3717205462" sldId="2817"/>
            <ac:picMk id="10" creationId="{CE696362-D6D1-42F1-B098-B9B3A0F7635B}"/>
          </ac:picMkLst>
        </pc:picChg>
        <pc:picChg chg="del">
          <ac:chgData name="Maithripala, Hareendra" userId="1310d60e-cdaa-4c92-8e49-1883b66d632b" providerId="ADAL" clId="{E1F4323D-C9A3-4DEA-BC27-977887B81B74}" dt="2023-03-02T16:11:40.234" v="1238" actId="478"/>
          <ac:picMkLst>
            <pc:docMk/>
            <pc:sldMk cId="3717205462" sldId="2817"/>
            <ac:picMk id="18" creationId="{0CA489C1-06A0-4298-B561-98DCD0CFF1F5}"/>
          </ac:picMkLst>
        </pc:picChg>
      </pc:sldChg>
      <pc:sldChg chg="addSp delSp modSp add mod">
        <pc:chgData name="Maithripala, Hareendra" userId="1310d60e-cdaa-4c92-8e49-1883b66d632b" providerId="ADAL" clId="{E1F4323D-C9A3-4DEA-BC27-977887B81B74}" dt="2023-03-03T04:44:10.701" v="3607" actId="14100"/>
        <pc:sldMkLst>
          <pc:docMk/>
          <pc:sldMk cId="1443041753" sldId="2818"/>
        </pc:sldMkLst>
        <pc:spChg chg="mod">
          <ac:chgData name="Maithripala, Hareendra" userId="1310d60e-cdaa-4c92-8e49-1883b66d632b" providerId="ADAL" clId="{E1F4323D-C9A3-4DEA-BC27-977887B81B74}" dt="2023-03-02T16:15:06.607" v="1258" actId="6549"/>
          <ac:spMkLst>
            <pc:docMk/>
            <pc:sldMk cId="1443041753" sldId="2818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3T04:43:15.653" v="3601" actId="14100"/>
          <ac:spMkLst>
            <pc:docMk/>
            <pc:sldMk cId="1443041753" sldId="2818"/>
            <ac:spMk id="7" creationId="{2BF0A6E0-199E-482F-A17D-22696ED2BC06}"/>
          </ac:spMkLst>
        </pc:spChg>
        <pc:spChg chg="mod">
          <ac:chgData name="Maithripala, Hareendra" userId="1310d60e-cdaa-4c92-8e49-1883b66d632b" providerId="ADAL" clId="{E1F4323D-C9A3-4DEA-BC27-977887B81B74}" dt="2023-03-03T04:43:23.453" v="3603" actId="14100"/>
          <ac:spMkLst>
            <pc:docMk/>
            <pc:sldMk cId="1443041753" sldId="2818"/>
            <ac:spMk id="10" creationId="{701ECF11-1EC5-4BC1-BA36-85B502FC95A9}"/>
          </ac:spMkLst>
        </pc:spChg>
        <pc:spChg chg="mod">
          <ac:chgData name="Maithripala, Hareendra" userId="1310d60e-cdaa-4c92-8e49-1883b66d632b" providerId="ADAL" clId="{E1F4323D-C9A3-4DEA-BC27-977887B81B74}" dt="2023-03-03T04:43:45.521" v="3605" actId="108"/>
          <ac:spMkLst>
            <pc:docMk/>
            <pc:sldMk cId="1443041753" sldId="2818"/>
            <ac:spMk id="13" creationId="{E6EC9A19-625D-4459-B38C-B93DF0409EF1}"/>
          </ac:spMkLst>
        </pc:spChg>
        <pc:graphicFrameChg chg="modGraphic">
          <ac:chgData name="Maithripala, Hareendra" userId="1310d60e-cdaa-4c92-8e49-1883b66d632b" providerId="ADAL" clId="{E1F4323D-C9A3-4DEA-BC27-977887B81B74}" dt="2023-03-02T16:22:04.109" v="1329" actId="20577"/>
          <ac:graphicFrameMkLst>
            <pc:docMk/>
            <pc:sldMk cId="1443041753" sldId="2818"/>
            <ac:graphicFrameMk id="16" creationId="{33A8039F-6FBC-49FC-9AAF-1AE4F59CFDC4}"/>
          </ac:graphicFrameMkLst>
        </pc:graphicFrameChg>
        <pc:picChg chg="add mod">
          <ac:chgData name="Maithripala, Hareendra" userId="1310d60e-cdaa-4c92-8e49-1883b66d632b" providerId="ADAL" clId="{E1F4323D-C9A3-4DEA-BC27-977887B81B74}" dt="2023-03-02T16:22:59.183" v="1340" actId="1076"/>
          <ac:picMkLst>
            <pc:docMk/>
            <pc:sldMk cId="1443041753" sldId="2818"/>
            <ac:picMk id="17" creationId="{4BCAD40A-9DE2-42B8-9B93-DD220BB3857F}"/>
          </ac:picMkLst>
        </pc:picChg>
        <pc:picChg chg="del">
          <ac:chgData name="Maithripala, Hareendra" userId="1310d60e-cdaa-4c92-8e49-1883b66d632b" providerId="ADAL" clId="{E1F4323D-C9A3-4DEA-BC27-977887B81B74}" dt="2023-03-02T16:22:19.410" v="1332" actId="478"/>
          <ac:picMkLst>
            <pc:docMk/>
            <pc:sldMk cId="1443041753" sldId="2818"/>
            <ac:picMk id="18" creationId="{0CA489C1-06A0-4298-B561-98DCD0CFF1F5}"/>
          </ac:picMkLst>
        </pc:picChg>
        <pc:cxnChg chg="mod">
          <ac:chgData name="Maithripala, Hareendra" userId="1310d60e-cdaa-4c92-8e49-1883b66d632b" providerId="ADAL" clId="{E1F4323D-C9A3-4DEA-BC27-977887B81B74}" dt="2023-03-03T04:43:19.029" v="3602" actId="14100"/>
          <ac:cxnSpMkLst>
            <pc:docMk/>
            <pc:sldMk cId="1443041753" sldId="2818"/>
            <ac:cxnSpMk id="8" creationId="{63AFA5C4-5395-4A92-83DD-48D24B4324F2}"/>
          </ac:cxnSpMkLst>
        </pc:cxnChg>
        <pc:cxnChg chg="mod">
          <ac:chgData name="Maithripala, Hareendra" userId="1310d60e-cdaa-4c92-8e49-1883b66d632b" providerId="ADAL" clId="{E1F4323D-C9A3-4DEA-BC27-977887B81B74}" dt="2023-03-03T04:43:27.541" v="3604" actId="14100"/>
          <ac:cxnSpMkLst>
            <pc:docMk/>
            <pc:sldMk cId="1443041753" sldId="2818"/>
            <ac:cxnSpMk id="11" creationId="{E2A00029-9FA9-4BDB-9D5D-1DD6942F0EDF}"/>
          </ac:cxnSpMkLst>
        </pc:cxnChg>
        <pc:cxnChg chg="mod">
          <ac:chgData name="Maithripala, Hareendra" userId="1310d60e-cdaa-4c92-8e49-1883b66d632b" providerId="ADAL" clId="{E1F4323D-C9A3-4DEA-BC27-977887B81B74}" dt="2023-03-03T04:44:10.701" v="3607" actId="14100"/>
          <ac:cxnSpMkLst>
            <pc:docMk/>
            <pc:sldMk cId="1443041753" sldId="2818"/>
            <ac:cxnSpMk id="14" creationId="{8DAFE25C-FD02-465A-96BF-47419C29DB83}"/>
          </ac:cxnSpMkLst>
        </pc:cxnChg>
      </pc:sldChg>
      <pc:sldChg chg="addSp delSp modSp add mod">
        <pc:chgData name="Maithripala, Hareendra" userId="1310d60e-cdaa-4c92-8e49-1883b66d632b" providerId="ADAL" clId="{E1F4323D-C9A3-4DEA-BC27-977887B81B74}" dt="2023-03-03T04:30:22.901" v="3171" actId="1076"/>
        <pc:sldMkLst>
          <pc:docMk/>
          <pc:sldMk cId="2438897224" sldId="2819"/>
        </pc:sldMkLst>
        <pc:spChg chg="mod">
          <ac:chgData name="Maithripala, Hareendra" userId="1310d60e-cdaa-4c92-8e49-1883b66d632b" providerId="ADAL" clId="{E1F4323D-C9A3-4DEA-BC27-977887B81B74}" dt="2023-03-02T16:23:25.286" v="1343" actId="6549"/>
          <ac:spMkLst>
            <pc:docMk/>
            <pc:sldMk cId="2438897224" sldId="2819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3T04:30:22.901" v="3171" actId="1076"/>
          <ac:spMkLst>
            <pc:docMk/>
            <pc:sldMk cId="2438897224" sldId="2819"/>
            <ac:spMk id="19" creationId="{49720B12-DC42-4EFC-8901-FF2C9679A848}"/>
          </ac:spMkLst>
        </pc:spChg>
        <pc:picChg chg="add mod">
          <ac:chgData name="Maithripala, Hareendra" userId="1310d60e-cdaa-4c92-8e49-1883b66d632b" providerId="ADAL" clId="{E1F4323D-C9A3-4DEA-BC27-977887B81B74}" dt="2023-03-02T16:23:53.260" v="1350" actId="1076"/>
          <ac:picMkLst>
            <pc:docMk/>
            <pc:sldMk cId="2438897224" sldId="2819"/>
            <ac:picMk id="4" creationId="{8BFC6322-417A-494F-ABF9-0DC0983F60EF}"/>
          </ac:picMkLst>
        </pc:picChg>
        <pc:picChg chg="del">
          <ac:chgData name="Maithripala, Hareendra" userId="1310d60e-cdaa-4c92-8e49-1883b66d632b" providerId="ADAL" clId="{E1F4323D-C9A3-4DEA-BC27-977887B81B74}" dt="2023-03-02T16:23:32.240" v="1344" actId="478"/>
          <ac:picMkLst>
            <pc:docMk/>
            <pc:sldMk cId="2438897224" sldId="2819"/>
            <ac:picMk id="6" creationId="{6FD236DC-C77B-4874-BDB8-A457DD3F989D}"/>
          </ac:picMkLst>
        </pc:picChg>
        <pc:picChg chg="del">
          <ac:chgData name="Maithripala, Hareendra" userId="1310d60e-cdaa-4c92-8e49-1883b66d632b" providerId="ADAL" clId="{E1F4323D-C9A3-4DEA-BC27-977887B81B74}" dt="2023-03-02T16:25:23.693" v="1351" actId="478"/>
          <ac:picMkLst>
            <pc:docMk/>
            <pc:sldMk cId="2438897224" sldId="2819"/>
            <ac:picMk id="8" creationId="{76D84D77-BE7F-4406-9FF2-29B87E3406F9}"/>
          </ac:picMkLst>
        </pc:picChg>
        <pc:picChg chg="add mod">
          <ac:chgData name="Maithripala, Hareendra" userId="1310d60e-cdaa-4c92-8e49-1883b66d632b" providerId="ADAL" clId="{E1F4323D-C9A3-4DEA-BC27-977887B81B74}" dt="2023-03-02T16:25:29.447" v="1355" actId="1076"/>
          <ac:picMkLst>
            <pc:docMk/>
            <pc:sldMk cId="2438897224" sldId="2819"/>
            <ac:picMk id="9" creationId="{A1ED2D1D-297E-4523-8FFA-90C791A8231B}"/>
          </ac:picMkLst>
        </pc:picChg>
      </pc:sldChg>
      <pc:sldChg chg="addSp delSp modSp add mod">
        <pc:chgData name="Maithripala, Hareendra" userId="1310d60e-cdaa-4c92-8e49-1883b66d632b" providerId="ADAL" clId="{E1F4323D-C9A3-4DEA-BC27-977887B81B74}" dt="2023-03-03T04:47:09.347" v="3618" actId="1076"/>
        <pc:sldMkLst>
          <pc:docMk/>
          <pc:sldMk cId="2731590160" sldId="2820"/>
        </pc:sldMkLst>
        <pc:spChg chg="add mod">
          <ac:chgData name="Maithripala, Hareendra" userId="1310d60e-cdaa-4c92-8e49-1883b66d632b" providerId="ADAL" clId="{E1F4323D-C9A3-4DEA-BC27-977887B81B74}" dt="2023-03-03T04:35:11.906" v="3385" actId="20577"/>
          <ac:spMkLst>
            <pc:docMk/>
            <pc:sldMk cId="2731590160" sldId="2820"/>
            <ac:spMk id="2" creationId="{B0B11A92-A668-4383-9334-78E0FA5FF202}"/>
          </ac:spMkLst>
        </pc:spChg>
        <pc:spChg chg="mod">
          <ac:chgData name="Maithripala, Hareendra" userId="1310d60e-cdaa-4c92-8e49-1883b66d632b" providerId="ADAL" clId="{E1F4323D-C9A3-4DEA-BC27-977887B81B74}" dt="2023-03-02T16:28:43.942" v="1388" actId="20577"/>
          <ac:spMkLst>
            <pc:docMk/>
            <pc:sldMk cId="2731590160" sldId="2820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3T04:47:01.531" v="3616" actId="1076"/>
          <ac:spMkLst>
            <pc:docMk/>
            <pc:sldMk cId="2731590160" sldId="2820"/>
            <ac:spMk id="7" creationId="{2BF0A6E0-199E-482F-A17D-22696ED2BC06}"/>
          </ac:spMkLst>
        </pc:spChg>
        <pc:spChg chg="mod">
          <ac:chgData name="Maithripala, Hareendra" userId="1310d60e-cdaa-4c92-8e49-1883b66d632b" providerId="ADAL" clId="{E1F4323D-C9A3-4DEA-BC27-977887B81B74}" dt="2023-03-03T04:47:09.347" v="3618" actId="1076"/>
          <ac:spMkLst>
            <pc:docMk/>
            <pc:sldMk cId="2731590160" sldId="2820"/>
            <ac:spMk id="10" creationId="{701ECF11-1EC5-4BC1-BA36-85B502FC95A9}"/>
          </ac:spMkLst>
        </pc:spChg>
        <pc:spChg chg="mod">
          <ac:chgData name="Maithripala, Hareendra" userId="1310d60e-cdaa-4c92-8e49-1883b66d632b" providerId="ADAL" clId="{E1F4323D-C9A3-4DEA-BC27-977887B81B74}" dt="2023-03-03T04:45:41.347" v="3609" actId="13926"/>
          <ac:spMkLst>
            <pc:docMk/>
            <pc:sldMk cId="2731590160" sldId="2820"/>
            <ac:spMk id="13" creationId="{E6EC9A19-625D-4459-B38C-B93DF0409EF1}"/>
          </ac:spMkLst>
        </pc:spChg>
        <pc:graphicFrameChg chg="mod modGraphic">
          <ac:chgData name="Maithripala, Hareendra" userId="1310d60e-cdaa-4c92-8e49-1883b66d632b" providerId="ADAL" clId="{E1F4323D-C9A3-4DEA-BC27-977887B81B74}" dt="2023-03-02T16:50:37.410" v="1712" actId="6549"/>
          <ac:graphicFrameMkLst>
            <pc:docMk/>
            <pc:sldMk cId="2731590160" sldId="2820"/>
            <ac:graphicFrameMk id="6" creationId="{2D2ADDB4-587C-400A-8DD9-B241197881BA}"/>
          </ac:graphicFrameMkLst>
        </pc:graphicFrameChg>
        <pc:graphicFrameChg chg="mod modGraphic">
          <ac:chgData name="Maithripala, Hareendra" userId="1310d60e-cdaa-4c92-8e49-1883b66d632b" providerId="ADAL" clId="{E1F4323D-C9A3-4DEA-BC27-977887B81B74}" dt="2023-03-02T16:50:24.333" v="1710"/>
          <ac:graphicFrameMkLst>
            <pc:docMk/>
            <pc:sldMk cId="2731590160" sldId="2820"/>
            <ac:graphicFrameMk id="12" creationId="{6E4F421F-015C-4C43-B0D6-F8718AAC01F8}"/>
          </ac:graphicFrameMkLst>
        </pc:graphicFrameChg>
        <pc:graphicFrameChg chg="modGraphic">
          <ac:chgData name="Maithripala, Hareendra" userId="1310d60e-cdaa-4c92-8e49-1883b66d632b" providerId="ADAL" clId="{E1F4323D-C9A3-4DEA-BC27-977887B81B74}" dt="2023-03-02T16:52:02.233" v="1729" actId="20577"/>
          <ac:graphicFrameMkLst>
            <pc:docMk/>
            <pc:sldMk cId="2731590160" sldId="2820"/>
            <ac:graphicFrameMk id="16" creationId="{33A8039F-6FBC-49FC-9AAF-1AE4F59CFDC4}"/>
          </ac:graphicFrameMkLst>
        </pc:graphicFrameChg>
        <pc:picChg chg="add mod">
          <ac:chgData name="Maithripala, Hareendra" userId="1310d60e-cdaa-4c92-8e49-1883b66d632b" providerId="ADAL" clId="{E1F4323D-C9A3-4DEA-BC27-977887B81B74}" dt="2023-03-02T17:36:47.814" v="1744" actId="1076"/>
          <ac:picMkLst>
            <pc:docMk/>
            <pc:sldMk cId="2731590160" sldId="2820"/>
            <ac:picMk id="4" creationId="{E9559CCB-B502-40E0-9D7F-56186F0AB20A}"/>
          </ac:picMkLst>
        </pc:picChg>
        <pc:picChg chg="del">
          <ac:chgData name="Maithripala, Hareendra" userId="1310d60e-cdaa-4c92-8e49-1883b66d632b" providerId="ADAL" clId="{E1F4323D-C9A3-4DEA-BC27-977887B81B74}" dt="2023-03-02T17:36:32.244" v="1739" actId="478"/>
          <ac:picMkLst>
            <pc:docMk/>
            <pc:sldMk cId="2731590160" sldId="2820"/>
            <ac:picMk id="17" creationId="{4BCAD40A-9DE2-42B8-9B93-DD220BB3857F}"/>
          </ac:picMkLst>
        </pc:picChg>
        <pc:cxnChg chg="mod">
          <ac:chgData name="Maithripala, Hareendra" userId="1310d60e-cdaa-4c92-8e49-1883b66d632b" providerId="ADAL" clId="{E1F4323D-C9A3-4DEA-BC27-977887B81B74}" dt="2023-03-03T04:33:36.606" v="3294" actId="14100"/>
          <ac:cxnSpMkLst>
            <pc:docMk/>
            <pc:sldMk cId="2731590160" sldId="2820"/>
            <ac:cxnSpMk id="8" creationId="{63AFA5C4-5395-4A92-83DD-48D24B4324F2}"/>
          </ac:cxnSpMkLst>
        </pc:cxnChg>
        <pc:cxnChg chg="mod">
          <ac:chgData name="Maithripala, Hareendra" userId="1310d60e-cdaa-4c92-8e49-1883b66d632b" providerId="ADAL" clId="{E1F4323D-C9A3-4DEA-BC27-977887B81B74}" dt="2023-03-03T04:33:51.742" v="3357" actId="14100"/>
          <ac:cxnSpMkLst>
            <pc:docMk/>
            <pc:sldMk cId="2731590160" sldId="2820"/>
            <ac:cxnSpMk id="11" creationId="{E2A00029-9FA9-4BDB-9D5D-1DD6942F0EDF}"/>
          </ac:cxnSpMkLst>
        </pc:cxnChg>
        <pc:cxnChg chg="mod">
          <ac:chgData name="Maithripala, Hareendra" userId="1310d60e-cdaa-4c92-8e49-1883b66d632b" providerId="ADAL" clId="{E1F4323D-C9A3-4DEA-BC27-977887B81B74}" dt="2023-03-03T04:46:24.766" v="3614" actId="108"/>
          <ac:cxnSpMkLst>
            <pc:docMk/>
            <pc:sldMk cId="2731590160" sldId="2820"/>
            <ac:cxnSpMk id="14" creationId="{8DAFE25C-FD02-465A-96BF-47419C29DB83}"/>
          </ac:cxnSpMkLst>
        </pc:cxnChg>
        <pc:cxnChg chg="add mod">
          <ac:chgData name="Maithripala, Hareendra" userId="1310d60e-cdaa-4c92-8e49-1883b66d632b" providerId="ADAL" clId="{E1F4323D-C9A3-4DEA-BC27-977887B81B74}" dt="2023-03-03T04:46:10.138" v="3613" actId="14100"/>
          <ac:cxnSpMkLst>
            <pc:docMk/>
            <pc:sldMk cId="2731590160" sldId="2820"/>
            <ac:cxnSpMk id="17" creationId="{75189ED8-9386-4743-A823-4171BECD404F}"/>
          </ac:cxnSpMkLst>
        </pc:cxnChg>
      </pc:sldChg>
      <pc:sldChg chg="addSp delSp modSp add mod">
        <pc:chgData name="Maithripala, Hareendra" userId="1310d60e-cdaa-4c92-8e49-1883b66d632b" providerId="ADAL" clId="{E1F4323D-C9A3-4DEA-BC27-977887B81B74}" dt="2023-03-02T17:37:27.715" v="1750" actId="1076"/>
        <pc:sldMkLst>
          <pc:docMk/>
          <pc:sldMk cId="3731015323" sldId="2821"/>
        </pc:sldMkLst>
        <pc:spChg chg="mod">
          <ac:chgData name="Maithripala, Hareendra" userId="1310d60e-cdaa-4c92-8e49-1883b66d632b" providerId="ADAL" clId="{E1F4323D-C9A3-4DEA-BC27-977887B81B74}" dt="2023-03-02T17:35:16.667" v="1732" actId="6549"/>
          <ac:spMkLst>
            <pc:docMk/>
            <pc:sldMk cId="3731015323" sldId="2821"/>
            <ac:spMk id="3" creationId="{168C09C4-58EC-424B-B33D-66A4164B6CBA}"/>
          </ac:spMkLst>
        </pc:spChg>
        <pc:picChg chg="del">
          <ac:chgData name="Maithripala, Hareendra" userId="1310d60e-cdaa-4c92-8e49-1883b66d632b" providerId="ADAL" clId="{E1F4323D-C9A3-4DEA-BC27-977887B81B74}" dt="2023-03-02T17:35:23.896" v="1733" actId="478"/>
          <ac:picMkLst>
            <pc:docMk/>
            <pc:sldMk cId="3731015323" sldId="2821"/>
            <ac:picMk id="4" creationId="{8BFC6322-417A-494F-ABF9-0DC0983F60EF}"/>
          </ac:picMkLst>
        </pc:picChg>
        <pc:picChg chg="add mod">
          <ac:chgData name="Maithripala, Hareendra" userId="1310d60e-cdaa-4c92-8e49-1883b66d632b" providerId="ADAL" clId="{E1F4323D-C9A3-4DEA-BC27-977887B81B74}" dt="2023-03-02T17:35:55.913" v="1738" actId="1076"/>
          <ac:picMkLst>
            <pc:docMk/>
            <pc:sldMk cId="3731015323" sldId="2821"/>
            <ac:picMk id="6" creationId="{AB10ED27-3D16-496C-B013-CC01EF50B039}"/>
          </ac:picMkLst>
        </pc:picChg>
        <pc:picChg chg="add mod">
          <ac:chgData name="Maithripala, Hareendra" userId="1310d60e-cdaa-4c92-8e49-1883b66d632b" providerId="ADAL" clId="{E1F4323D-C9A3-4DEA-BC27-977887B81B74}" dt="2023-03-02T17:37:27.715" v="1750" actId="1076"/>
          <ac:picMkLst>
            <pc:docMk/>
            <pc:sldMk cId="3731015323" sldId="2821"/>
            <ac:picMk id="8" creationId="{22B26749-93D5-4433-9289-44FD4066A969}"/>
          </ac:picMkLst>
        </pc:picChg>
        <pc:picChg chg="del">
          <ac:chgData name="Maithripala, Hareendra" userId="1310d60e-cdaa-4c92-8e49-1883b66d632b" providerId="ADAL" clId="{E1F4323D-C9A3-4DEA-BC27-977887B81B74}" dt="2023-03-02T17:37:02.905" v="1745" actId="478"/>
          <ac:picMkLst>
            <pc:docMk/>
            <pc:sldMk cId="3731015323" sldId="2821"/>
            <ac:picMk id="9" creationId="{A1ED2D1D-297E-4523-8FFA-90C791A8231B}"/>
          </ac:picMkLst>
        </pc:picChg>
      </pc:sldChg>
      <pc:sldChg chg="addSp delSp modSp add mod">
        <pc:chgData name="Maithripala, Hareendra" userId="1310d60e-cdaa-4c92-8e49-1883b66d632b" providerId="ADAL" clId="{E1F4323D-C9A3-4DEA-BC27-977887B81B74}" dt="2023-03-03T04:51:45.624" v="3869" actId="14100"/>
        <pc:sldMkLst>
          <pc:docMk/>
          <pc:sldMk cId="1385541527" sldId="2822"/>
        </pc:sldMkLst>
        <pc:spChg chg="mod">
          <ac:chgData name="Maithripala, Hareendra" userId="1310d60e-cdaa-4c92-8e49-1883b66d632b" providerId="ADAL" clId="{E1F4323D-C9A3-4DEA-BC27-977887B81B74}" dt="2023-03-02T17:44:50.389" v="1759" actId="6549"/>
          <ac:spMkLst>
            <pc:docMk/>
            <pc:sldMk cId="1385541527" sldId="2822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3T04:50:05.660" v="3690" actId="1037"/>
          <ac:spMkLst>
            <pc:docMk/>
            <pc:sldMk cId="1385541527" sldId="2822"/>
            <ac:spMk id="7" creationId="{2BF0A6E0-199E-482F-A17D-22696ED2BC06}"/>
          </ac:spMkLst>
        </pc:spChg>
        <pc:spChg chg="del mod">
          <ac:chgData name="Maithripala, Hareendra" userId="1310d60e-cdaa-4c92-8e49-1883b66d632b" providerId="ADAL" clId="{E1F4323D-C9A3-4DEA-BC27-977887B81B74}" dt="2023-03-02T17:48:48.784" v="1896" actId="478"/>
          <ac:spMkLst>
            <pc:docMk/>
            <pc:sldMk cId="1385541527" sldId="2822"/>
            <ac:spMk id="10" creationId="{701ECF11-1EC5-4BC1-BA36-85B502FC95A9}"/>
          </ac:spMkLst>
        </pc:spChg>
        <pc:spChg chg="mod">
          <ac:chgData name="Maithripala, Hareendra" userId="1310d60e-cdaa-4c92-8e49-1883b66d632b" providerId="ADAL" clId="{E1F4323D-C9A3-4DEA-BC27-977887B81B74}" dt="2023-03-03T04:51:38.089" v="3867" actId="1037"/>
          <ac:spMkLst>
            <pc:docMk/>
            <pc:sldMk cId="1385541527" sldId="2822"/>
            <ac:spMk id="13" creationId="{E6EC9A19-625D-4459-B38C-B93DF0409EF1}"/>
          </ac:spMkLst>
        </pc:spChg>
        <pc:spChg chg="add mod">
          <ac:chgData name="Maithripala, Hareendra" userId="1310d60e-cdaa-4c92-8e49-1883b66d632b" providerId="ADAL" clId="{E1F4323D-C9A3-4DEA-BC27-977887B81B74}" dt="2023-03-03T04:51:13.298" v="3752" actId="1038"/>
          <ac:spMkLst>
            <pc:docMk/>
            <pc:sldMk cId="1385541527" sldId="2822"/>
            <ac:spMk id="17" creationId="{773F96DF-5992-4891-A722-D939594645E4}"/>
          </ac:spMkLst>
        </pc:spChg>
        <pc:graphicFrameChg chg="del mod modGraphic">
          <ac:chgData name="Maithripala, Hareendra" userId="1310d60e-cdaa-4c92-8e49-1883b66d632b" providerId="ADAL" clId="{E1F4323D-C9A3-4DEA-BC27-977887B81B74}" dt="2023-03-02T17:48:54.018" v="1897" actId="478"/>
          <ac:graphicFrameMkLst>
            <pc:docMk/>
            <pc:sldMk cId="1385541527" sldId="2822"/>
            <ac:graphicFrameMk id="6" creationId="{2D2ADDB4-587C-400A-8DD9-B241197881BA}"/>
          </ac:graphicFrameMkLst>
        </pc:graphicFrameChg>
        <pc:graphicFrameChg chg="mod modGraphic">
          <ac:chgData name="Maithripala, Hareendra" userId="1310d60e-cdaa-4c92-8e49-1883b66d632b" providerId="ADAL" clId="{E1F4323D-C9A3-4DEA-BC27-977887B81B74}" dt="2023-03-02T17:50:35.636" v="2006" actId="1036"/>
          <ac:graphicFrameMkLst>
            <pc:docMk/>
            <pc:sldMk cId="1385541527" sldId="2822"/>
            <ac:graphicFrameMk id="9" creationId="{8C371572-1F45-42B5-9FE4-C44A2085D267}"/>
          </ac:graphicFrameMkLst>
        </pc:graphicFrameChg>
        <pc:graphicFrameChg chg="del modGraphic">
          <ac:chgData name="Maithripala, Hareendra" userId="1310d60e-cdaa-4c92-8e49-1883b66d632b" providerId="ADAL" clId="{E1F4323D-C9A3-4DEA-BC27-977887B81B74}" dt="2023-03-02T17:51:23.534" v="2009" actId="478"/>
          <ac:graphicFrameMkLst>
            <pc:docMk/>
            <pc:sldMk cId="1385541527" sldId="2822"/>
            <ac:graphicFrameMk id="12" creationId="{6E4F421F-015C-4C43-B0D6-F8718AAC01F8}"/>
          </ac:graphicFrameMkLst>
        </pc:graphicFrameChg>
        <pc:graphicFrameChg chg="add mod">
          <ac:chgData name="Maithripala, Hareendra" userId="1310d60e-cdaa-4c92-8e49-1883b66d632b" providerId="ADAL" clId="{E1F4323D-C9A3-4DEA-BC27-977887B81B74}" dt="2023-03-02T17:50:35.636" v="2006" actId="1036"/>
          <ac:graphicFrameMkLst>
            <pc:docMk/>
            <pc:sldMk cId="1385541527" sldId="2822"/>
            <ac:graphicFrameMk id="15" creationId="{7217933E-EFCE-4988-9359-4EA5EEAA70C0}"/>
          </ac:graphicFrameMkLst>
        </pc:graphicFrameChg>
        <pc:graphicFrameChg chg="mod modGraphic">
          <ac:chgData name="Maithripala, Hareendra" userId="1310d60e-cdaa-4c92-8e49-1883b66d632b" providerId="ADAL" clId="{E1F4323D-C9A3-4DEA-BC27-977887B81B74}" dt="2023-03-02T17:53:06.017" v="2082" actId="255"/>
          <ac:graphicFrameMkLst>
            <pc:docMk/>
            <pc:sldMk cId="1385541527" sldId="2822"/>
            <ac:graphicFrameMk id="16" creationId="{33A8039F-6FBC-49FC-9AAF-1AE4F59CFDC4}"/>
          </ac:graphicFrameMkLst>
        </pc:graphicFrameChg>
        <pc:graphicFrameChg chg="add mod modGraphic">
          <ac:chgData name="Maithripala, Hareendra" userId="1310d60e-cdaa-4c92-8e49-1883b66d632b" providerId="ADAL" clId="{E1F4323D-C9A3-4DEA-BC27-977887B81B74}" dt="2023-03-02T17:55:31.587" v="2165" actId="20577"/>
          <ac:graphicFrameMkLst>
            <pc:docMk/>
            <pc:sldMk cId="1385541527" sldId="2822"/>
            <ac:graphicFrameMk id="22" creationId="{141D9FE8-4629-4A2D-AE1D-BB90D80FC5AB}"/>
          </ac:graphicFrameMkLst>
        </pc:graphicFrameChg>
        <pc:picChg chg="del">
          <ac:chgData name="Maithripala, Hareendra" userId="1310d60e-cdaa-4c92-8e49-1883b66d632b" providerId="ADAL" clId="{E1F4323D-C9A3-4DEA-BC27-977887B81B74}" dt="2023-03-02T17:45:44.698" v="1760" actId="478"/>
          <ac:picMkLst>
            <pc:docMk/>
            <pc:sldMk cId="1385541527" sldId="2822"/>
            <ac:picMk id="4" creationId="{E9559CCB-B502-40E0-9D7F-56186F0AB20A}"/>
          </ac:picMkLst>
        </pc:picChg>
        <pc:picChg chg="add mod">
          <ac:chgData name="Maithripala, Hareendra" userId="1310d60e-cdaa-4c92-8e49-1883b66d632b" providerId="ADAL" clId="{E1F4323D-C9A3-4DEA-BC27-977887B81B74}" dt="2023-03-02T17:55:19.154" v="2163" actId="1076"/>
          <ac:picMkLst>
            <pc:docMk/>
            <pc:sldMk cId="1385541527" sldId="2822"/>
            <ac:picMk id="24" creationId="{073BAED6-A4F2-47F6-93F9-7AE924BB9F08}"/>
          </ac:picMkLst>
        </pc:picChg>
        <pc:cxnChg chg="mod">
          <ac:chgData name="Maithripala, Hareendra" userId="1310d60e-cdaa-4c92-8e49-1883b66d632b" providerId="ADAL" clId="{E1F4323D-C9A3-4DEA-BC27-977887B81B74}" dt="2023-03-03T04:50:12.158" v="3691" actId="14100"/>
          <ac:cxnSpMkLst>
            <pc:docMk/>
            <pc:sldMk cId="1385541527" sldId="2822"/>
            <ac:cxnSpMk id="8" creationId="{63AFA5C4-5395-4A92-83DD-48D24B4324F2}"/>
          </ac:cxnSpMkLst>
        </pc:cxnChg>
        <pc:cxnChg chg="del mod">
          <ac:chgData name="Maithripala, Hareendra" userId="1310d60e-cdaa-4c92-8e49-1883b66d632b" providerId="ADAL" clId="{E1F4323D-C9A3-4DEA-BC27-977887B81B74}" dt="2023-03-02T17:48:58.527" v="1898" actId="478"/>
          <ac:cxnSpMkLst>
            <pc:docMk/>
            <pc:sldMk cId="1385541527" sldId="2822"/>
            <ac:cxnSpMk id="11" creationId="{E2A00029-9FA9-4BDB-9D5D-1DD6942F0EDF}"/>
          </ac:cxnSpMkLst>
        </pc:cxnChg>
        <pc:cxnChg chg="del mod">
          <ac:chgData name="Maithripala, Hareendra" userId="1310d60e-cdaa-4c92-8e49-1883b66d632b" providerId="ADAL" clId="{E1F4323D-C9A3-4DEA-BC27-977887B81B74}" dt="2023-03-02T17:49:44.264" v="1906" actId="478"/>
          <ac:cxnSpMkLst>
            <pc:docMk/>
            <pc:sldMk cId="1385541527" sldId="2822"/>
            <ac:cxnSpMk id="14" creationId="{8DAFE25C-FD02-465A-96BF-47419C29DB83}"/>
          </ac:cxnSpMkLst>
        </pc:cxnChg>
        <pc:cxnChg chg="add mod">
          <ac:chgData name="Maithripala, Hareendra" userId="1310d60e-cdaa-4c92-8e49-1883b66d632b" providerId="ADAL" clId="{E1F4323D-C9A3-4DEA-BC27-977887B81B74}" dt="2023-03-03T04:51:23.087" v="3754" actId="14100"/>
          <ac:cxnSpMkLst>
            <pc:docMk/>
            <pc:sldMk cId="1385541527" sldId="2822"/>
            <ac:cxnSpMk id="18" creationId="{46D082FD-3244-488D-BDB5-EC079B5CE043}"/>
          </ac:cxnSpMkLst>
        </pc:cxnChg>
        <pc:cxnChg chg="add mod">
          <ac:chgData name="Maithripala, Hareendra" userId="1310d60e-cdaa-4c92-8e49-1883b66d632b" providerId="ADAL" clId="{E1F4323D-C9A3-4DEA-BC27-977887B81B74}" dt="2023-03-03T04:51:45.624" v="3869" actId="14100"/>
          <ac:cxnSpMkLst>
            <pc:docMk/>
            <pc:sldMk cId="1385541527" sldId="2822"/>
            <ac:cxnSpMk id="21" creationId="{D3F35170-997F-49E8-A7A9-A36DBF86CF44}"/>
          </ac:cxnSpMkLst>
        </pc:cxnChg>
      </pc:sldChg>
      <pc:sldChg chg="addSp delSp modSp add mod ord">
        <pc:chgData name="Maithripala, Hareendra" userId="1310d60e-cdaa-4c92-8e49-1883b66d632b" providerId="ADAL" clId="{E1F4323D-C9A3-4DEA-BC27-977887B81B74}" dt="2023-03-03T05:48:56.685" v="3883" actId="1076"/>
        <pc:sldMkLst>
          <pc:docMk/>
          <pc:sldMk cId="3177797146" sldId="2823"/>
        </pc:sldMkLst>
        <pc:spChg chg="mod">
          <ac:chgData name="Maithripala, Hareendra" userId="1310d60e-cdaa-4c92-8e49-1883b66d632b" providerId="ADAL" clId="{E1F4323D-C9A3-4DEA-BC27-977887B81B74}" dt="2023-03-02T17:59:29.016" v="2170" actId="20577"/>
          <ac:spMkLst>
            <pc:docMk/>
            <pc:sldMk cId="3177797146" sldId="2823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3T05:48:56.685" v="3883" actId="1076"/>
          <ac:spMkLst>
            <pc:docMk/>
            <pc:sldMk cId="3177797146" sldId="2823"/>
            <ac:spMk id="17" creationId="{85130C34-E5BD-4A48-AEF3-437FC7A75F08}"/>
          </ac:spMkLst>
        </pc:spChg>
        <pc:spChg chg="mod">
          <ac:chgData name="Maithripala, Hareendra" userId="1310d60e-cdaa-4c92-8e49-1883b66d632b" providerId="ADAL" clId="{E1F4323D-C9A3-4DEA-BC27-977887B81B74}" dt="2023-03-03T05:48:52.961" v="3882" actId="1076"/>
          <ac:spMkLst>
            <pc:docMk/>
            <pc:sldMk cId="3177797146" sldId="2823"/>
            <ac:spMk id="19" creationId="{49720B12-DC42-4EFC-8901-FF2C9679A848}"/>
          </ac:spMkLst>
        </pc:spChg>
        <pc:picChg chg="add del mod">
          <ac:chgData name="Maithripala, Hareendra" userId="1310d60e-cdaa-4c92-8e49-1883b66d632b" providerId="ADAL" clId="{E1F4323D-C9A3-4DEA-BC27-977887B81B74}" dt="2023-03-03T05:02:08.043" v="3871" actId="478"/>
          <ac:picMkLst>
            <pc:docMk/>
            <pc:sldMk cId="3177797146" sldId="2823"/>
            <ac:picMk id="4" creationId="{BE5EE2AB-0F3A-4C68-880E-A68C40C3BCC1}"/>
          </ac:picMkLst>
        </pc:picChg>
        <pc:picChg chg="del">
          <ac:chgData name="Maithripala, Hareendra" userId="1310d60e-cdaa-4c92-8e49-1883b66d632b" providerId="ADAL" clId="{E1F4323D-C9A3-4DEA-BC27-977887B81B74}" dt="2023-03-02T17:59:36.430" v="2171" actId="478"/>
          <ac:picMkLst>
            <pc:docMk/>
            <pc:sldMk cId="3177797146" sldId="2823"/>
            <ac:picMk id="6" creationId="{AB10ED27-3D16-496C-B013-CC01EF50B039}"/>
          </ac:picMkLst>
        </pc:picChg>
        <pc:picChg chg="add del">
          <ac:chgData name="Maithripala, Hareendra" userId="1310d60e-cdaa-4c92-8e49-1883b66d632b" providerId="ADAL" clId="{E1F4323D-C9A3-4DEA-BC27-977887B81B74}" dt="2023-03-03T05:47:55.568" v="3873" actId="22"/>
          <ac:picMkLst>
            <pc:docMk/>
            <pc:sldMk cId="3177797146" sldId="2823"/>
            <ac:picMk id="6" creationId="{CBE994E7-3520-43A8-A555-28E9E2835B79}"/>
          </ac:picMkLst>
        </pc:picChg>
        <pc:picChg chg="del">
          <ac:chgData name="Maithripala, Hareendra" userId="1310d60e-cdaa-4c92-8e49-1883b66d632b" providerId="ADAL" clId="{E1F4323D-C9A3-4DEA-BC27-977887B81B74}" dt="2023-03-02T18:00:32.685" v="2189" actId="478"/>
          <ac:picMkLst>
            <pc:docMk/>
            <pc:sldMk cId="3177797146" sldId="2823"/>
            <ac:picMk id="8" creationId="{22B26749-93D5-4433-9289-44FD4066A969}"/>
          </ac:picMkLst>
        </pc:picChg>
        <pc:picChg chg="add mod">
          <ac:chgData name="Maithripala, Hareendra" userId="1310d60e-cdaa-4c92-8e49-1883b66d632b" providerId="ADAL" clId="{E1F4323D-C9A3-4DEA-BC27-977887B81B74}" dt="2023-03-03T05:48:15.810" v="3878" actId="1076"/>
          <ac:picMkLst>
            <pc:docMk/>
            <pc:sldMk cId="3177797146" sldId="2823"/>
            <ac:picMk id="8" creationId="{B4B5D4BF-07F6-412D-8662-A82486396147}"/>
          </ac:picMkLst>
        </pc:picChg>
        <pc:picChg chg="add del mod">
          <ac:chgData name="Maithripala, Hareendra" userId="1310d60e-cdaa-4c92-8e49-1883b66d632b" providerId="ADAL" clId="{E1F4323D-C9A3-4DEA-BC27-977887B81B74}" dt="2023-03-03T05:02:05.065" v="3870" actId="478"/>
          <ac:picMkLst>
            <pc:docMk/>
            <pc:sldMk cId="3177797146" sldId="2823"/>
            <ac:picMk id="9" creationId="{5F66F752-6118-4750-A744-7C4311DE3908}"/>
          </ac:picMkLst>
        </pc:picChg>
        <pc:picChg chg="add mod">
          <ac:chgData name="Maithripala, Hareendra" userId="1310d60e-cdaa-4c92-8e49-1883b66d632b" providerId="ADAL" clId="{E1F4323D-C9A3-4DEA-BC27-977887B81B74}" dt="2023-03-03T05:48:47.492" v="3881" actId="1076"/>
          <ac:picMkLst>
            <pc:docMk/>
            <pc:sldMk cId="3177797146" sldId="2823"/>
            <ac:picMk id="11" creationId="{4D9CA12A-CEF9-4054-912A-FE553854F8BF}"/>
          </ac:picMkLst>
        </pc:picChg>
      </pc:sldChg>
      <pc:sldChg chg="addSp delSp modSp add mod ord">
        <pc:chgData name="Maithripala, Hareendra" userId="1310d60e-cdaa-4c92-8e49-1883b66d632b" providerId="ADAL" clId="{E1F4323D-C9A3-4DEA-BC27-977887B81B74}" dt="2023-03-03T05:59:38.520" v="3924" actId="20577"/>
        <pc:sldMkLst>
          <pc:docMk/>
          <pc:sldMk cId="1099664558" sldId="2824"/>
        </pc:sldMkLst>
        <pc:spChg chg="mod">
          <ac:chgData name="Maithripala, Hareendra" userId="1310d60e-cdaa-4c92-8e49-1883b66d632b" providerId="ADAL" clId="{E1F4323D-C9A3-4DEA-BC27-977887B81B74}" dt="2023-03-03T05:59:38.520" v="3924" actId="20577"/>
          <ac:spMkLst>
            <pc:docMk/>
            <pc:sldMk cId="1099664558" sldId="2824"/>
            <ac:spMk id="3" creationId="{168C09C4-58EC-424B-B33D-66A4164B6CBA}"/>
          </ac:spMkLst>
        </pc:spChg>
        <pc:spChg chg="mod">
          <ac:chgData name="Maithripala, Hareendra" userId="1310d60e-cdaa-4c92-8e49-1883b66d632b" providerId="ADAL" clId="{E1F4323D-C9A3-4DEA-BC27-977887B81B74}" dt="2023-03-03T05:59:14.733" v="3918" actId="14100"/>
          <ac:spMkLst>
            <pc:docMk/>
            <pc:sldMk cId="1099664558" sldId="2824"/>
            <ac:spMk id="17" creationId="{85130C34-E5BD-4A48-AEF3-437FC7A75F08}"/>
          </ac:spMkLst>
        </pc:spChg>
        <pc:picChg chg="add mod">
          <ac:chgData name="Maithripala, Hareendra" userId="1310d60e-cdaa-4c92-8e49-1883b66d632b" providerId="ADAL" clId="{E1F4323D-C9A3-4DEA-BC27-977887B81B74}" dt="2023-03-03T05:56:10.252" v="3896" actId="1076"/>
          <ac:picMkLst>
            <pc:docMk/>
            <pc:sldMk cId="1099664558" sldId="2824"/>
            <ac:picMk id="4" creationId="{4EEB8BAE-18D1-4BE6-A772-42A0E6A96D85}"/>
          </ac:picMkLst>
        </pc:picChg>
        <pc:picChg chg="add mod">
          <ac:chgData name="Maithripala, Hareendra" userId="1310d60e-cdaa-4c92-8e49-1883b66d632b" providerId="ADAL" clId="{E1F4323D-C9A3-4DEA-BC27-977887B81B74}" dt="2023-03-03T05:58:32.995" v="3900" actId="1076"/>
          <ac:picMkLst>
            <pc:docMk/>
            <pc:sldMk cId="1099664558" sldId="2824"/>
            <ac:picMk id="7" creationId="{AA30118A-3E67-4E44-8A14-F844E47BD482}"/>
          </ac:picMkLst>
        </pc:picChg>
        <pc:picChg chg="del">
          <ac:chgData name="Maithripala, Hareendra" userId="1310d60e-cdaa-4c92-8e49-1883b66d632b" providerId="ADAL" clId="{E1F4323D-C9A3-4DEA-BC27-977887B81B74}" dt="2023-03-03T05:55:42.723" v="3892" actId="478"/>
          <ac:picMkLst>
            <pc:docMk/>
            <pc:sldMk cId="1099664558" sldId="2824"/>
            <ac:picMk id="8" creationId="{B4B5D4BF-07F6-412D-8662-A82486396147}"/>
          </ac:picMkLst>
        </pc:picChg>
        <pc:picChg chg="add del">
          <ac:chgData name="Maithripala, Hareendra" userId="1310d60e-cdaa-4c92-8e49-1883b66d632b" providerId="ADAL" clId="{E1F4323D-C9A3-4DEA-BC27-977887B81B74}" dt="2023-03-03T05:58:46.699" v="3904" actId="22"/>
          <ac:picMkLst>
            <pc:docMk/>
            <pc:sldMk cId="1099664558" sldId="2824"/>
            <ac:picMk id="10" creationId="{7A2C94A8-8D48-4871-BB46-8D4739A37F8D}"/>
          </ac:picMkLst>
        </pc:picChg>
        <pc:picChg chg="del">
          <ac:chgData name="Maithripala, Hareendra" userId="1310d60e-cdaa-4c92-8e49-1883b66d632b" providerId="ADAL" clId="{E1F4323D-C9A3-4DEA-BC27-977887B81B74}" dt="2023-03-03T05:55:44.910" v="3893" actId="478"/>
          <ac:picMkLst>
            <pc:docMk/>
            <pc:sldMk cId="1099664558" sldId="2824"/>
            <ac:picMk id="11" creationId="{4D9CA12A-CEF9-4054-912A-FE553854F8BF}"/>
          </ac:picMkLst>
        </pc:picChg>
      </pc:sldChg>
    </pc:docChg>
  </pc:docChgLst>
  <pc:docChgLst>
    <pc:chgData name="Maithripala, Hareendra" userId="1310d60e-cdaa-4c92-8e49-1883b66d632b" providerId="ADAL" clId="{9CE0BD6A-0C1A-4715-9584-EBC473AE9FCE}"/>
    <pc:docChg chg="modSld">
      <pc:chgData name="Maithripala, Hareendra" userId="1310d60e-cdaa-4c92-8e49-1883b66d632b" providerId="ADAL" clId="{9CE0BD6A-0C1A-4715-9584-EBC473AE9FCE}" dt="2024-09-19T07:57:34.757" v="51" actId="6549"/>
      <pc:docMkLst>
        <pc:docMk/>
      </pc:docMkLst>
      <pc:sldChg chg="modSp mod">
        <pc:chgData name="Maithripala, Hareendra" userId="1310d60e-cdaa-4c92-8e49-1883b66d632b" providerId="ADAL" clId="{9CE0BD6A-0C1A-4715-9584-EBC473AE9FCE}" dt="2024-09-19T07:57:34.757" v="51" actId="6549"/>
        <pc:sldMkLst>
          <pc:docMk/>
          <pc:sldMk cId="707541242" sldId="2771"/>
        </pc:sldMkLst>
        <pc:spChg chg="mod">
          <ac:chgData name="Maithripala, Hareendra" userId="1310d60e-cdaa-4c92-8e49-1883b66d632b" providerId="ADAL" clId="{9CE0BD6A-0C1A-4715-9584-EBC473AE9FCE}" dt="2024-09-19T07:57:34.757" v="51" actId="6549"/>
          <ac:spMkLst>
            <pc:docMk/>
            <pc:sldMk cId="707541242" sldId="2771"/>
            <ac:spMk id="2" creationId="{E9BFBF43-EC48-4844-A435-332409B21468}"/>
          </ac:spMkLst>
        </pc:spChg>
      </pc:sldChg>
    </pc:docChg>
  </pc:docChgLst>
  <pc:docChgLst>
    <pc:chgData name="Maithripala, Hareendra" userId="1310d60e-cdaa-4c92-8e49-1883b66d632b" providerId="ADAL" clId="{8EA16EEF-569E-41C7-B6B7-79F465CF046B}"/>
    <pc:docChg chg="modSld">
      <pc:chgData name="Maithripala, Hareendra" userId="1310d60e-cdaa-4c92-8e49-1883b66d632b" providerId="ADAL" clId="{8EA16EEF-569E-41C7-B6B7-79F465CF046B}" dt="2023-03-06T02:59:30.106" v="68"/>
      <pc:docMkLst>
        <pc:docMk/>
      </pc:docMkLst>
      <pc:sldChg chg="modSp mod">
        <pc:chgData name="Maithripala, Hareendra" userId="1310d60e-cdaa-4c92-8e49-1883b66d632b" providerId="ADAL" clId="{8EA16EEF-569E-41C7-B6B7-79F465CF046B}" dt="2023-03-06T02:59:30.106" v="68"/>
        <pc:sldMkLst>
          <pc:docMk/>
          <pc:sldMk cId="1811717883" sldId="2804"/>
        </pc:sldMkLst>
        <pc:spChg chg="mod">
          <ac:chgData name="Maithripala, Hareendra" userId="1310d60e-cdaa-4c92-8e49-1883b66d632b" providerId="ADAL" clId="{8EA16EEF-569E-41C7-B6B7-79F465CF046B}" dt="2023-03-06T02:58:36.046" v="43" actId="6549"/>
          <ac:spMkLst>
            <pc:docMk/>
            <pc:sldMk cId="1811717883" sldId="2804"/>
            <ac:spMk id="7" creationId="{17EC7036-638B-479B-B4C4-80590EAB68E1}"/>
          </ac:spMkLst>
        </pc:spChg>
        <pc:spChg chg="mod">
          <ac:chgData name="Maithripala, Hareendra" userId="1310d60e-cdaa-4c92-8e49-1883b66d632b" providerId="ADAL" clId="{8EA16EEF-569E-41C7-B6B7-79F465CF046B}" dt="2023-03-06T02:59:30.106" v="68"/>
          <ac:spMkLst>
            <pc:docMk/>
            <pc:sldMk cId="1811717883" sldId="2804"/>
            <ac:spMk id="8" creationId="{8C61370D-502F-41D7-8312-A20B3B5EA36E}"/>
          </ac:spMkLst>
        </pc:spChg>
        <pc:spChg chg="mod">
          <ac:chgData name="Maithripala, Hareendra" userId="1310d60e-cdaa-4c92-8e49-1883b66d632b" providerId="ADAL" clId="{8EA16EEF-569E-41C7-B6B7-79F465CF046B}" dt="2023-03-06T02:58:04.126" v="33" actId="20577"/>
          <ac:spMkLst>
            <pc:docMk/>
            <pc:sldMk cId="1811717883" sldId="2804"/>
            <ac:spMk id="22" creationId="{6F9A55E9-15FB-43F0-9FAD-E0B31F5AD2C4}"/>
          </ac:spMkLst>
        </pc:spChg>
      </pc:sldChg>
    </pc:docChg>
  </pc:docChgLst>
  <pc:docChgLst>
    <pc:chgData name="Maithripala, Hareendra" userId="1310d60e-cdaa-4c92-8e49-1883b66d632b" providerId="ADAL" clId="{D3D9C3D3-DABF-4A37-98D9-1B30A8FC1749}"/>
    <pc:docChg chg="modSld">
      <pc:chgData name="Maithripala, Hareendra" userId="1310d60e-cdaa-4c92-8e49-1883b66d632b" providerId="ADAL" clId="{D3D9C3D3-DABF-4A37-98D9-1B30A8FC1749}" dt="2023-05-15T08:11:09.640" v="13" actId="6549"/>
      <pc:docMkLst>
        <pc:docMk/>
      </pc:docMkLst>
      <pc:sldChg chg="modSp">
        <pc:chgData name="Maithripala, Hareendra" userId="1310d60e-cdaa-4c92-8e49-1883b66d632b" providerId="ADAL" clId="{D3D9C3D3-DABF-4A37-98D9-1B30A8FC1749}" dt="2023-05-15T08:11:09.640" v="13" actId="6549"/>
        <pc:sldMkLst>
          <pc:docMk/>
          <pc:sldMk cId="2465699945" sldId="269"/>
        </pc:sldMkLst>
        <pc:spChg chg="mod">
          <ac:chgData name="Maithripala, Hareendra" userId="1310d60e-cdaa-4c92-8e49-1883b66d632b" providerId="ADAL" clId="{D3D9C3D3-DABF-4A37-98D9-1B30A8FC1749}" dt="2023-05-15T08:11:09.640" v="13" actId="6549"/>
          <ac:spMkLst>
            <pc:docMk/>
            <pc:sldMk cId="2465699945" sldId="269"/>
            <ac:spMk id="5" creationId="{B52C081B-E2BF-4116-A2A5-BF56DB6BCCD4}"/>
          </ac:spMkLst>
        </pc:spChg>
      </pc:sldChg>
      <pc:sldChg chg="modSp mod">
        <pc:chgData name="Maithripala, Hareendra" userId="1310d60e-cdaa-4c92-8e49-1883b66d632b" providerId="ADAL" clId="{D3D9C3D3-DABF-4A37-98D9-1B30A8FC1749}" dt="2023-05-11T08:12:21.594" v="8" actId="6549"/>
        <pc:sldMkLst>
          <pc:docMk/>
          <pc:sldMk cId="2134513463" sldId="2786"/>
        </pc:sldMkLst>
        <pc:spChg chg="mod">
          <ac:chgData name="Maithripala, Hareendra" userId="1310d60e-cdaa-4c92-8e49-1883b66d632b" providerId="ADAL" clId="{D3D9C3D3-DABF-4A37-98D9-1B30A8FC1749}" dt="2023-05-11T08:12:21.594" v="8" actId="6549"/>
          <ac:spMkLst>
            <pc:docMk/>
            <pc:sldMk cId="2134513463" sldId="2786"/>
            <ac:spMk id="2" creationId="{E9BFBF43-EC48-4844-A435-332409B2146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9E6DB-3108-45CC-BD75-81BE0C5BAE47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9A85-9E90-41BD-BEB8-7532371D6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634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Whit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39A152C5-5077-FC4A-BCCB-3DFEC77B96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9" y="0"/>
            <a:ext cx="9140843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373E0A-6B69-4A41-B396-69D078C301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25" y="4079139"/>
            <a:ext cx="2454300" cy="10630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F3A962-B681-7042-BB75-4CECFD7D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624078"/>
          </a:xfrm>
        </p:spPr>
        <p:txBody>
          <a:bodyPr anchor="t" anchorCtr="0">
            <a:noAutofit/>
          </a:bodyPr>
          <a:lstStyle>
            <a:lvl1pPr algn="l">
              <a:lnSpc>
                <a:spcPts val="2850"/>
              </a:lnSpc>
              <a:defRPr sz="30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2ACF3-4E55-3E4A-9DF6-DD2360673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4464" y="1226820"/>
            <a:ext cx="8469630" cy="342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INSERT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FD28C4B-C14A-9A4E-8DB9-65182165CC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2899" y="1644818"/>
            <a:ext cx="8469630" cy="311944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1584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52CC-06D0-6443-A466-42380DD7DA4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1289304"/>
            <a:ext cx="2716450" cy="3268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8F7A556-289E-9943-A009-CF7C50A31B4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3045" y="816406"/>
            <a:ext cx="8469630" cy="298979"/>
          </a:xfrm>
        </p:spPr>
        <p:txBody>
          <a:bodyPr/>
          <a:lstStyle>
            <a:lvl1pPr>
              <a:spcBef>
                <a:spcPts val="0"/>
              </a:spcBef>
              <a:defRPr b="1" cap="none" baseline="0"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4EA4BB5-FAC4-E04D-B03F-C1B21FFCB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79D6F57-08CB-A14C-A65D-48B83A25772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22286" y="1289304"/>
            <a:ext cx="2716450" cy="3268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07AE7F2-F946-264A-A410-D764A5FE36B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096810" y="1289304"/>
            <a:ext cx="2716450" cy="3268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D54D69A-E6F9-0E40-A21F-63AC1846A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B9CEA19-9239-4D48-B06B-9DE65A554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ntro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7954D9A-9052-0548-8F96-30DF5F626FC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1762566"/>
            <a:ext cx="2716450" cy="27951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5569C39-850C-8844-8CB1-375647A406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3045" y="816769"/>
            <a:ext cx="8469630" cy="298979"/>
          </a:xfrm>
        </p:spPr>
        <p:txBody>
          <a:bodyPr/>
          <a:lstStyle>
            <a:lvl1pPr>
              <a:spcBef>
                <a:spcPts val="0"/>
              </a:spcBef>
              <a:defRPr b="1" cap="none" baseline="0"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8EFA6CB-2938-9643-8A4F-8B00BEAA3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6095CF7-91B2-8349-A9B3-DFEDA668A9F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22286" y="1762566"/>
            <a:ext cx="2716450" cy="27951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294B7ED-AA10-F14A-98C4-CFF3C3752CF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096810" y="1762566"/>
            <a:ext cx="2716450" cy="27951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BFB330-7342-4D46-A8A1-2F81921D985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2900" y="1193959"/>
            <a:ext cx="8455914" cy="403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3EAB3BB-6363-1A4D-A895-CB8434F45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546AF2F-F48B-4941-88F0-66C1B9F94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66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le Placeholder 16">
            <a:extLst>
              <a:ext uri="{FF2B5EF4-FFF2-40B4-BE49-F238E27FC236}">
                <a16:creationId xmlns:a16="http://schemas.microsoft.com/office/drawing/2014/main" id="{3AD29173-F6C9-F74A-B351-0DB370CB6742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2451353" y="816769"/>
            <a:ext cx="6349603" cy="3740944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7A22888-369A-CD48-BFCA-F3E6A0AB0D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3045" y="816769"/>
            <a:ext cx="1938092" cy="29897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b="1" cap="none" baseline="0"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1D6373E-9312-A846-B92B-647FC8779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A8E6B-F9F3-5A49-A5D1-E2CD28CEB9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2900" y="1289304"/>
            <a:ext cx="1938338" cy="3268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E264FE5-AD88-EA47-96B6-57C5CF6D0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4411062-ACBE-0046-B73E-A9848BEE7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27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35E3C39-6E46-DB42-84D0-8DF19DE15F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3045" y="816406"/>
            <a:ext cx="1938092" cy="29897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b="1" cap="none" baseline="0"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4B87BB7-CC6E-4546-B9D9-F5B561E6A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EFCD43B-C151-8D4F-8BE9-BB88424757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2900" y="1289304"/>
            <a:ext cx="1938338" cy="3268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21E4AAA-5279-2C44-9119-A45A05836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26966" y="4745736"/>
            <a:ext cx="6422231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9B51F71-38DB-3341-A28A-EAEA7E2D3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CD9B0-4822-2E4B-8B50-E7A94E6544B6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2388394" y="816406"/>
            <a:ext cx="6422231" cy="3741308"/>
          </a:xfrm>
        </p:spPr>
        <p:txBody>
          <a:bodyPr/>
          <a:lstStyle/>
          <a:p>
            <a:pPr lvl="0"/>
            <a:r>
              <a:rPr lang="en-GB"/>
              <a:t>Click the Insert Chart icon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93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513F3096-B253-B446-B30D-408512F875B2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342900" y="1289304"/>
            <a:ext cx="2572681" cy="3268409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4" name="Chart Placeholder 4">
            <a:extLst>
              <a:ext uri="{FF2B5EF4-FFF2-40B4-BE49-F238E27FC236}">
                <a16:creationId xmlns:a16="http://schemas.microsoft.com/office/drawing/2014/main" id="{9ABBAB52-E7A5-C347-99D3-55DAEA5AE61A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228420" y="1289304"/>
            <a:ext cx="2572681" cy="3268409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5" name="Chart Placeholder 4">
            <a:extLst>
              <a:ext uri="{FF2B5EF4-FFF2-40B4-BE49-F238E27FC236}">
                <a16:creationId xmlns:a16="http://schemas.microsoft.com/office/drawing/2014/main" id="{84674231-9C6E-7444-8865-E735F32DFF2B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3283623" y="1289304"/>
            <a:ext cx="2572681" cy="3268409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6344C50-8283-1D47-B6C8-0840567C7A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3045" y="816406"/>
            <a:ext cx="8469630" cy="298979"/>
          </a:xfrm>
        </p:spPr>
        <p:txBody>
          <a:bodyPr/>
          <a:lstStyle>
            <a:lvl1pPr>
              <a:spcBef>
                <a:spcPts val="0"/>
              </a:spcBef>
              <a:defRPr b="1" cap="none" baseline="0"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5A3E1B1-E89E-0B40-97E9-60232EF19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E294410-3906-7841-8F09-DB9438CD3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C32221-E113-6F43-B543-D5E0D8813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67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34E2F-D075-2945-96CA-E103128A6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B749E74-6A2D-CC42-BD07-6AE711619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1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– logo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45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Whit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39A152C5-5077-FC4A-BCCB-3DFEC77B96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9" y="0"/>
            <a:ext cx="9140843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B1A0D25-F25A-DB4C-B313-1C6B2CA82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624078"/>
          </a:xfrm>
        </p:spPr>
        <p:txBody>
          <a:bodyPr anchor="t" anchorCtr="0">
            <a:no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62693-7098-4548-AB5C-3095CB59B9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354" y="4646105"/>
            <a:ext cx="1125900" cy="48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82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Slide Whit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267A7285-DDB6-4A3C-974C-CDA2C27C67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01" y="4572"/>
            <a:ext cx="9127998" cy="513435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B1A0D25-F25A-DB4C-B313-1C6B2CA82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624078"/>
          </a:xfrm>
        </p:spPr>
        <p:txBody>
          <a:bodyPr anchor="t" anchorCtr="0">
            <a:noAutofit/>
          </a:bodyPr>
          <a:lstStyle>
            <a:lvl1pPr algn="l"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5FB42C-8190-4270-BCE2-ADDEE9D763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354" y="4646106"/>
            <a:ext cx="1125900" cy="48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54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Divider Slide –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8DD06C-24B4-0144-ACB7-E0B03FF12D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ABBB68-2A69-7B4B-B186-31AA1489C39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300" y="4057974"/>
            <a:ext cx="2453972" cy="106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79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Blu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invertebrate, coelenterate, jellyfish&#10;&#10;Description automatically generated">
            <a:extLst>
              <a:ext uri="{FF2B5EF4-FFF2-40B4-BE49-F238E27FC236}">
                <a16:creationId xmlns:a16="http://schemas.microsoft.com/office/drawing/2014/main" id="{80C55A7A-67FF-424E-AC8B-273913E143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9" y="0"/>
            <a:ext cx="9140843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92DA344-FA70-B34A-9133-BC6783A14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624078"/>
          </a:xfrm>
        </p:spPr>
        <p:txBody>
          <a:bodyPr anchor="t" anchorCtr="0">
            <a:noAutofit/>
          </a:bodyPr>
          <a:lstStyle>
            <a:lvl1pPr algn="l">
              <a:lnSpc>
                <a:spcPts val="2850"/>
              </a:lnSpc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B4870ED-2F4B-FA48-88F8-985151CCF0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4464" y="1234440"/>
            <a:ext cx="8469630" cy="342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9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INSERT SUBTITLE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9BFBB605-22E7-AD45-B654-3EC16778C8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2899" y="1652438"/>
            <a:ext cx="8469630" cy="31194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83F04B-BD5B-0E48-82F7-FE19F69434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" y="4080885"/>
            <a:ext cx="2454300" cy="10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37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White Griffi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39A152C5-5077-FC4A-BCCB-3DFEC77B96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9" y="0"/>
            <a:ext cx="9140843" cy="51435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B1A0D25-F25A-DB4C-B313-1C6B2CA82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624078"/>
          </a:xfrm>
        </p:spPr>
        <p:txBody>
          <a:bodyPr anchor="t" anchorCtr="0">
            <a:no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62693-7098-4548-AB5C-3095CB59B9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354" y="4646105"/>
            <a:ext cx="1125900" cy="48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64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Blu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invertebrate, coelenterate, jellyfish&#10;&#10;Description automatically generated">
            <a:extLst>
              <a:ext uri="{FF2B5EF4-FFF2-40B4-BE49-F238E27FC236}">
                <a16:creationId xmlns:a16="http://schemas.microsoft.com/office/drawing/2014/main" id="{80C55A7A-67FF-424E-AC8B-273913E143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9" y="0"/>
            <a:ext cx="9140843" cy="51435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ADF1840-5813-9B40-91F8-1DD2802D2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624078"/>
          </a:xfrm>
        </p:spPr>
        <p:txBody>
          <a:bodyPr anchor="t" anchorCtr="0">
            <a:noAutofit/>
          </a:bodyPr>
          <a:lstStyle>
            <a:lvl1pPr algn="l"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AA0A0-FC13-904D-805B-2F9916B89B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354" y="4646106"/>
            <a:ext cx="1125900" cy="48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21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Whit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ABAE3F-7DCE-9347-8AFD-E9823E78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25" y="4079139"/>
            <a:ext cx="2454300" cy="106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03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Blue Griff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21B6FD-71DB-8347-8355-8A5A53F3B6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" y="4080885"/>
            <a:ext cx="2454300" cy="10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06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st Slide Blue Griffin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21B6FD-71DB-8347-8355-8A5A53F3B6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" y="4080885"/>
            <a:ext cx="2454300" cy="10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48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DC16FD4-E097-4174-B3EA-3096FEC1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77" y="201302"/>
            <a:ext cx="5940001" cy="346169"/>
          </a:xfrm>
        </p:spPr>
        <p:txBody>
          <a:bodyPr/>
          <a:lstStyle>
            <a:lvl1pPr>
              <a:defRPr sz="2249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0122BBF6-5353-433F-9361-A9B0AAA7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0001" y="4846469"/>
            <a:ext cx="720000" cy="108000"/>
          </a:xfrm>
        </p:spPr>
        <p:txBody>
          <a:bodyPr/>
          <a:lstStyle/>
          <a:p>
            <a:r>
              <a:rPr lang="en-GB"/>
              <a:t>Page </a:t>
            </a:r>
            <a:fld id="{AA13198A-D2A6-4D79-B2AB-6FDB563266B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3D3400-AA5D-4BE8-B6BF-2C7991678A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8283" y="4765500"/>
            <a:ext cx="1155717" cy="269937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CCFBF13-DA58-49D6-98B2-05EEDBFD4C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665" y="547470"/>
            <a:ext cx="5939611" cy="229738"/>
          </a:xfrm>
        </p:spPr>
        <p:txBody>
          <a:bodyPr/>
          <a:lstStyle>
            <a:lvl5pPr marL="193665" indent="0">
              <a:buNone/>
              <a:defRPr/>
            </a:lvl5pPr>
          </a:lstStyle>
          <a:p>
            <a:pPr lvl="0"/>
            <a:r>
              <a:rPr lang="en-US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172296819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Blu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837DF95-C303-47B3-AF2F-F79D47E3FC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92DA344-FA70-B34A-9133-BC6783A14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624078"/>
          </a:xfrm>
        </p:spPr>
        <p:txBody>
          <a:bodyPr anchor="t" anchorCtr="0">
            <a:noAutofit/>
          </a:bodyPr>
          <a:lstStyle>
            <a:lvl1pPr algn="l">
              <a:lnSpc>
                <a:spcPts val="2850"/>
              </a:lnSpc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B4870ED-2F4B-FA48-88F8-985151CCF0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4464" y="1234440"/>
            <a:ext cx="8469630" cy="342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9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INSERT SUBTITLE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9BFBB605-22E7-AD45-B654-3EC16778C8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2899" y="1652438"/>
            <a:ext cx="8469630" cy="31194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83F04B-BD5B-0E48-82F7-FE19F69434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" y="4080885"/>
            <a:ext cx="2454300" cy="10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61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B9B1F-F13B-AB43-9A79-B2D620DD2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F30A4DD-4727-6248-AF42-0F4E780DD9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044" y="816769"/>
            <a:ext cx="7337916" cy="3740944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stem Font Regular"/>
              <a:buNone/>
              <a:tabLst>
                <a:tab pos="510779" algn="l"/>
              </a:tabLst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System Font Regular"/>
              <a:buNone/>
              <a:tabLst>
                <a:tab pos="510779" algn="l"/>
              </a:tabLst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642BA-B95D-A54A-8BA1-3519EE7D5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320DB9A-C2F8-A443-81A7-FEC3DF28A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7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52CC-06D0-6443-A466-42380DD7DA4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3044" y="816769"/>
            <a:ext cx="7337917" cy="374094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23DCC1-3921-DA48-82CA-E2A0A19CB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EA89B45-254C-1648-82FC-24A895BDC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728D65C-3CB4-2742-A64A-F5A89D041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5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B23DCC1-3921-DA48-82CA-E2A0A19CB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EA89B45-254C-1648-82FC-24A895BDC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728D65C-3CB4-2742-A64A-F5A89D041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6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52CC-06D0-6443-A466-42380DD7DA4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3044" y="1289457"/>
            <a:ext cx="7337917" cy="326308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602A9-D877-4940-9DE1-6679875BF6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3045" y="749808"/>
            <a:ext cx="7337915" cy="29897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b="1" cap="none" baseline="0"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23DCC1-3921-DA48-82CA-E2A0A19CB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4B6C49-331E-7244-8105-B89EA2C01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FB7791B-53E5-1841-98DF-2D9F21673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7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 with Title &amp;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602A9-D877-4940-9DE1-6679875BF6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3045" y="749808"/>
            <a:ext cx="7337915" cy="29897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b="1" cap="none" baseline="0"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23DCC1-3921-DA48-82CA-E2A0A19CB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4B6C49-331E-7244-8105-B89EA2C01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FB7791B-53E5-1841-98DF-2D9F21673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0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52CC-06D0-6443-A466-42380DD7DA4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899" y="1289304"/>
            <a:ext cx="3915000" cy="3268409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8F7A556-289E-9943-A009-CF7C50A31B4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3045" y="749808"/>
            <a:ext cx="8469630" cy="29897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b="1" cap="none" baseline="0"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4EA4BB5-FAC4-E04D-B03F-C1B21FFCB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1450"/>
            <a:ext cx="8469630" cy="471036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79D6F57-08CB-A14C-A65D-48B83A25772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897529" y="1289304"/>
            <a:ext cx="3915000" cy="3268409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5F11439-3BD4-F04A-A336-2A40162C6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9372" y="4745736"/>
            <a:ext cx="6449825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Private and Confidential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36B5871-F4C8-2846-B595-9539D0EB5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9196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4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220BA0-E558-E84B-BD82-A782777D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71450"/>
            <a:ext cx="8469630" cy="5041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19EFE-CBBC-1144-A90F-60B7098F7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1" y="816769"/>
            <a:ext cx="7338060" cy="37409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306C321-5DEA-E846-8834-CF697406C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7150" y="4745736"/>
            <a:ext cx="363474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72615C-FCCD-AA41-8989-41767D5DA7B2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354" y="4646105"/>
            <a:ext cx="1125900" cy="487668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654AA9C-FEAA-4D2A-BC0D-68F7F69C2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52680" y="4745736"/>
            <a:ext cx="3168396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77"/>
                <a:cs typeface="Arial" panose="020B0604020202020204" pitchFamily="34" charset="0"/>
              </a:defRPr>
            </a:lvl1pPr>
          </a:lstStyle>
          <a:p>
            <a:r>
              <a:rPr lang="en-GB"/>
              <a:t>Private and Confidential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EB50DE6-F2EB-423C-B2C3-EE9BE59A5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1075" y="4745736"/>
            <a:ext cx="797813" cy="2263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75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77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69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  <p:sldLayoutId id="2147483790" r:id="rId19"/>
    <p:sldLayoutId id="2147483791" r:id="rId20"/>
    <p:sldLayoutId id="2147483792" r:id="rId21"/>
    <p:sldLayoutId id="2147483793" r:id="rId22"/>
    <p:sldLayoutId id="2147483794" r:id="rId23"/>
    <p:sldLayoutId id="2147483795" r:id="rId24"/>
    <p:sldLayoutId id="2147483796" r:id="rId25"/>
  </p:sldLayoutIdLst>
  <p:hf hd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400" b="0" i="0" kern="1200">
          <a:solidFill>
            <a:schemeClr val="tx1"/>
          </a:solidFill>
          <a:latin typeface="Proxima Nova" panose="02000506030000020004" pitchFamily="2" charset="0"/>
          <a:ea typeface="+mj-ea"/>
          <a:cs typeface="Arial" panose="020B0604020202020204" pitchFamily="34" charset="0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System Font Regular"/>
        <a:buNone/>
        <a:defRPr sz="1050" b="0" i="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Arial" panose="020B0604020202020204" pitchFamily="34" charset="0"/>
        </a:defRPr>
      </a:lvl1pPr>
      <a:lvl2pPr marL="135000" indent="-13500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•"/>
        <a:tabLst/>
        <a:defRPr sz="1050" b="0" i="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Arial" panose="020B0604020202020204" pitchFamily="34" charset="0"/>
        </a:defRPr>
      </a:lvl2pPr>
      <a:lvl3pPr marL="270000" indent="-13500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System Font"/>
        <a:buChar char="–"/>
        <a:tabLst/>
        <a:defRPr sz="1050" b="0" i="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Arial" panose="020B0604020202020204" pitchFamily="34" charset="0"/>
        </a:defRPr>
      </a:lvl3pPr>
      <a:lvl4pPr marL="405000" indent="-135000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Clr>
          <a:schemeClr val="tx2"/>
        </a:buClr>
        <a:buFont typeface="System Font"/>
        <a:buChar char="-"/>
        <a:tabLst/>
        <a:defRPr sz="1050" b="0" i="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Arial" panose="020B0604020202020204" pitchFamily="34" charset="0"/>
        </a:defRPr>
      </a:lvl4pPr>
      <a:lvl5pPr marL="516731" indent="-121444" algn="l" defTabSz="685800" rtl="0" eaLnBrk="1" latinLnBrk="0" hangingPunct="1">
        <a:lnSpc>
          <a:spcPct val="100000"/>
        </a:lnSpc>
        <a:spcBef>
          <a:spcPts val="0"/>
        </a:spcBef>
        <a:spcAft>
          <a:spcPts val="450"/>
        </a:spcAft>
        <a:buFont typeface="System Font Regular"/>
        <a:buChar char="-"/>
        <a:tabLst/>
        <a:defRPr sz="9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86">
          <p15:clr>
            <a:srgbClr val="F26B43"/>
          </p15:clr>
        </p15:guide>
        <p15:guide id="4" orient="horz" pos="4176">
          <p15:clr>
            <a:srgbClr val="F26B43"/>
          </p15:clr>
        </p15:guide>
        <p15:guide id="5" pos="281">
          <p15:clr>
            <a:srgbClr val="F26B43"/>
          </p15:clr>
        </p15:guide>
        <p15:guide id="6" pos="7400">
          <p15:clr>
            <a:srgbClr val="F26B43"/>
          </p15:clr>
        </p15:guide>
        <p15:guide id="7" orient="horz" pos="144">
          <p15:clr>
            <a:srgbClr val="F26B43"/>
          </p15:clr>
        </p15:guide>
        <p15:guide id="8" orient="horz" pos="38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confluence.millenniumit.com/pages/viewpage.action?pageId=21298587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2C081B-E2BF-4116-A2A5-BF56DB6BC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743" y="61037"/>
            <a:ext cx="8469630" cy="2724336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600" dirty="0"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C++ Workshop Series for UoM</a:t>
            </a:r>
            <a:br>
              <a:rPr lang="en-US" sz="3600" dirty="0">
                <a:latin typeface="-apple-system"/>
              </a:rPr>
            </a:br>
            <a:br>
              <a:rPr lang="en-US" sz="3600" dirty="0">
                <a:latin typeface="-apple-system"/>
              </a:rPr>
            </a:br>
            <a:r>
              <a:rPr lang="en-US" sz="3600" dirty="0">
                <a:latin typeface="-apple-system"/>
              </a:rPr>
              <a:t>Flower Exchange – Group Project</a:t>
            </a:r>
            <a:endParaRPr lang="en-US" sz="4000" dirty="0">
              <a:latin typeface="Proxima Nova"/>
              <a:cs typeface="Arial"/>
            </a:endParaRPr>
          </a:p>
        </p:txBody>
      </p:sp>
      <p:pic>
        <p:nvPicPr>
          <p:cNvPr id="1026" name="Picture 2" descr="Flowering the world requires freight and financial expertise - FreightWaves">
            <a:extLst>
              <a:ext uri="{FF2B5EF4-FFF2-40B4-BE49-F238E27FC236}">
                <a16:creationId xmlns:a16="http://schemas.microsoft.com/office/drawing/2014/main" id="{4EF035AE-6CF0-42E8-9182-EC8BDEA0F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103" y="2103807"/>
            <a:ext cx="18478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69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2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CA489C1-06A0-4298-B561-98DCD0CFF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433" y="768645"/>
            <a:ext cx="3765394" cy="10071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88D3D0-FFD2-45BC-844A-CC0169891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408" y="3507412"/>
            <a:ext cx="5715000" cy="12573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348C5E1-236F-40F1-AC72-E25D8A12F566}"/>
              </a:ext>
            </a:extLst>
          </p:cNvPr>
          <p:cNvSpPr/>
          <p:nvPr/>
        </p:nvSpPr>
        <p:spPr>
          <a:xfrm>
            <a:off x="3203944" y="2147777"/>
            <a:ext cx="2417135" cy="71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App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5130C34-E5BD-4A48-AEF3-437FC7A75F08}"/>
              </a:ext>
            </a:extLst>
          </p:cNvPr>
          <p:cNvSpPr/>
          <p:nvPr/>
        </p:nvSpPr>
        <p:spPr>
          <a:xfrm>
            <a:off x="4245935" y="1857153"/>
            <a:ext cx="184298" cy="172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9720B12-DC42-4EFC-8901-FF2C9679A848}"/>
              </a:ext>
            </a:extLst>
          </p:cNvPr>
          <p:cNvSpPr/>
          <p:nvPr/>
        </p:nvSpPr>
        <p:spPr>
          <a:xfrm>
            <a:off x="4231759" y="3086854"/>
            <a:ext cx="184298" cy="297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70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3 </a:t>
            </a:r>
            <a:r>
              <a:rPr lang="en-US" sz="1600" dirty="0"/>
              <a:t>(A FILL execution)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8C371572-1F45-42B5-9FE4-C44A2085D267}"/>
              </a:ext>
            </a:extLst>
          </p:cNvPr>
          <p:cNvGraphicFramePr>
            <a:graphicFrameLocks noGrp="1"/>
          </p:cNvGraphicFramePr>
          <p:nvPr/>
        </p:nvGraphicFramePr>
        <p:xfrm>
          <a:off x="248141" y="2267783"/>
          <a:ext cx="3918858" cy="9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9741">
                <a:tc gridSpan="6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(Initial state)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2D2ADDB4-587C-400A-8DD9-B241197881BA}"/>
              </a:ext>
            </a:extLst>
          </p:cNvPr>
          <p:cNvGraphicFramePr>
            <a:graphicFrameLocks noGrp="1"/>
          </p:cNvGraphicFramePr>
          <p:nvPr/>
        </p:nvGraphicFramePr>
        <p:xfrm>
          <a:off x="248141" y="3756549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- 1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BF0A6E0-199E-482F-A17D-22696ED2BC06}"/>
              </a:ext>
            </a:extLst>
          </p:cNvPr>
          <p:cNvSpPr/>
          <p:nvPr/>
        </p:nvSpPr>
        <p:spPr>
          <a:xfrm>
            <a:off x="2526632" y="1872835"/>
            <a:ext cx="1733480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1. Sell 100 @ 55.00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AFA5C4-5395-4A92-83DD-48D24B4324F2}"/>
              </a:ext>
            </a:extLst>
          </p:cNvPr>
          <p:cNvCxnSpPr>
            <a:cxnSpLocks/>
          </p:cNvCxnSpPr>
          <p:nvPr/>
        </p:nvCxnSpPr>
        <p:spPr>
          <a:xfrm flipH="1">
            <a:off x="3737622" y="2115720"/>
            <a:ext cx="1" cy="295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01ECF11-1EC5-4BC1-BA36-85B502FC95A9}"/>
              </a:ext>
            </a:extLst>
          </p:cNvPr>
          <p:cNvSpPr/>
          <p:nvPr/>
        </p:nvSpPr>
        <p:spPr>
          <a:xfrm>
            <a:off x="2526629" y="3428475"/>
            <a:ext cx="1733481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2. Sell 100 @ 45.00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A00029-9FA9-4BDB-9D5D-1DD6942F0EDF}"/>
              </a:ext>
            </a:extLst>
          </p:cNvPr>
          <p:cNvCxnSpPr>
            <a:cxnSpLocks/>
          </p:cNvCxnSpPr>
          <p:nvPr/>
        </p:nvCxnSpPr>
        <p:spPr>
          <a:xfrm flipH="1">
            <a:off x="3581961" y="3693125"/>
            <a:ext cx="1" cy="262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6E4F421F-015C-4C43-B0D6-F8718AAC01F8}"/>
              </a:ext>
            </a:extLst>
          </p:cNvPr>
          <p:cNvGraphicFramePr>
            <a:graphicFrameLocks noGrp="1"/>
          </p:cNvGraphicFramePr>
          <p:nvPr/>
        </p:nvGraphicFramePr>
        <p:xfrm>
          <a:off x="4712075" y="2273245"/>
          <a:ext cx="3918858" cy="984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7140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ord2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6EC9A19-625D-4459-B38C-B93DF0409EF1}"/>
              </a:ext>
            </a:extLst>
          </p:cNvPr>
          <p:cNvSpPr/>
          <p:nvPr/>
        </p:nvSpPr>
        <p:spPr>
          <a:xfrm>
            <a:off x="4796042" y="1890241"/>
            <a:ext cx="1956532" cy="2428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3. Buy 100 @ 45.00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AFE25C-FD02-465A-96BF-47419C29DB83}"/>
              </a:ext>
            </a:extLst>
          </p:cNvPr>
          <p:cNvCxnSpPr>
            <a:cxnSpLocks/>
          </p:cNvCxnSpPr>
          <p:nvPr/>
        </p:nvCxnSpPr>
        <p:spPr>
          <a:xfrm>
            <a:off x="6174606" y="2175309"/>
            <a:ext cx="577968" cy="601579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33A8039F-6FBC-49FC-9AAF-1AE4F59CF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23858"/>
              </p:ext>
            </p:extLst>
          </p:nvPr>
        </p:nvGraphicFramePr>
        <p:xfrm>
          <a:off x="4712075" y="3742126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Final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58D519C4-1480-436D-924C-F149B78AE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757" y="640286"/>
            <a:ext cx="3085085" cy="9660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19ACA7D-CE69-4081-AB66-08C3E29633E2}"/>
              </a:ext>
            </a:extLst>
          </p:cNvPr>
          <p:cNvSpPr txBox="1"/>
          <p:nvPr/>
        </p:nvSpPr>
        <p:spPr>
          <a:xfrm>
            <a:off x="6737971" y="1222809"/>
            <a:ext cx="231939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100" dirty="0"/>
              <a:t>Aggressive order (an incoming order which executes)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74DAA5-08E7-4766-9442-42D08717C94F}"/>
              </a:ext>
            </a:extLst>
          </p:cNvPr>
          <p:cNvCxnSpPr/>
          <p:nvPr/>
        </p:nvCxnSpPr>
        <p:spPr>
          <a:xfrm flipH="1">
            <a:off x="6549992" y="1625545"/>
            <a:ext cx="202582" cy="203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47EB46-F588-4692-9E82-48A4A425A817}"/>
              </a:ext>
            </a:extLst>
          </p:cNvPr>
          <p:cNvSpPr txBox="1"/>
          <p:nvPr/>
        </p:nvSpPr>
        <p:spPr>
          <a:xfrm>
            <a:off x="218743" y="1570318"/>
            <a:ext cx="23193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900" dirty="0"/>
              <a:t>Passive order (an incoming order which goes into the OB without </a:t>
            </a:r>
            <a:r>
              <a:rPr lang="en-US" sz="900" dirty="0" err="1"/>
              <a:t>exeucuting</a:t>
            </a:r>
            <a:r>
              <a:rPr lang="en-US" sz="900" dirty="0"/>
              <a:t>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7718B9-17F3-42BF-9146-F397A4E2E0EB}"/>
              </a:ext>
            </a:extLst>
          </p:cNvPr>
          <p:cNvCxnSpPr>
            <a:endCxn id="7" idx="1"/>
          </p:cNvCxnSpPr>
          <p:nvPr/>
        </p:nvCxnSpPr>
        <p:spPr>
          <a:xfrm>
            <a:off x="1968366" y="1828800"/>
            <a:ext cx="558266" cy="16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04B427-8312-47E0-9252-CE6280A98152}"/>
              </a:ext>
            </a:extLst>
          </p:cNvPr>
          <p:cNvCxnSpPr/>
          <p:nvPr/>
        </p:nvCxnSpPr>
        <p:spPr>
          <a:xfrm>
            <a:off x="1968366" y="1828800"/>
            <a:ext cx="765209" cy="155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715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3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8C5E1-236F-40F1-AC72-E25D8A12F566}"/>
              </a:ext>
            </a:extLst>
          </p:cNvPr>
          <p:cNvSpPr/>
          <p:nvPr/>
        </p:nvSpPr>
        <p:spPr>
          <a:xfrm>
            <a:off x="3203944" y="2147777"/>
            <a:ext cx="2417135" cy="71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App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5130C34-E5BD-4A48-AEF3-437FC7A75F08}"/>
              </a:ext>
            </a:extLst>
          </p:cNvPr>
          <p:cNvSpPr/>
          <p:nvPr/>
        </p:nvSpPr>
        <p:spPr>
          <a:xfrm>
            <a:off x="4210493" y="1806153"/>
            <a:ext cx="219740" cy="223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9720B12-DC42-4EFC-8901-FF2C9679A848}"/>
              </a:ext>
            </a:extLst>
          </p:cNvPr>
          <p:cNvSpPr/>
          <p:nvPr/>
        </p:nvSpPr>
        <p:spPr>
          <a:xfrm>
            <a:off x="4309730" y="3083442"/>
            <a:ext cx="184298" cy="297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D236DC-C77B-4874-BDB8-A457DD3F9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292" y="713719"/>
            <a:ext cx="3281584" cy="10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696362-D6D1-42F1-B098-B9B3A0F76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765" y="3445835"/>
            <a:ext cx="57245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05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8EBB2-8155-4F56-AAE8-1D6B7E808472}"/>
              </a:ext>
            </a:extLst>
          </p:cNvPr>
          <p:cNvSpPr txBox="1"/>
          <p:nvPr/>
        </p:nvSpPr>
        <p:spPr>
          <a:xfrm>
            <a:off x="442685" y="885371"/>
            <a:ext cx="6843485" cy="21082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Buy side of the orderbook is sorted in the ascending order of the price. (Higher the buy price, more attractive the order)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Sell side of the orderbook is sorted in the descending order of the price. (Lower the sell price, more attractive the order)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Orders with the same price are ordered in the time priority. (Priority sequence)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endParaRPr lang="en-US" sz="1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CC9161EA-2715-4E83-B85E-0D896D353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935067"/>
              </p:ext>
            </p:extLst>
          </p:nvPr>
        </p:nvGraphicFramePr>
        <p:xfrm>
          <a:off x="829340" y="2571750"/>
          <a:ext cx="64568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682">
                  <a:extLst>
                    <a:ext uri="{9D8B030D-6E8A-4147-A177-3AD203B41FA5}">
                      <a16:colId xmlns:a16="http://schemas.microsoft.com/office/drawing/2014/main" val="4242566870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1154677426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1019521930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  <a:gridCol w="645682">
                  <a:extLst>
                    <a:ext uri="{9D8B030D-6E8A-4147-A177-3AD203B41FA5}">
                      <a16:colId xmlns:a16="http://schemas.microsoft.com/office/drawing/2014/main" val="817700964"/>
                    </a:ext>
                  </a:extLst>
                </a:gridCol>
              </a:tblGrid>
              <a:tr h="370840">
                <a:tc gridSpan="10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Pr.Seq</a:t>
                      </a:r>
                      <a:endParaRPr lang="en-US" sz="8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Trader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Trader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err="1"/>
                        <a:t>Pr.Seq</a:t>
                      </a:r>
                      <a:endParaRPr lang="en-US" sz="800" b="1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ord5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..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..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ord2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ord4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..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..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ord3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7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ord6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..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..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559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4 </a:t>
            </a:r>
            <a:r>
              <a:rPr lang="en-US" sz="1600" dirty="0"/>
              <a:t>(A PFILL execution)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8C371572-1F45-42B5-9FE4-C44A2085D267}"/>
              </a:ext>
            </a:extLst>
          </p:cNvPr>
          <p:cNvGraphicFramePr>
            <a:graphicFrameLocks noGrp="1"/>
          </p:cNvGraphicFramePr>
          <p:nvPr/>
        </p:nvGraphicFramePr>
        <p:xfrm>
          <a:off x="248141" y="2267783"/>
          <a:ext cx="3918858" cy="9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9741">
                <a:tc gridSpan="6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(Initial state)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2D2ADDB4-587C-400A-8DD9-B241197881BA}"/>
              </a:ext>
            </a:extLst>
          </p:cNvPr>
          <p:cNvGraphicFramePr>
            <a:graphicFrameLocks noGrp="1"/>
          </p:cNvGraphicFramePr>
          <p:nvPr/>
        </p:nvGraphicFramePr>
        <p:xfrm>
          <a:off x="248141" y="3756549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- 1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BF0A6E0-199E-482F-A17D-22696ED2BC06}"/>
              </a:ext>
            </a:extLst>
          </p:cNvPr>
          <p:cNvSpPr/>
          <p:nvPr/>
        </p:nvSpPr>
        <p:spPr>
          <a:xfrm>
            <a:off x="2303580" y="1872835"/>
            <a:ext cx="1956532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1. Sell 100 @ 55.00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AFA5C4-5395-4A92-83DD-48D24B4324F2}"/>
              </a:ext>
            </a:extLst>
          </p:cNvPr>
          <p:cNvCxnSpPr>
            <a:cxnSpLocks/>
          </p:cNvCxnSpPr>
          <p:nvPr/>
        </p:nvCxnSpPr>
        <p:spPr>
          <a:xfrm>
            <a:off x="3581961" y="2135389"/>
            <a:ext cx="1" cy="24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01ECF11-1EC5-4BC1-BA36-85B502FC95A9}"/>
              </a:ext>
            </a:extLst>
          </p:cNvPr>
          <p:cNvSpPr/>
          <p:nvPr/>
        </p:nvSpPr>
        <p:spPr>
          <a:xfrm>
            <a:off x="2303579" y="3428475"/>
            <a:ext cx="1956532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2. Sell 100 @ 45.00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A00029-9FA9-4BDB-9D5D-1DD6942F0EDF}"/>
              </a:ext>
            </a:extLst>
          </p:cNvPr>
          <p:cNvCxnSpPr>
            <a:cxnSpLocks/>
          </p:cNvCxnSpPr>
          <p:nvPr/>
        </p:nvCxnSpPr>
        <p:spPr>
          <a:xfrm>
            <a:off x="3426300" y="3712794"/>
            <a:ext cx="1" cy="24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6E4F421F-015C-4C43-B0D6-F8718AAC01F8}"/>
              </a:ext>
            </a:extLst>
          </p:cNvPr>
          <p:cNvGraphicFramePr>
            <a:graphicFrameLocks noGrp="1"/>
          </p:cNvGraphicFramePr>
          <p:nvPr/>
        </p:nvGraphicFramePr>
        <p:xfrm>
          <a:off x="4712075" y="2273245"/>
          <a:ext cx="3918858" cy="984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7140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ord2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6EC9A19-625D-4459-B38C-B93DF0409EF1}"/>
              </a:ext>
            </a:extLst>
          </p:cNvPr>
          <p:cNvSpPr/>
          <p:nvPr/>
        </p:nvSpPr>
        <p:spPr>
          <a:xfrm>
            <a:off x="4933056" y="1872835"/>
            <a:ext cx="1956532" cy="2428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3. Buy 200 @ 45.00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AFE25C-FD02-465A-96BF-47419C29DB83}"/>
              </a:ext>
            </a:extLst>
          </p:cNvPr>
          <p:cNvCxnSpPr>
            <a:cxnSpLocks/>
          </p:cNvCxnSpPr>
          <p:nvPr/>
        </p:nvCxnSpPr>
        <p:spPr>
          <a:xfrm>
            <a:off x="5947144" y="2176130"/>
            <a:ext cx="804978" cy="59594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33A8039F-6FBC-49FC-9AAF-1AE4F59CF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055755"/>
              </p:ext>
            </p:extLst>
          </p:nvPr>
        </p:nvGraphicFramePr>
        <p:xfrm>
          <a:off x="4712075" y="3742126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Final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dirty="0"/>
                        <a:t>ord3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45.00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4BCAD40A-9DE2-42B8-9B93-DD220BB38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13" y="695824"/>
            <a:ext cx="3680859" cy="94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41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4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8C5E1-236F-40F1-AC72-E25D8A12F566}"/>
              </a:ext>
            </a:extLst>
          </p:cNvPr>
          <p:cNvSpPr/>
          <p:nvPr/>
        </p:nvSpPr>
        <p:spPr>
          <a:xfrm>
            <a:off x="3203944" y="2147777"/>
            <a:ext cx="2417135" cy="71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App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5130C34-E5BD-4A48-AEF3-437FC7A75F08}"/>
              </a:ext>
            </a:extLst>
          </p:cNvPr>
          <p:cNvSpPr/>
          <p:nvPr/>
        </p:nvSpPr>
        <p:spPr>
          <a:xfrm>
            <a:off x="4210493" y="1806153"/>
            <a:ext cx="219740" cy="223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9720B12-DC42-4EFC-8901-FF2C9679A848}"/>
              </a:ext>
            </a:extLst>
          </p:cNvPr>
          <p:cNvSpPr/>
          <p:nvPr/>
        </p:nvSpPr>
        <p:spPr>
          <a:xfrm>
            <a:off x="4245935" y="3020876"/>
            <a:ext cx="184298" cy="297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C6322-417A-494F-ABF9-0DC0983F6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844" y="748256"/>
            <a:ext cx="3695037" cy="990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ED2D1D-297E-4523-8FFA-90C791A82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003" y="3381153"/>
            <a:ext cx="57340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97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5 </a:t>
            </a:r>
            <a:r>
              <a:rPr lang="en-US" sz="1600" dirty="0"/>
              <a:t>(A FILL execution with a twist)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8C371572-1F45-42B5-9FE4-C44A2085D267}"/>
              </a:ext>
            </a:extLst>
          </p:cNvPr>
          <p:cNvGraphicFramePr>
            <a:graphicFrameLocks noGrp="1"/>
          </p:cNvGraphicFramePr>
          <p:nvPr/>
        </p:nvGraphicFramePr>
        <p:xfrm>
          <a:off x="248141" y="2267783"/>
          <a:ext cx="3918858" cy="9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9741">
                <a:tc gridSpan="6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(Initial state)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2D2ADDB4-587C-400A-8DD9-B2411978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45717"/>
              </p:ext>
            </p:extLst>
          </p:nvPr>
        </p:nvGraphicFramePr>
        <p:xfrm>
          <a:off x="248141" y="3756549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- 1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BF0A6E0-199E-482F-A17D-22696ED2BC06}"/>
              </a:ext>
            </a:extLst>
          </p:cNvPr>
          <p:cNvSpPr/>
          <p:nvPr/>
        </p:nvSpPr>
        <p:spPr>
          <a:xfrm>
            <a:off x="403731" y="1862428"/>
            <a:ext cx="1921247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1. Buy 100 @ 55.00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AFA5C4-5395-4A92-83DD-48D24B4324F2}"/>
              </a:ext>
            </a:extLst>
          </p:cNvPr>
          <p:cNvCxnSpPr>
            <a:cxnSpLocks/>
          </p:cNvCxnSpPr>
          <p:nvPr/>
        </p:nvCxnSpPr>
        <p:spPr>
          <a:xfrm>
            <a:off x="2015433" y="2137485"/>
            <a:ext cx="1" cy="240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01ECF11-1EC5-4BC1-BA36-85B502FC95A9}"/>
              </a:ext>
            </a:extLst>
          </p:cNvPr>
          <p:cNvSpPr/>
          <p:nvPr/>
        </p:nvSpPr>
        <p:spPr>
          <a:xfrm>
            <a:off x="403731" y="3388252"/>
            <a:ext cx="1879417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2. Buy 100 @ 65.00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A00029-9FA9-4BDB-9D5D-1DD6942F0EDF}"/>
              </a:ext>
            </a:extLst>
          </p:cNvPr>
          <p:cNvCxnSpPr>
            <a:cxnSpLocks/>
          </p:cNvCxnSpPr>
          <p:nvPr/>
        </p:nvCxnSpPr>
        <p:spPr>
          <a:xfrm>
            <a:off x="1909393" y="3691029"/>
            <a:ext cx="1" cy="26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6E4F421F-015C-4C43-B0D6-F8718AAC0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450418"/>
              </p:ext>
            </p:extLst>
          </p:nvPr>
        </p:nvGraphicFramePr>
        <p:xfrm>
          <a:off x="4712075" y="2273245"/>
          <a:ext cx="3918858" cy="958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7140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dirty="0"/>
                        <a:t>ord2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65.00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6EC9A19-625D-4459-B38C-B93DF0409EF1}"/>
              </a:ext>
            </a:extLst>
          </p:cNvPr>
          <p:cNvSpPr/>
          <p:nvPr/>
        </p:nvSpPr>
        <p:spPr>
          <a:xfrm>
            <a:off x="6038837" y="1872835"/>
            <a:ext cx="1956532" cy="2428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3. Sell 300 @ </a:t>
            </a:r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</a:rPr>
              <a:t>1.00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AFE25C-FD02-465A-96BF-47419C29DB83}"/>
              </a:ext>
            </a:extLst>
          </p:cNvPr>
          <p:cNvCxnSpPr>
            <a:cxnSpLocks/>
          </p:cNvCxnSpPr>
          <p:nvPr/>
        </p:nvCxnSpPr>
        <p:spPr>
          <a:xfrm flipH="1">
            <a:off x="6463364" y="2176130"/>
            <a:ext cx="532853" cy="62657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33A8039F-6FBC-49FC-9AAF-1AE4F59CF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623041"/>
              </p:ext>
            </p:extLst>
          </p:nvPr>
        </p:nvGraphicFramePr>
        <p:xfrm>
          <a:off x="4712075" y="3742126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Final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ord3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9559CCB-B502-40E0-9D7F-56186F0AB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453" y="642486"/>
            <a:ext cx="3435091" cy="11170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B11A92-A668-4383-9334-78E0FA5FF202}"/>
              </a:ext>
            </a:extLst>
          </p:cNvPr>
          <p:cNvSpPr txBox="1"/>
          <p:nvPr/>
        </p:nvSpPr>
        <p:spPr>
          <a:xfrm>
            <a:off x="6951243" y="790482"/>
            <a:ext cx="1861286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100" dirty="0"/>
              <a:t>The execution price of an aggressive order is decided by the orderbook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189ED8-9386-4743-A823-4171BECD404F}"/>
              </a:ext>
            </a:extLst>
          </p:cNvPr>
          <p:cNvCxnSpPr>
            <a:cxnSpLocks/>
          </p:cNvCxnSpPr>
          <p:nvPr/>
        </p:nvCxnSpPr>
        <p:spPr>
          <a:xfrm flipH="1">
            <a:off x="7435516" y="1298313"/>
            <a:ext cx="139567" cy="53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590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5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8C5E1-236F-40F1-AC72-E25D8A12F566}"/>
              </a:ext>
            </a:extLst>
          </p:cNvPr>
          <p:cNvSpPr/>
          <p:nvPr/>
        </p:nvSpPr>
        <p:spPr>
          <a:xfrm>
            <a:off x="3203944" y="2147777"/>
            <a:ext cx="2417135" cy="71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App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5130C34-E5BD-4A48-AEF3-437FC7A75F08}"/>
              </a:ext>
            </a:extLst>
          </p:cNvPr>
          <p:cNvSpPr/>
          <p:nvPr/>
        </p:nvSpPr>
        <p:spPr>
          <a:xfrm>
            <a:off x="4210493" y="1806153"/>
            <a:ext cx="219740" cy="223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9720B12-DC42-4EFC-8901-FF2C9679A848}"/>
              </a:ext>
            </a:extLst>
          </p:cNvPr>
          <p:cNvSpPr/>
          <p:nvPr/>
        </p:nvSpPr>
        <p:spPr>
          <a:xfrm>
            <a:off x="4309730" y="3083442"/>
            <a:ext cx="184298" cy="297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0ED27-3D16-496C-B013-CC01EF50B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09" y="621850"/>
            <a:ext cx="3527241" cy="1008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B26749-93D5-4433-9289-44FD4066A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599" y="3425712"/>
            <a:ext cx="4778560" cy="145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15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6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8C371572-1F45-42B5-9FE4-C44A2085D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787713"/>
              </p:ext>
            </p:extLst>
          </p:nvPr>
        </p:nvGraphicFramePr>
        <p:xfrm>
          <a:off x="248141" y="2331575"/>
          <a:ext cx="3918858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9105">
                <a:tc gridSpan="6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(Initial state)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179105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17910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17910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BF0A6E0-199E-482F-A17D-22696ED2BC06}"/>
              </a:ext>
            </a:extLst>
          </p:cNvPr>
          <p:cNvSpPr/>
          <p:nvPr/>
        </p:nvSpPr>
        <p:spPr>
          <a:xfrm>
            <a:off x="255849" y="1768236"/>
            <a:ext cx="2339163" cy="407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Buy 100 @ 55.00</a:t>
            </a:r>
          </a:p>
          <a:p>
            <a:pPr marL="228600" indent="-228600" algn="ctr"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Buy 100 @ 65.00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AFA5C4-5395-4A92-83DD-48D24B4324F2}"/>
              </a:ext>
            </a:extLst>
          </p:cNvPr>
          <p:cNvCxnSpPr>
            <a:cxnSpLocks/>
          </p:cNvCxnSpPr>
          <p:nvPr/>
        </p:nvCxnSpPr>
        <p:spPr>
          <a:xfrm>
            <a:off x="1920835" y="2174176"/>
            <a:ext cx="1" cy="352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6EC9A19-625D-4459-B38C-B93DF0409EF1}"/>
              </a:ext>
            </a:extLst>
          </p:cNvPr>
          <p:cNvSpPr/>
          <p:nvPr/>
        </p:nvSpPr>
        <p:spPr>
          <a:xfrm>
            <a:off x="4664932" y="1931291"/>
            <a:ext cx="1956532" cy="2428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4. Buy 100 @ 2.00</a:t>
            </a:r>
          </a:p>
        </p:txBody>
      </p: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33A8039F-6FBC-49FC-9AAF-1AE4F59CF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46724"/>
              </p:ext>
            </p:extLst>
          </p:nvPr>
        </p:nvGraphicFramePr>
        <p:xfrm>
          <a:off x="4627015" y="2331575"/>
          <a:ext cx="3918858" cy="86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1099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State 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171099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0386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ord3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1998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graphicFrame>
        <p:nvGraphicFramePr>
          <p:cNvPr id="15" name="Table 10">
            <a:extLst>
              <a:ext uri="{FF2B5EF4-FFF2-40B4-BE49-F238E27FC236}">
                <a16:creationId xmlns:a16="http://schemas.microsoft.com/office/drawing/2014/main" id="{7217933E-EFCE-4988-9359-4EA5EEAA7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372581"/>
              </p:ext>
            </p:extLst>
          </p:nvPr>
        </p:nvGraphicFramePr>
        <p:xfrm>
          <a:off x="248141" y="3705868"/>
          <a:ext cx="3918858" cy="958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7140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dirty="0"/>
                        <a:t>ord2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65.00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773F96DF-5992-4891-A722-D939594645E4}"/>
              </a:ext>
            </a:extLst>
          </p:cNvPr>
          <p:cNvSpPr/>
          <p:nvPr/>
        </p:nvSpPr>
        <p:spPr>
          <a:xfrm>
            <a:off x="2193862" y="3414837"/>
            <a:ext cx="1956532" cy="2428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3. Sell 300 @ 1.00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D082FD-3244-488D-BDB5-EC079B5CE043}"/>
              </a:ext>
            </a:extLst>
          </p:cNvPr>
          <p:cNvCxnSpPr>
            <a:cxnSpLocks/>
          </p:cNvCxnSpPr>
          <p:nvPr/>
        </p:nvCxnSpPr>
        <p:spPr>
          <a:xfrm flipH="1">
            <a:off x="1992430" y="3657722"/>
            <a:ext cx="602582" cy="55333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F35170-997F-49E8-A7A9-A36DBF86CF44}"/>
              </a:ext>
            </a:extLst>
          </p:cNvPr>
          <p:cNvCxnSpPr>
            <a:cxnSpLocks/>
          </p:cNvCxnSpPr>
          <p:nvPr/>
        </p:nvCxnSpPr>
        <p:spPr>
          <a:xfrm>
            <a:off x="6194677" y="2215763"/>
            <a:ext cx="499694" cy="60745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10">
            <a:extLst>
              <a:ext uri="{FF2B5EF4-FFF2-40B4-BE49-F238E27FC236}">
                <a16:creationId xmlns:a16="http://schemas.microsoft.com/office/drawing/2014/main" id="{141D9FE8-4629-4A2D-AE1D-BB90D80FC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273241"/>
              </p:ext>
            </p:extLst>
          </p:nvPr>
        </p:nvGraphicFramePr>
        <p:xfrm>
          <a:off x="4627015" y="3728273"/>
          <a:ext cx="3918858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9105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Final state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179105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17910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17910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073BAED6-A4F2-47F6-93F9-7AE924BB9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061" y="541853"/>
            <a:ext cx="3557557" cy="11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41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6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8C5E1-236F-40F1-AC72-E25D8A12F566}"/>
              </a:ext>
            </a:extLst>
          </p:cNvPr>
          <p:cNvSpPr/>
          <p:nvPr/>
        </p:nvSpPr>
        <p:spPr>
          <a:xfrm>
            <a:off x="3203944" y="2147777"/>
            <a:ext cx="2417135" cy="71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App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5130C34-E5BD-4A48-AEF3-437FC7A75F08}"/>
              </a:ext>
            </a:extLst>
          </p:cNvPr>
          <p:cNvSpPr/>
          <p:nvPr/>
        </p:nvSpPr>
        <p:spPr>
          <a:xfrm>
            <a:off x="4272608" y="1797895"/>
            <a:ext cx="219740" cy="223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9720B12-DC42-4EFC-8901-FF2C9679A848}"/>
              </a:ext>
            </a:extLst>
          </p:cNvPr>
          <p:cNvSpPr/>
          <p:nvPr/>
        </p:nvSpPr>
        <p:spPr>
          <a:xfrm>
            <a:off x="4308050" y="2966405"/>
            <a:ext cx="184298" cy="297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B5D4BF-07F6-412D-8662-A82486396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301" y="775890"/>
            <a:ext cx="2260858" cy="7931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9CA12A-CEF9-4054-912A-FE553854F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747" y="3397669"/>
            <a:ext cx="2862263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9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BFBF43-EC48-4844-A435-332409B2146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Two persons per group</a:t>
            </a:r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Duration  </a:t>
            </a:r>
            <a:r>
              <a:rPr lang="en-US" sz="1400"/>
              <a:t>- Two </a:t>
            </a:r>
            <a:r>
              <a:rPr lang="en-US" sz="1400" dirty="0"/>
              <a:t>weeks </a:t>
            </a:r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This is the only Assessment for this workshop</a:t>
            </a:r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*Date of completion – 04</a:t>
            </a:r>
            <a:r>
              <a:rPr lang="en-US" sz="1400" baseline="30000" dirty="0"/>
              <a:t>th</a:t>
            </a:r>
            <a:r>
              <a:rPr lang="en-US" sz="1400" dirty="0"/>
              <a:t> October 2024</a:t>
            </a:r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*Demonstration of the project – 17</a:t>
            </a:r>
            <a:r>
              <a:rPr lang="en-US" sz="1400" baseline="30000" dirty="0"/>
              <a:t>th</a:t>
            </a:r>
            <a:r>
              <a:rPr lang="en-US" sz="1400" dirty="0"/>
              <a:t> October 2024 at LSEG Technology Malabe</a:t>
            </a:r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lvl="1" indent="0">
              <a:spcAft>
                <a:spcPts val="600"/>
              </a:spcAft>
              <a:buNone/>
            </a:pPr>
            <a:r>
              <a:rPr lang="en-US" sz="1100" dirty="0"/>
              <a:t>*Exact dates to be decided by the university</a:t>
            </a:r>
          </a:p>
          <a:p>
            <a:pPr marL="1714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Group Project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1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– Input validations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869174-315D-49F7-92A1-40197A22EB3B}"/>
              </a:ext>
            </a:extLst>
          </p:cNvPr>
          <p:cNvSpPr txBox="1"/>
          <p:nvPr/>
        </p:nvSpPr>
        <p:spPr>
          <a:xfrm>
            <a:off x="627888" y="871728"/>
            <a:ext cx="5014456" cy="30623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An order will be rejected if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It does not contain a required field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It is for an invalid Instrument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It contains an invalid side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Its price is not greater than 0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Its quantity is not a multiple of 10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Its quantity is outside the range (min = 10 max = 1000)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 Rejected execution report is generated when validations are failed</a:t>
            </a:r>
          </a:p>
          <a:p>
            <a:pPr algn="l">
              <a:spcAft>
                <a:spcPts val="600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1760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7 </a:t>
            </a:r>
            <a:r>
              <a:rPr lang="en-US" sz="1800" dirty="0"/>
              <a:t>(Input Validations)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8C5E1-236F-40F1-AC72-E25D8A12F566}"/>
              </a:ext>
            </a:extLst>
          </p:cNvPr>
          <p:cNvSpPr/>
          <p:nvPr/>
        </p:nvSpPr>
        <p:spPr>
          <a:xfrm>
            <a:off x="3203944" y="2147777"/>
            <a:ext cx="2417135" cy="71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App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5130C34-E5BD-4A48-AEF3-437FC7A75F08}"/>
              </a:ext>
            </a:extLst>
          </p:cNvPr>
          <p:cNvSpPr/>
          <p:nvPr/>
        </p:nvSpPr>
        <p:spPr>
          <a:xfrm>
            <a:off x="4272608" y="1728750"/>
            <a:ext cx="219740" cy="292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9720B12-DC42-4EFC-8901-FF2C9679A848}"/>
              </a:ext>
            </a:extLst>
          </p:cNvPr>
          <p:cNvSpPr/>
          <p:nvPr/>
        </p:nvSpPr>
        <p:spPr>
          <a:xfrm>
            <a:off x="4308050" y="2966405"/>
            <a:ext cx="184298" cy="297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B8BAE-18D1-4BE6-A772-42A0E6A96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944" y="730214"/>
            <a:ext cx="2325905" cy="910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30118A-3E67-4E44-8A14-F844E47BD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441" y="3502479"/>
            <a:ext cx="4235487" cy="9849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8B41A1-0536-428C-8B98-46166D9CDF17}"/>
              </a:ext>
            </a:extLst>
          </p:cNvPr>
          <p:cNvSpPr txBox="1"/>
          <p:nvPr/>
        </p:nvSpPr>
        <p:spPr>
          <a:xfrm>
            <a:off x="6636239" y="3199411"/>
            <a:ext cx="21762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200" dirty="0"/>
              <a:t>A validation failure results in a Rejected Execution Report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F238EA-BE13-4F9B-8B46-FE17D6FED86D}"/>
              </a:ext>
            </a:extLst>
          </p:cNvPr>
          <p:cNvCxnSpPr/>
          <p:nvPr/>
        </p:nvCxnSpPr>
        <p:spPr>
          <a:xfrm flipH="1">
            <a:off x="4572000" y="3388242"/>
            <a:ext cx="1953928" cy="47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664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– Verify your system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2347" y="4306259"/>
            <a:ext cx="363474" cy="226314"/>
          </a:xfrm>
        </p:spPr>
        <p:txBody>
          <a:bodyPr/>
          <a:lstStyle/>
          <a:p>
            <a:fld id="{F1B8625C-ADD0-1B46-A55C-B227D4C6989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9A55E9-15FB-43F0-9FAD-E0B31F5AD2C4}"/>
              </a:ext>
            </a:extLst>
          </p:cNvPr>
          <p:cNvSpPr txBox="1"/>
          <p:nvPr/>
        </p:nvSpPr>
        <p:spPr>
          <a:xfrm>
            <a:off x="442685" y="726874"/>
            <a:ext cx="7531733" cy="8156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We have provided you 6 sample input files (order.csv) and corresponding sample output files (exec_rep.csv) files in the previous examples.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When developing your system, test your system with the sample input files we provided and verify your system produces the same output as in the sample execution_rep.csv files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7DD075-8C04-4C34-AF7A-B7833C0109A5}"/>
              </a:ext>
            </a:extLst>
          </p:cNvPr>
          <p:cNvSpPr/>
          <p:nvPr/>
        </p:nvSpPr>
        <p:spPr>
          <a:xfrm>
            <a:off x="499448" y="2001229"/>
            <a:ext cx="2147776" cy="62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SampleOrder1.csv </a:t>
            </a:r>
            <a:r>
              <a:rPr lang="en-US" sz="1000" dirty="0"/>
              <a:t>(give this as an input to your app)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C6CF1BD-D259-424C-9FA7-B83FCCF12876}"/>
              </a:ext>
            </a:extLst>
          </p:cNvPr>
          <p:cNvSpPr/>
          <p:nvPr/>
        </p:nvSpPr>
        <p:spPr>
          <a:xfrm>
            <a:off x="2939504" y="1963206"/>
            <a:ext cx="2147777" cy="659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C7036-638B-479B-B4C4-80590EAB68E1}"/>
              </a:ext>
            </a:extLst>
          </p:cNvPr>
          <p:cNvSpPr/>
          <p:nvPr/>
        </p:nvSpPr>
        <p:spPr>
          <a:xfrm>
            <a:off x="5641690" y="2001228"/>
            <a:ext cx="2147776" cy="62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execReports1.csv </a:t>
            </a:r>
            <a:r>
              <a:rPr lang="en-US" sz="1000" dirty="0"/>
              <a:t>(compare with the sample execution_rep.csv given in the slides)</a:t>
            </a:r>
          </a:p>
          <a:p>
            <a:pPr algn="ctr"/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61370D-502F-41D7-8312-A20B3B5EA36E}"/>
              </a:ext>
            </a:extLst>
          </p:cNvPr>
          <p:cNvSpPr/>
          <p:nvPr/>
        </p:nvSpPr>
        <p:spPr>
          <a:xfrm>
            <a:off x="134113" y="3177233"/>
            <a:ext cx="8648234" cy="1416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Compare 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exeReports.csv generated by your system matches the sample execution_rep.csv – 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Pass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exeReports.csv generated by your system produces a different output to sample execution_rep.csv  – </a:t>
            </a:r>
            <a:r>
              <a:rPr lang="en-US" sz="1100" dirty="0">
                <a:solidFill>
                  <a:srgbClr val="FF0000"/>
                </a:solidFill>
              </a:rPr>
              <a:t>Fix your bugs, and re-test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FF0000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Note that the order of the execution reports in your file does not have to be the same as ours. But the content should be the same.</a:t>
            </a:r>
          </a:p>
        </p:txBody>
      </p:sp>
    </p:spTree>
    <p:extLst>
      <p:ext uri="{BB962C8B-B14F-4D97-AF65-F5344CB8AC3E}">
        <p14:creationId xmlns:p14="http://schemas.microsoft.com/office/powerpoint/2010/main" val="1811717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– Evaluation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7289" y="4823707"/>
            <a:ext cx="363474" cy="226314"/>
          </a:xfrm>
        </p:spPr>
        <p:txBody>
          <a:bodyPr/>
          <a:lstStyle/>
          <a:p>
            <a:fld id="{F1B8625C-ADD0-1B46-A55C-B227D4C6989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9A55E9-15FB-43F0-9FAD-E0B31F5AD2C4}"/>
              </a:ext>
            </a:extLst>
          </p:cNvPr>
          <p:cNvSpPr txBox="1"/>
          <p:nvPr/>
        </p:nvSpPr>
        <p:spPr>
          <a:xfrm>
            <a:off x="442685" y="726874"/>
            <a:ext cx="7531733" cy="15234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Demonstration and code review – You will demonstrate the system and we will do a code review with you.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Project will be evaluated for the design, coding practices, efficiency of the program and the speed of the program.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During the demo, we will test your application against our test data (orders.csv) and verify the functional accuracy.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To test the speed of the program we will input a large orders.csv and measure the time taken to produce the resulting exec_reports</a:t>
            </a:r>
            <a:r>
              <a:rPr lang="en-US" sz="1200"/>
              <a:t>.csv</a:t>
            </a:r>
            <a:endParaRPr 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82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BFBF43-EC48-4844-A435-332409B2146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flower exchange is a system which supports basic trading.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Trader Application</a:t>
            </a:r>
            <a:r>
              <a:rPr lang="en-US" sz="1400" dirty="0"/>
              <a:t> - Traders can submit buy or sell orders for flowers via the Trader Application.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Exchange Application</a:t>
            </a:r>
            <a:r>
              <a:rPr lang="en-US" sz="1400" dirty="0"/>
              <a:t> - will process the incoming order against existing orders in the order container(known as Order Book) and do a full or partial execution.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Every order is replied with an Execution Report by the </a:t>
            </a:r>
            <a:r>
              <a:rPr lang="en-US" sz="1400" b="1" dirty="0"/>
              <a:t>Exchange Application</a:t>
            </a:r>
            <a:r>
              <a:rPr lang="en-US" sz="1400" dirty="0"/>
              <a:t> indicating the status of the order.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Orders sometimes could be rejected due to quantity limitations, invalid flower type,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Story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1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– High Level Architecture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2347" y="4306259"/>
            <a:ext cx="363474" cy="226314"/>
          </a:xfrm>
        </p:spPr>
        <p:txBody>
          <a:bodyPr/>
          <a:lstStyle/>
          <a:p>
            <a:fld id="{F1B8625C-ADD0-1B46-A55C-B227D4C6989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B3EC20-49FD-48BA-A5FC-33EF32CF9640}"/>
              </a:ext>
            </a:extLst>
          </p:cNvPr>
          <p:cNvSpPr/>
          <p:nvPr/>
        </p:nvSpPr>
        <p:spPr>
          <a:xfrm>
            <a:off x="2853278" y="1169208"/>
            <a:ext cx="1005840" cy="1270001"/>
          </a:xfrm>
          <a:prstGeom prst="rect">
            <a:avLst/>
          </a:prstGeom>
          <a:solidFill>
            <a:srgbClr val="F28B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Trader Application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8E8997-B45B-43CC-8E9E-94FDACED3C78}"/>
              </a:ext>
            </a:extLst>
          </p:cNvPr>
          <p:cNvSpPr/>
          <p:nvPr/>
        </p:nvSpPr>
        <p:spPr>
          <a:xfrm>
            <a:off x="6267800" y="1169209"/>
            <a:ext cx="2112335" cy="1270001"/>
          </a:xfrm>
          <a:prstGeom prst="rect">
            <a:avLst/>
          </a:prstGeom>
          <a:solidFill>
            <a:srgbClr val="F28B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Application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51C3F15-4A61-4111-B987-E5B2973F6335}"/>
              </a:ext>
            </a:extLst>
          </p:cNvPr>
          <p:cNvSpPr/>
          <p:nvPr/>
        </p:nvSpPr>
        <p:spPr>
          <a:xfrm flipH="1">
            <a:off x="4037418" y="1873052"/>
            <a:ext cx="2052083" cy="319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Execution Report (s)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C80F222-5E8D-494E-BFD8-3955164878E1}"/>
              </a:ext>
            </a:extLst>
          </p:cNvPr>
          <p:cNvSpPr/>
          <p:nvPr/>
        </p:nvSpPr>
        <p:spPr>
          <a:xfrm>
            <a:off x="4037417" y="1310570"/>
            <a:ext cx="2052084" cy="319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Order(s)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C03157-B985-480D-9A98-5DF41A97ADD8}"/>
              </a:ext>
            </a:extLst>
          </p:cNvPr>
          <p:cNvSpPr/>
          <p:nvPr/>
        </p:nvSpPr>
        <p:spPr>
          <a:xfrm>
            <a:off x="830900" y="1299547"/>
            <a:ext cx="1383792" cy="471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orders.csv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C6E44DC-C7E7-4944-A95A-AA216CC0E3A2}"/>
              </a:ext>
            </a:extLst>
          </p:cNvPr>
          <p:cNvSpPr/>
          <p:nvPr/>
        </p:nvSpPr>
        <p:spPr>
          <a:xfrm>
            <a:off x="2286749" y="1405458"/>
            <a:ext cx="479716" cy="246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EC4AE5-CB85-4145-8691-A2848AA4C584}"/>
              </a:ext>
            </a:extLst>
          </p:cNvPr>
          <p:cNvSpPr/>
          <p:nvPr/>
        </p:nvSpPr>
        <p:spPr>
          <a:xfrm>
            <a:off x="2448062" y="3170622"/>
            <a:ext cx="2052082" cy="471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execution_rep.csv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FA801C2-209C-4761-B2E0-E5978A86780F}"/>
              </a:ext>
            </a:extLst>
          </p:cNvPr>
          <p:cNvSpPr/>
          <p:nvPr/>
        </p:nvSpPr>
        <p:spPr>
          <a:xfrm rot="5400000">
            <a:off x="3016762" y="2685633"/>
            <a:ext cx="556291" cy="246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7D157F-928D-4201-858F-988226CE7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7" y="1794265"/>
            <a:ext cx="2391355" cy="7077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235F0E-DAC0-47C1-B796-39B6C12FF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302" y="3653775"/>
            <a:ext cx="3645102" cy="8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8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– A simpler implementation (2</a:t>
            </a:r>
            <a:r>
              <a:rPr lang="en-US" baseline="30000" dirty="0"/>
              <a:t>nd</a:t>
            </a:r>
            <a:r>
              <a:rPr lang="en-US" dirty="0"/>
              <a:t> option) 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8E8997-B45B-43CC-8E9E-94FDACED3C78}"/>
              </a:ext>
            </a:extLst>
          </p:cNvPr>
          <p:cNvSpPr/>
          <p:nvPr/>
        </p:nvSpPr>
        <p:spPr>
          <a:xfrm>
            <a:off x="2704912" y="1237416"/>
            <a:ext cx="2448776" cy="1270001"/>
          </a:xfrm>
          <a:prstGeom prst="rect">
            <a:avLst/>
          </a:prstGeom>
          <a:solidFill>
            <a:srgbClr val="F28B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124E28-F9A7-45EA-8797-6799880EBB09}"/>
              </a:ext>
            </a:extLst>
          </p:cNvPr>
          <p:cNvSpPr/>
          <p:nvPr/>
        </p:nvSpPr>
        <p:spPr>
          <a:xfrm>
            <a:off x="207981" y="1675851"/>
            <a:ext cx="1383792" cy="471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orders.csv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B9892D-9F93-4756-9CF7-FA3003503196}"/>
              </a:ext>
            </a:extLst>
          </p:cNvPr>
          <p:cNvSpPr/>
          <p:nvPr/>
        </p:nvSpPr>
        <p:spPr>
          <a:xfrm>
            <a:off x="6509357" y="1675851"/>
            <a:ext cx="2229903" cy="471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execution_rep.csv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F459692-3B34-4271-9715-A3E7D3C03267}"/>
              </a:ext>
            </a:extLst>
          </p:cNvPr>
          <p:cNvSpPr/>
          <p:nvPr/>
        </p:nvSpPr>
        <p:spPr>
          <a:xfrm>
            <a:off x="1647776" y="1808624"/>
            <a:ext cx="1004132" cy="165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12A7BE3-3615-4351-8E45-18B0AD399D47}"/>
              </a:ext>
            </a:extLst>
          </p:cNvPr>
          <p:cNvSpPr/>
          <p:nvPr/>
        </p:nvSpPr>
        <p:spPr>
          <a:xfrm>
            <a:off x="5260429" y="1808625"/>
            <a:ext cx="1158948" cy="185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79DE7-A73E-432C-89AE-EE8658E28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73" y="2266400"/>
            <a:ext cx="2385632" cy="542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A13F7F-6B77-449F-93D0-12E6D1E1C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444" y="2312883"/>
            <a:ext cx="3532140" cy="7995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3B4E07-103A-4392-9AB7-FD09ED19CB05}"/>
              </a:ext>
            </a:extLst>
          </p:cNvPr>
          <p:cNvSpPr txBox="1"/>
          <p:nvPr/>
        </p:nvSpPr>
        <p:spPr>
          <a:xfrm>
            <a:off x="409067" y="4131242"/>
            <a:ext cx="6911162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400" dirty="0"/>
              <a:t>Basically, read an </a:t>
            </a:r>
            <a:r>
              <a:rPr lang="en-US" sz="1400" b="1" dirty="0"/>
              <a:t>orders.csv</a:t>
            </a:r>
            <a:r>
              <a:rPr lang="en-US" sz="1400" dirty="0"/>
              <a:t> fila and produce an </a:t>
            </a:r>
            <a:r>
              <a:rPr lang="en-US" sz="1400" b="1" dirty="0"/>
              <a:t>execution_rep.csv</a:t>
            </a:r>
            <a:r>
              <a:rPr lang="en-US" sz="1400" dirty="0"/>
              <a:t> file</a:t>
            </a:r>
          </a:p>
          <a:p>
            <a:pPr algn="l">
              <a:spcAft>
                <a:spcPts val="600"/>
              </a:spcAft>
            </a:pPr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374018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– Input order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0299C2C-CE3E-4B52-8DC8-40B1ECB91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536503"/>
              </p:ext>
            </p:extLst>
          </p:nvPr>
        </p:nvGraphicFramePr>
        <p:xfrm>
          <a:off x="342899" y="749244"/>
          <a:ext cx="8185405" cy="2851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469">
                  <a:extLst>
                    <a:ext uri="{9D8B030D-6E8A-4147-A177-3AD203B41FA5}">
                      <a16:colId xmlns:a16="http://schemas.microsoft.com/office/drawing/2014/main" val="3087945636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21762552"/>
                    </a:ext>
                  </a:extLst>
                </a:gridCol>
                <a:gridCol w="1944624">
                  <a:extLst>
                    <a:ext uri="{9D8B030D-6E8A-4147-A177-3AD203B41FA5}">
                      <a16:colId xmlns:a16="http://schemas.microsoft.com/office/drawing/2014/main" val="590106701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3528190364"/>
                    </a:ext>
                  </a:extLst>
                </a:gridCol>
                <a:gridCol w="3340608">
                  <a:extLst>
                    <a:ext uri="{9D8B030D-6E8A-4147-A177-3AD203B41FA5}">
                      <a16:colId xmlns:a16="http://schemas.microsoft.com/office/drawing/2014/main" val="3277236332"/>
                    </a:ext>
                  </a:extLst>
                </a:gridCol>
              </a:tblGrid>
              <a:tr h="583811">
                <a:tc>
                  <a:txBody>
                    <a:bodyPr/>
                    <a:lstStyle/>
                    <a:p>
                      <a:r>
                        <a:rPr lang="en-US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35554"/>
                  </a:ext>
                </a:extLst>
              </a:tr>
              <a:tr h="530737">
                <a:tc>
                  <a:txBody>
                    <a:bodyPr/>
                    <a:lstStyle/>
                    <a:p>
                      <a:r>
                        <a:rPr lang="en-US" sz="800" dirty="0"/>
                        <a:t>Client 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Alpha numeric string (max 7 chars)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This unique ID identifies the submitted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309030"/>
                  </a:ext>
                </a:extLst>
              </a:tr>
              <a:tr h="418667">
                <a:tc>
                  <a:txBody>
                    <a:bodyPr/>
                    <a:lstStyle/>
                    <a:p>
                      <a:r>
                        <a:rPr lang="en-US" sz="800" dirty="0"/>
                        <a:t>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{Rose, Lavender, Lotus, Tulip, Orchid)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We will limit the instruments for these 5 types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33560"/>
                  </a:ext>
                </a:extLst>
              </a:tr>
              <a:tr h="430487">
                <a:tc>
                  <a:txBody>
                    <a:bodyPr/>
                    <a:lstStyle/>
                    <a:p>
                      <a:r>
                        <a:rPr lang="en-US" sz="800" dirty="0"/>
                        <a:t>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 : Buy ; 2 : 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Specifies if the input order is a buy order or a sell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25867"/>
                  </a:ext>
                </a:extLst>
              </a:tr>
              <a:tr h="430487">
                <a:tc>
                  <a:txBody>
                    <a:bodyPr/>
                    <a:lstStyle/>
                    <a:p>
                      <a:r>
                        <a:rPr lang="en-US" sz="8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Price &gt;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Price of one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408058"/>
                  </a:ext>
                </a:extLst>
              </a:tr>
              <a:tr h="430487">
                <a:tc>
                  <a:txBody>
                    <a:bodyPr/>
                    <a:lstStyle/>
                    <a:p>
                      <a:r>
                        <a:rPr lang="en-US" sz="8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{10, 20, 30, …. , 1000} Order size must be a a multiple of 10. Min 10, Max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Quantity of the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052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14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Exchange – Output Execution Report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0299C2C-CE3E-4B52-8DC8-40B1ECB91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860357"/>
              </p:ext>
            </p:extLst>
          </p:nvPr>
        </p:nvGraphicFramePr>
        <p:xfrm>
          <a:off x="342899" y="699625"/>
          <a:ext cx="8185405" cy="3912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469">
                  <a:extLst>
                    <a:ext uri="{9D8B030D-6E8A-4147-A177-3AD203B41FA5}">
                      <a16:colId xmlns:a16="http://schemas.microsoft.com/office/drawing/2014/main" val="3087945636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21762552"/>
                    </a:ext>
                  </a:extLst>
                </a:gridCol>
                <a:gridCol w="1944624">
                  <a:extLst>
                    <a:ext uri="{9D8B030D-6E8A-4147-A177-3AD203B41FA5}">
                      <a16:colId xmlns:a16="http://schemas.microsoft.com/office/drawing/2014/main" val="590106701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3528190364"/>
                    </a:ext>
                  </a:extLst>
                </a:gridCol>
                <a:gridCol w="3340608">
                  <a:extLst>
                    <a:ext uri="{9D8B030D-6E8A-4147-A177-3AD203B41FA5}">
                      <a16:colId xmlns:a16="http://schemas.microsoft.com/office/drawing/2014/main" val="3277236332"/>
                    </a:ext>
                  </a:extLst>
                </a:gridCol>
              </a:tblGrid>
              <a:tr h="574082">
                <a:tc>
                  <a:txBody>
                    <a:bodyPr/>
                    <a:lstStyle/>
                    <a:p>
                      <a:r>
                        <a:rPr lang="en-US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35554"/>
                  </a:ext>
                </a:extLst>
              </a:tr>
              <a:tr h="355052">
                <a:tc>
                  <a:txBody>
                    <a:bodyPr/>
                    <a:lstStyle/>
                    <a:p>
                      <a:r>
                        <a:rPr lang="en-US" sz="800" dirty="0"/>
                        <a:t>Client 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Alpha numeric string (max 7 chars)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This is the Client Order ID of the submitted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309030"/>
                  </a:ext>
                </a:extLst>
              </a:tr>
              <a:tr h="275743">
                <a:tc>
                  <a:txBody>
                    <a:bodyPr/>
                    <a:lstStyle/>
                    <a:p>
                      <a:r>
                        <a:rPr lang="en-US" sz="800" dirty="0"/>
                        <a:t>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Alpha numeric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System generated unique order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64934"/>
                  </a:ext>
                </a:extLst>
              </a:tr>
              <a:tr h="317704">
                <a:tc>
                  <a:txBody>
                    <a:bodyPr/>
                    <a:lstStyle/>
                    <a:p>
                      <a:r>
                        <a:rPr lang="en-US" sz="800" dirty="0"/>
                        <a:t>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{Rose, Lavender, Lotus, Tulip, Orchid)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We will limit the instruments for these 5 types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33560"/>
                  </a:ext>
                </a:extLst>
              </a:tr>
              <a:tr h="220790">
                <a:tc>
                  <a:txBody>
                    <a:bodyPr/>
                    <a:lstStyle/>
                    <a:p>
                      <a:r>
                        <a:rPr lang="en-US" sz="800" dirty="0"/>
                        <a:t>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 : Buy ; 2 : 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Specifies if the order is a buy order or a sell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25867"/>
                  </a:ext>
                </a:extLst>
              </a:tr>
              <a:tr h="252768">
                <a:tc>
                  <a:txBody>
                    <a:bodyPr/>
                    <a:lstStyle/>
                    <a:p>
                      <a:r>
                        <a:rPr lang="en-US" sz="8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Price &gt;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Price of one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408058"/>
                  </a:ext>
                </a:extLst>
              </a:tr>
              <a:tr h="449581">
                <a:tc>
                  <a:txBody>
                    <a:bodyPr/>
                    <a:lstStyle/>
                    <a:p>
                      <a:r>
                        <a:rPr lang="en-US" sz="8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{10, 20, 30, …. , 1000} Order size must be a a multiple of 10. Min 10, Max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Quantity of the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052023"/>
                  </a:ext>
                </a:extLst>
              </a:tr>
              <a:tr h="569469">
                <a:tc>
                  <a:txBody>
                    <a:bodyPr/>
                    <a:lstStyle/>
                    <a:p>
                      <a:r>
                        <a:rPr lang="en-US" sz="8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 – New</a:t>
                      </a:r>
                    </a:p>
                    <a:p>
                      <a:r>
                        <a:rPr lang="en-US" sz="800" dirty="0"/>
                        <a:t>1 – Rejected</a:t>
                      </a:r>
                    </a:p>
                    <a:p>
                      <a:r>
                        <a:rPr lang="en-US" sz="800" dirty="0"/>
                        <a:t>2 – Fill</a:t>
                      </a:r>
                    </a:p>
                    <a:p>
                      <a:r>
                        <a:rPr lang="en-US" sz="800" dirty="0"/>
                        <a:t>3 - </a:t>
                      </a:r>
                      <a:r>
                        <a:rPr lang="en-US" sz="800" dirty="0" err="1"/>
                        <a:t>Pfill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The status of the execution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317601"/>
                  </a:ext>
                </a:extLst>
              </a:tr>
              <a:tr h="423313">
                <a:tc>
                  <a:txBody>
                    <a:bodyPr/>
                    <a:lstStyle/>
                    <a:p>
                      <a:r>
                        <a:rPr lang="en-US" sz="800" dirty="0"/>
                        <a:t>Reason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Max 50 chars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Contains the reject reason, when an order is not accepted into the system due to validation failure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613797"/>
                  </a:ext>
                </a:extLst>
              </a:tr>
              <a:tr h="423313">
                <a:tc>
                  <a:txBody>
                    <a:bodyPr/>
                    <a:lstStyle/>
                    <a:p>
                      <a:r>
                        <a:rPr lang="en-US" sz="800" b="1" dirty="0"/>
                        <a:t>Transaction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String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YYYYMMDD-</a:t>
                      </a:r>
                      <a:r>
                        <a:rPr lang="en-US" sz="800" b="1" dirty="0" err="1"/>
                        <a:t>HHMMSS.sss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Every execution report should have the transaction time in the given format. </a:t>
                      </a: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This data can be used to check the speed and optimize your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943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83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– Example 1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8EBB2-8155-4F56-AAE8-1D6B7E808472}"/>
              </a:ext>
            </a:extLst>
          </p:cNvPr>
          <p:cNvSpPr txBox="1"/>
          <p:nvPr/>
        </p:nvSpPr>
        <p:spPr>
          <a:xfrm>
            <a:off x="442685" y="708587"/>
            <a:ext cx="5799619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Exchange app maintains one order book for each Instrument (flower type). Since there are 5 types of Instruments, there will be five separate order books in our system.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Orderbook has two sides. Buy (blue), Sell (pink)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Initially the orderbook is empty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The order book receives an order. (Side = Sell, Price = 55.00, Qty = 100)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This order will go inside sell side of the order book, and an execution report with status “New” will be disseminated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8C371572-1F45-42B5-9FE4-C44A2085D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667"/>
              </p:ext>
            </p:extLst>
          </p:nvPr>
        </p:nvGraphicFramePr>
        <p:xfrm>
          <a:off x="581294" y="2204490"/>
          <a:ext cx="3918858" cy="9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9741">
                <a:tc gridSpan="6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(Initially empty)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2D2ADDB4-587C-400A-8DD9-B2411978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040543"/>
              </p:ext>
            </p:extLst>
          </p:nvPr>
        </p:nvGraphicFramePr>
        <p:xfrm>
          <a:off x="581663" y="3572255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 –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(After the 100 @ 55.00 order enters the book)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BF0A6E0-199E-482F-A17D-22696ED2BC06}"/>
              </a:ext>
            </a:extLst>
          </p:cNvPr>
          <p:cNvSpPr/>
          <p:nvPr/>
        </p:nvSpPr>
        <p:spPr>
          <a:xfrm>
            <a:off x="3329375" y="3290866"/>
            <a:ext cx="1200640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100 @ 55.00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AFA5C4-5395-4A92-83DD-48D24B4324F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929695" y="3533751"/>
            <a:ext cx="0" cy="27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4BF29B7-A68A-4F53-ACBC-FA2DB00C2BC5}"/>
              </a:ext>
            </a:extLst>
          </p:cNvPr>
          <p:cNvSpPr txBox="1"/>
          <p:nvPr/>
        </p:nvSpPr>
        <p:spPr>
          <a:xfrm>
            <a:off x="6866931" y="849274"/>
            <a:ext cx="1780883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/>
              <a:t>Side = 1 : Buy Side</a:t>
            </a:r>
          </a:p>
          <a:p>
            <a:pPr algn="ctr">
              <a:spcAft>
                <a:spcPts val="600"/>
              </a:spcAft>
            </a:pPr>
            <a:r>
              <a:rPr lang="en-US" sz="1400" dirty="0"/>
              <a:t>Side = 2 : Sell Side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3DD5E3-06D2-4618-A7A7-58909AEC7C96}"/>
              </a:ext>
            </a:extLst>
          </p:cNvPr>
          <p:cNvSpPr/>
          <p:nvPr/>
        </p:nvSpPr>
        <p:spPr>
          <a:xfrm>
            <a:off x="6529971" y="3291080"/>
            <a:ext cx="1309195" cy="281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Exchange App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507BD00-9A65-4086-BDDF-65FBEEE5504A}"/>
              </a:ext>
            </a:extLst>
          </p:cNvPr>
          <p:cNvSpPr/>
          <p:nvPr/>
        </p:nvSpPr>
        <p:spPr>
          <a:xfrm>
            <a:off x="7092419" y="3083312"/>
            <a:ext cx="184298" cy="172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E083875-94A9-4D92-B846-ED6E43D72A2F}"/>
              </a:ext>
            </a:extLst>
          </p:cNvPr>
          <p:cNvSpPr/>
          <p:nvPr/>
        </p:nvSpPr>
        <p:spPr>
          <a:xfrm>
            <a:off x="7094180" y="3717541"/>
            <a:ext cx="184298" cy="172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FAE176E-ECBE-4613-8DB0-DC38E1730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922" y="2571750"/>
            <a:ext cx="2187291" cy="3687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F527003-D2B4-4932-BFC1-682944DD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443" y="4024714"/>
            <a:ext cx="2924548" cy="38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5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8C09C4-58EC-424B-B33D-66A4164B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Book - Example 2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5C8EB-E318-46D6-9609-858B0B9C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B8625C-ADD0-1B46-A55C-B227D4C6989E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8C371572-1F45-42B5-9FE4-C44A2085D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180767"/>
              </p:ext>
            </p:extLst>
          </p:nvPr>
        </p:nvGraphicFramePr>
        <p:xfrm>
          <a:off x="248141" y="2267783"/>
          <a:ext cx="3918858" cy="9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9741">
                <a:tc gridSpan="6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Orderbook  : Rose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(Initial state)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310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2D2ADDB4-587C-400A-8DD9-B2411978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93636"/>
              </p:ext>
            </p:extLst>
          </p:nvPr>
        </p:nvGraphicFramePr>
        <p:xfrm>
          <a:off x="248141" y="3756549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- 1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BF0A6E0-199E-482F-A17D-22696ED2BC06}"/>
              </a:ext>
            </a:extLst>
          </p:cNvPr>
          <p:cNvSpPr/>
          <p:nvPr/>
        </p:nvSpPr>
        <p:spPr>
          <a:xfrm>
            <a:off x="2579571" y="1872835"/>
            <a:ext cx="1680541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1. Sell 100 @ 55.00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AFA5C4-5395-4A92-83DD-48D24B4324F2}"/>
              </a:ext>
            </a:extLst>
          </p:cNvPr>
          <p:cNvCxnSpPr>
            <a:cxnSpLocks/>
          </p:cNvCxnSpPr>
          <p:nvPr/>
        </p:nvCxnSpPr>
        <p:spPr>
          <a:xfrm flipH="1">
            <a:off x="3737622" y="2115720"/>
            <a:ext cx="1" cy="27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01ECF11-1EC5-4BC1-BA36-85B502FC95A9}"/>
              </a:ext>
            </a:extLst>
          </p:cNvPr>
          <p:cNvSpPr/>
          <p:nvPr/>
        </p:nvSpPr>
        <p:spPr>
          <a:xfrm>
            <a:off x="2579569" y="3428475"/>
            <a:ext cx="1680542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2. Sell 100 @ 45.00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A00029-9FA9-4BDB-9D5D-1DD6942F0EDF}"/>
              </a:ext>
            </a:extLst>
          </p:cNvPr>
          <p:cNvCxnSpPr>
            <a:cxnSpLocks/>
          </p:cNvCxnSpPr>
          <p:nvPr/>
        </p:nvCxnSpPr>
        <p:spPr>
          <a:xfrm flipH="1">
            <a:off x="3581961" y="3693125"/>
            <a:ext cx="1" cy="258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6E4F421F-015C-4C43-B0D6-F8718AAC0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652064"/>
              </p:ext>
            </p:extLst>
          </p:nvPr>
        </p:nvGraphicFramePr>
        <p:xfrm>
          <a:off x="4712075" y="2273245"/>
          <a:ext cx="3918858" cy="984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177140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ord2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6EC9A19-625D-4459-B38C-B93DF0409EF1}"/>
              </a:ext>
            </a:extLst>
          </p:cNvPr>
          <p:cNvSpPr/>
          <p:nvPr/>
        </p:nvSpPr>
        <p:spPr>
          <a:xfrm>
            <a:off x="5600214" y="1878369"/>
            <a:ext cx="1421413" cy="24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3. Buy 100 @ 35.00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AFE25C-FD02-465A-96BF-47419C29DB83}"/>
              </a:ext>
            </a:extLst>
          </p:cNvPr>
          <p:cNvCxnSpPr>
            <a:cxnSpLocks/>
          </p:cNvCxnSpPr>
          <p:nvPr/>
        </p:nvCxnSpPr>
        <p:spPr>
          <a:xfrm flipH="1">
            <a:off x="6492209" y="2133126"/>
            <a:ext cx="1" cy="31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33A8039F-6FBC-49FC-9AAF-1AE4F59CF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36033"/>
              </p:ext>
            </p:extLst>
          </p:nvPr>
        </p:nvGraphicFramePr>
        <p:xfrm>
          <a:off x="4712075" y="3742126"/>
          <a:ext cx="3918858" cy="1019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7348699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082257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8090366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7946891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2114414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480095099"/>
                    </a:ext>
                  </a:extLst>
                </a:gridCol>
              </a:tblGrid>
              <a:tr h="248523">
                <a:tc gridSpan="6"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State – Final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7698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Price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Qty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Order ID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02682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r>
                        <a:rPr lang="en-US" sz="800" dirty="0"/>
                        <a:t>ord3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35.00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ord2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60534"/>
                  </a:ext>
                </a:extLst>
              </a:tr>
              <a:tr h="2485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55.00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ord1</a:t>
                      </a:r>
                    </a:p>
                  </a:txBody>
                  <a:tcPr>
                    <a:solidFill>
                      <a:srgbClr val="FF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63409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0CA489C1-06A0-4298-B561-98DCD0CFF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913" y="658643"/>
            <a:ext cx="302839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9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SEG 1">
      <a:dk1>
        <a:srgbClr val="000000"/>
      </a:dk1>
      <a:lt1>
        <a:srgbClr val="FFFFFF"/>
      </a:lt1>
      <a:dk2>
        <a:srgbClr val="001EFF"/>
      </a:dk2>
      <a:lt2>
        <a:srgbClr val="E7E6E6"/>
      </a:lt2>
      <a:accent1>
        <a:srgbClr val="666666"/>
      </a:accent1>
      <a:accent2>
        <a:srgbClr val="00CFD3"/>
      </a:accent2>
      <a:accent3>
        <a:srgbClr val="00C389"/>
      </a:accent3>
      <a:accent4>
        <a:srgbClr val="9063CC"/>
      </a:accent4>
      <a:accent5>
        <a:srgbClr val="FFC800"/>
      </a:accent5>
      <a:accent6>
        <a:srgbClr val="FF5000"/>
      </a:accent6>
      <a:hlink>
        <a:srgbClr val="001DFF"/>
      </a:hlink>
      <a:folHlink>
        <a:srgbClr val="001D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spcAft>
            <a:spcPts val="600"/>
          </a:spcAft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FE88C84-5E1E-40D3-9B62-84A7CAAFCD7A}" vid="{3F009018-6633-4BA2-BE7C-1ECE56FCC5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37115C45809149A1B25D7614719B33" ma:contentTypeVersion="9" ma:contentTypeDescription="Create a new document." ma:contentTypeScope="" ma:versionID="5325b8b18c78e675d79d0126781945db">
  <xsd:schema xmlns:xsd="http://www.w3.org/2001/XMLSchema" xmlns:xs="http://www.w3.org/2001/XMLSchema" xmlns:p="http://schemas.microsoft.com/office/2006/metadata/properties" xmlns:ns2="6c4cc61b-41eb-490b-a140-7b4ebdc145d6" targetNamespace="http://schemas.microsoft.com/office/2006/metadata/properties" ma:root="true" ma:fieldsID="02110bcf47a49cbcfe2f5929584d25f5" ns2:_="">
    <xsd:import namespace="6c4cc61b-41eb-490b-a140-7b4ebdc145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4cc61b-41eb-490b-a140-7b4ebdc145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C61128-51DA-45FA-955C-6C5908F702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83EBB4-4C44-4337-AE0E-0551485D6F4E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c4cc61b-41eb-490b-a140-7b4ebdc145d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587141A-B806-404C-92BD-9C252781BB07}">
  <ds:schemaRefs>
    <ds:schemaRef ds:uri="6c4cc61b-41eb-490b-a140-7b4ebdc145d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1734</Words>
  <Application>Microsoft Office PowerPoint</Application>
  <PresentationFormat>On-screen Show (16:9)</PresentationFormat>
  <Paragraphs>485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-apple-system</vt:lpstr>
      <vt:lpstr>Arial</vt:lpstr>
      <vt:lpstr>Calibri</vt:lpstr>
      <vt:lpstr>Proxima Nova</vt:lpstr>
      <vt:lpstr>Proxima Nova Rg</vt:lpstr>
      <vt:lpstr>System Font</vt:lpstr>
      <vt:lpstr>System Font Regular</vt:lpstr>
      <vt:lpstr>Office Theme</vt:lpstr>
      <vt:lpstr>C++ Workshop Series for UoM  Flower Exchange – Group Project</vt:lpstr>
      <vt:lpstr>Flower Exchange Group Project </vt:lpstr>
      <vt:lpstr>Flower Exchange Story</vt:lpstr>
      <vt:lpstr>Flower Exchange – High Level Architecture</vt:lpstr>
      <vt:lpstr>Flower Exchange – A simpler implementation (2nd option) </vt:lpstr>
      <vt:lpstr>Flower Exchange – Input order</vt:lpstr>
      <vt:lpstr>Flower Exchange – Output Execution Report</vt:lpstr>
      <vt:lpstr>Order book – Example 1</vt:lpstr>
      <vt:lpstr>Order Book - Example 2</vt:lpstr>
      <vt:lpstr>Order Book - Example 2</vt:lpstr>
      <vt:lpstr>Order Book - Example 3 (A FILL execution)</vt:lpstr>
      <vt:lpstr>Order Book - Example 3</vt:lpstr>
      <vt:lpstr>Order book </vt:lpstr>
      <vt:lpstr>Order Book - Example 4 (A PFILL execution)</vt:lpstr>
      <vt:lpstr>Order Book - Example 4</vt:lpstr>
      <vt:lpstr>Order Book - Example 5 (A FILL execution with a twist)</vt:lpstr>
      <vt:lpstr>Order Book - Example 5</vt:lpstr>
      <vt:lpstr>Order Book - Example 6</vt:lpstr>
      <vt:lpstr>Order Book - Example 6</vt:lpstr>
      <vt:lpstr>Flower Exchange – Input validations</vt:lpstr>
      <vt:lpstr>Order Book - Example 7 (Input Validations)</vt:lpstr>
      <vt:lpstr>Flower Exchange – Verify your system</vt:lpstr>
      <vt:lpstr>Flower Exchange –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Processing in Financial Markets  Greener Pastures in Global Fintech for Engineers</dc:title>
  <dc:creator>Jayaratna, Hiran</dc:creator>
  <cp:lastModifiedBy>Warren Jayakumar</cp:lastModifiedBy>
  <cp:revision>83</cp:revision>
  <dcterms:created xsi:type="dcterms:W3CDTF">2021-09-14T13:05:49Z</dcterms:created>
  <dcterms:modified xsi:type="dcterms:W3CDTF">2024-09-30T09:20:09Z</dcterms:modified>
</cp:coreProperties>
</file>