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e3b8c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e3b8c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e3b8cf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e3b8cf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e3b8cf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e3b8cf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d739f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d739f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d739f8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d739f8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e9675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e9675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e3b8cf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e3b8cf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Blockchain acts as alternative to the traditional centralized server approach.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Information can be accessed and used by anyone in a variety of ways.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Information is stored in a collection of “blocks,” a copy of which exists for each user of the blockchain.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Because it is decentralized, fraudulent changes cannot be made without updating the blockchain for every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case of a conflict, resolution happens through means of community consensus.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Censorship-resistant: Access to info on the blockchain cannot be restricted without cutting off communication with every user of the blockchain.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Steem blockchain was designed to serve as a framework for social media sites.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Offers many benefits on this front when compared to a traditional centralized server approach, more on that later.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3b8cf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3b8cf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Blockchain is an iterative structure; Newest blocks are added “on top of” older blocks to create the chain.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Transactions are recorded and added to current block, each block can contain information about many different kinds of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Steem blockchain is built to handle social media transactions as well as custom JSON.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e3b8cf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e3b8cf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e3b8cf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e3b8cf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Blockchain: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Users interface with the website to access and post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Users can also interface directly with the blockchain to view relevant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Copy of blockchain could be another user, another website,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Website interfaces with blockchain for vital information. Very little is stored on the website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Users only interface with website, no access to data otherwise.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Website interfaces with backend server for vital information. All information is stored on server.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e3b8cf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e3b8cf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SteemChess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Boyle, Nisarg Brahmbhatt, Warren Devonshire, Matthew Halloran, Daniel Haluszka, Michael Naples and Troy Pastirko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 rot="10800000">
            <a:off x="6213800" y="2764713"/>
            <a:ext cx="1500" cy="97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 rot="10800000">
            <a:off x="6213800" y="1609738"/>
            <a:ext cx="1500" cy="97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 rot="10800000">
            <a:off x="3127400" y="1609738"/>
            <a:ext cx="1500" cy="97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 rot="10800000">
            <a:off x="3128450" y="2764713"/>
            <a:ext cx="1500" cy="97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>
            <a:endCxn id="165" idx="0"/>
          </p:cNvCxnSpPr>
          <p:nvPr/>
        </p:nvCxnSpPr>
        <p:spPr>
          <a:xfrm>
            <a:off x="7832375" y="1576713"/>
            <a:ext cx="2100" cy="82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/>
          <p:nvPr/>
        </p:nvSpPr>
        <p:spPr>
          <a:xfrm>
            <a:off x="3937933" y="940513"/>
            <a:ext cx="1891800" cy="669000"/>
          </a:xfrm>
          <a:prstGeom prst="chevron">
            <a:avLst>
              <a:gd fmla="val 50000" name="adj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SDP Offer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399534" y="940513"/>
            <a:ext cx="1891800" cy="669000"/>
          </a:xfrm>
          <a:prstGeom prst="chevron">
            <a:avLst>
              <a:gd fmla="val 50000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Receive Join Request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5477033" y="940738"/>
            <a:ext cx="1891800" cy="669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 SDP Answer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7023283" y="940738"/>
            <a:ext cx="1891800" cy="6690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Send Close Signal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852584" y="940738"/>
            <a:ext cx="1891800" cy="669000"/>
          </a:xfrm>
          <a:prstGeom prst="chevron">
            <a:avLst>
              <a:gd fmla="val 50000" name="adj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 Game Request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937933" y="3533763"/>
            <a:ext cx="1891800" cy="669000"/>
          </a:xfrm>
          <a:prstGeom prst="chevron">
            <a:avLst>
              <a:gd fmla="val 50000" name="adj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 SDP Offer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399534" y="3533763"/>
            <a:ext cx="1891800" cy="669000"/>
          </a:xfrm>
          <a:prstGeom prst="chevron">
            <a:avLst>
              <a:gd fmla="val 50000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Request to Join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477033" y="3533988"/>
            <a:ext cx="1891800" cy="6690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 SDP Answer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852584" y="3533988"/>
            <a:ext cx="1891800" cy="669000"/>
          </a:xfrm>
          <a:prstGeom prst="chevron">
            <a:avLst>
              <a:gd fmla="val 50000" name="adj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Game Request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298500" y="91975"/>
            <a:ext cx="2547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Matchmaking Protocol</a:t>
            </a:r>
            <a:endParaRPr sz="1800"/>
          </a:p>
        </p:txBody>
      </p:sp>
      <p:sp>
        <p:nvSpPr>
          <p:cNvPr id="176" name="Google Shape;176;p22"/>
          <p:cNvSpPr txBox="1"/>
          <p:nvPr/>
        </p:nvSpPr>
        <p:spPr>
          <a:xfrm>
            <a:off x="852575" y="2403813"/>
            <a:ext cx="1467900" cy="3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steem-chess-post-game</a:t>
            </a:r>
            <a:endParaRPr sz="900"/>
          </a:p>
        </p:txBody>
      </p:sp>
      <p:sp>
        <p:nvSpPr>
          <p:cNvPr id="177" name="Google Shape;177;p22"/>
          <p:cNvSpPr txBox="1"/>
          <p:nvPr/>
        </p:nvSpPr>
        <p:spPr>
          <a:xfrm>
            <a:off x="2399525" y="2403813"/>
            <a:ext cx="1467900" cy="3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steem-chess-request-join</a:t>
            </a:r>
            <a:endParaRPr sz="900"/>
          </a:p>
        </p:txBody>
      </p:sp>
      <p:sp>
        <p:nvSpPr>
          <p:cNvPr id="178" name="Google Shape;178;p22"/>
          <p:cNvSpPr txBox="1"/>
          <p:nvPr/>
        </p:nvSpPr>
        <p:spPr>
          <a:xfrm>
            <a:off x="3937925" y="2403813"/>
            <a:ext cx="1467900" cy="3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steem-chess-signal-i</a:t>
            </a:r>
            <a:endParaRPr sz="900"/>
          </a:p>
        </p:txBody>
      </p:sp>
      <p:sp>
        <p:nvSpPr>
          <p:cNvPr id="179" name="Google Shape;179;p22"/>
          <p:cNvSpPr txBox="1"/>
          <p:nvPr/>
        </p:nvSpPr>
        <p:spPr>
          <a:xfrm>
            <a:off x="5477025" y="2403813"/>
            <a:ext cx="1467900" cy="3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steem-chess-signal-ni</a:t>
            </a:r>
            <a:endParaRPr sz="900"/>
          </a:p>
        </p:txBody>
      </p:sp>
      <p:sp>
        <p:nvSpPr>
          <p:cNvPr id="165" name="Google Shape;165;p22"/>
          <p:cNvSpPr txBox="1"/>
          <p:nvPr/>
        </p:nvSpPr>
        <p:spPr>
          <a:xfrm>
            <a:off x="7023275" y="2403813"/>
            <a:ext cx="1622400" cy="3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steem-chess-request-closed</a:t>
            </a:r>
            <a:endParaRPr sz="900"/>
          </a:p>
        </p:txBody>
      </p:sp>
      <p:cxnSp>
        <p:nvCxnSpPr>
          <p:cNvPr id="180" name="Google Shape;180;p22"/>
          <p:cNvCxnSpPr/>
          <p:nvPr/>
        </p:nvCxnSpPr>
        <p:spPr>
          <a:xfrm>
            <a:off x="1584575" y="2771800"/>
            <a:ext cx="3900" cy="75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4670275" y="2771750"/>
            <a:ext cx="3900" cy="75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endCxn id="176" idx="0"/>
          </p:cNvCxnSpPr>
          <p:nvPr/>
        </p:nvCxnSpPr>
        <p:spPr>
          <a:xfrm>
            <a:off x="1584425" y="1576713"/>
            <a:ext cx="2100" cy="82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endCxn id="178" idx="0"/>
          </p:cNvCxnSpPr>
          <p:nvPr/>
        </p:nvCxnSpPr>
        <p:spPr>
          <a:xfrm>
            <a:off x="4669775" y="1576713"/>
            <a:ext cx="2100" cy="82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 txBox="1"/>
          <p:nvPr/>
        </p:nvSpPr>
        <p:spPr>
          <a:xfrm>
            <a:off x="56600" y="1054175"/>
            <a:ext cx="891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6600" y="3688050"/>
            <a:ext cx="891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6600" y="2391425"/>
            <a:ext cx="891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311700" y="856075"/>
            <a:ext cx="85206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Locating blocks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Find most recent block number found through dsteem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Open a stream from that number or earlier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Check blocks for correct tag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Finding game requests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Searches blocks for compatible game data, such as: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">
                <a:solidFill>
                  <a:srgbClr val="595959"/>
                </a:solidFill>
              </a:rPr>
              <a:t>Request was created less than 5 minutes ago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">
                <a:solidFill>
                  <a:srgbClr val="595959"/>
                </a:solidFill>
              </a:rPr>
              <a:t>Request was not closed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">
                <a:solidFill>
                  <a:srgbClr val="595959"/>
                </a:solidFill>
              </a:rPr>
              <a:t>Time and increments match</a:t>
            </a:r>
            <a:endParaRPr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">
                <a:solidFill>
                  <a:srgbClr val="595959"/>
                </a:solidFill>
              </a:rPr>
              <a:t>Starting colors are opposite, or one is “random”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Blockchain encryption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All blocks are public, so encryption is needed for creating P2P connection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Players both create a public/private key pair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Public keys are sent through create and join requests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90075" y="183950"/>
            <a:ext cx="85182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Matchmaking: An In-Depth Look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4572000" y="856075"/>
            <a:ext cx="42603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Cons</a:t>
            </a:r>
            <a:endParaRPr sz="1800" u="sng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Streams include all blocks, not just from SteemChess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High blockchain activity could cause slow performance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Limited Steem bandwitdh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Players with few resource credits can be temporarily locked out after enough matches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90075" y="183950"/>
            <a:ext cx="85182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Matchmaking: Pros and Cons</a:t>
            </a:r>
            <a:endParaRPr sz="1800"/>
          </a:p>
        </p:txBody>
      </p:sp>
      <p:sp>
        <p:nvSpPr>
          <p:cNvPr id="199" name="Google Shape;199;p24"/>
          <p:cNvSpPr txBox="1"/>
          <p:nvPr/>
        </p:nvSpPr>
        <p:spPr>
          <a:xfrm>
            <a:off x="290075" y="856150"/>
            <a:ext cx="42819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Pros</a:t>
            </a:r>
            <a:endParaRPr sz="1800" u="sng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Blocks publicly visible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Players could easily connect across different chess websites (such as an app)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Users can see what data is exposed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Connection is peer-to-peer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Once connected, players can securely send data to each other without going through the blockchain or a database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SteemChess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01700"/>
            <a:ext cx="8520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chess but using blockchain for matchmaking</a:t>
            </a:r>
            <a:endParaRPr sz="2400"/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chess themed blogging site similar to reddit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961" l="0" r="1710" t="7663"/>
          <a:stretch/>
        </p:blipFill>
        <p:spPr>
          <a:xfrm>
            <a:off x="162425" y="2571750"/>
            <a:ext cx="4610102" cy="231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231" l="0" r="1429" t="8138"/>
          <a:stretch/>
        </p:blipFill>
        <p:spPr>
          <a:xfrm>
            <a:off x="4894825" y="2571750"/>
            <a:ext cx="4018574" cy="2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 Behind SteemChess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9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wanted to do something with the blockchain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thought we could create something useful without </a:t>
            </a:r>
            <a:br>
              <a:rPr lang="en" sz="2400"/>
            </a:br>
            <a:r>
              <a:rPr lang="en" sz="2400"/>
              <a:t>having to invest in a traditional backend server.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html/css/javascript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dsteem.js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WebRTC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chess.js / chessboardjsx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Blockchain Concept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Public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Anyone can access all information on the blockchain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Decentralized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Maintained and validated by every user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Immutable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Blocks cannot be changed once added to the blockchain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Serves as the basis for cryptocurrency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User contribution can be measured and rewarded accordingly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Steem blockchain revolves around user contribution via social media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Level of contribution is determined by votes of other users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Encourages meaningful and constructive contributions by users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Allows for higher traceability and accountability of user actions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322325" y="2896000"/>
            <a:ext cx="1893600" cy="657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22325" y="3553900"/>
            <a:ext cx="1893600" cy="657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22325" y="4211800"/>
            <a:ext cx="1893600" cy="657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22325" y="273800"/>
            <a:ext cx="1893600" cy="657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22325" y="931700"/>
            <a:ext cx="1893600" cy="6579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101225" y="1812150"/>
            <a:ext cx="214800" cy="203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101225" y="2141100"/>
            <a:ext cx="214800" cy="203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101225" y="2470050"/>
            <a:ext cx="214800" cy="203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1551038" y="2229450"/>
            <a:ext cx="1786200" cy="26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3572250" y="931700"/>
            <a:ext cx="5157000" cy="26223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849425" y="4358800"/>
            <a:ext cx="839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1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849425" y="3020000"/>
            <a:ext cx="839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3</a:t>
            </a:r>
            <a:endParaRPr b="1"/>
          </a:p>
        </p:txBody>
      </p:sp>
      <p:sp>
        <p:nvSpPr>
          <p:cNvPr id="98" name="Google Shape;98;p18"/>
          <p:cNvSpPr txBox="1"/>
          <p:nvPr/>
        </p:nvSpPr>
        <p:spPr>
          <a:xfrm>
            <a:off x="849425" y="3700900"/>
            <a:ext cx="839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2</a:t>
            </a:r>
            <a:endParaRPr b="1"/>
          </a:p>
        </p:txBody>
      </p:sp>
      <p:sp>
        <p:nvSpPr>
          <p:cNvPr id="99" name="Google Shape;99;p18"/>
          <p:cNvSpPr txBox="1"/>
          <p:nvPr/>
        </p:nvSpPr>
        <p:spPr>
          <a:xfrm>
            <a:off x="767225" y="1040275"/>
            <a:ext cx="1003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n-1</a:t>
            </a:r>
            <a:endParaRPr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849425" y="420800"/>
            <a:ext cx="839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n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3572325" y="931550"/>
            <a:ext cx="51570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Block 4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Block info: Time stamp, # of transactions, etc...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Transaction: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Author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Etc…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Signed and added to the blockchain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2229300" y="4211800"/>
            <a:ext cx="1107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Oldest Block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29300" y="273800"/>
            <a:ext cx="1107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Newest Block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452375" y="273800"/>
            <a:ext cx="3277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Blockchain Illustration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311700" y="499375"/>
            <a:ext cx="4116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and Signing Blocks</a:t>
            </a:r>
            <a:r>
              <a:rPr lang="en" sz="2400"/>
              <a:t> </a:t>
            </a:r>
            <a:endParaRPr sz="2400"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Block production on the Steem blockchain is done in rounds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Steem schedules witnesses to produce blocks every 3 seconds</a:t>
            </a:r>
            <a:endParaRPr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21 witnesses are selected to create and sign blocks of transactions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Twenty (20) of these witnesses are selected by approval voting and one is timeshared by every witness that didn’t make it into the top 20 proportional to their total votes</a:t>
            </a:r>
            <a:endParaRPr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Witness selection is based off of community reputation and contributions which is measured through SteemPower (or voting power)</a:t>
            </a:r>
            <a:endParaRPr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Censorship resistant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Abuse results in removal from power</a:t>
            </a:r>
            <a:endParaRPr>
              <a:solidFill>
                <a:srgbClr val="595959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Data Flow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16" name="Google Shape;116;p20"/>
          <p:cNvCxnSpPr>
            <a:stCxn id="115" idx="2"/>
          </p:cNvCxnSpPr>
          <p:nvPr/>
        </p:nvCxnSpPr>
        <p:spPr>
          <a:xfrm>
            <a:off x="4572000" y="1017725"/>
            <a:ext cx="10500" cy="4099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/>
          <p:nvPr/>
        </p:nvSpPr>
        <p:spPr>
          <a:xfrm>
            <a:off x="1663225" y="2551475"/>
            <a:ext cx="1135500" cy="801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74725" y="3759200"/>
            <a:ext cx="988500" cy="97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798725" y="3759200"/>
            <a:ext cx="988500" cy="97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13675" y="1423850"/>
            <a:ext cx="1135500" cy="72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663225" y="1423850"/>
            <a:ext cx="1135500" cy="72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117613" y="1423850"/>
            <a:ext cx="1135500" cy="72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355775" y="2500750"/>
            <a:ext cx="1135500" cy="801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6355763" y="1398488"/>
            <a:ext cx="1135500" cy="72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367263" y="3683100"/>
            <a:ext cx="988500" cy="97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491275" y="3683100"/>
            <a:ext cx="988500" cy="975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663225" y="2665925"/>
            <a:ext cx="113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SteemChess Website</a:t>
            </a:r>
            <a:endParaRPr sz="1200"/>
          </a:p>
        </p:txBody>
      </p:sp>
      <p:sp>
        <p:nvSpPr>
          <p:cNvPr id="128" name="Google Shape;128;p20"/>
          <p:cNvSpPr txBox="1"/>
          <p:nvPr/>
        </p:nvSpPr>
        <p:spPr>
          <a:xfrm>
            <a:off x="287175" y="149825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of Blockchain</a:t>
            </a:r>
            <a:endParaRPr sz="1200"/>
          </a:p>
        </p:txBody>
      </p:sp>
      <p:sp>
        <p:nvSpPr>
          <p:cNvPr id="129" name="Google Shape;129;p20"/>
          <p:cNvSpPr txBox="1"/>
          <p:nvPr/>
        </p:nvSpPr>
        <p:spPr>
          <a:xfrm>
            <a:off x="1739150" y="149825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of Blockchain</a:t>
            </a:r>
            <a:endParaRPr sz="1200"/>
          </a:p>
        </p:txBody>
      </p:sp>
      <p:sp>
        <p:nvSpPr>
          <p:cNvPr id="130" name="Google Shape;130;p20"/>
          <p:cNvSpPr txBox="1"/>
          <p:nvPr/>
        </p:nvSpPr>
        <p:spPr>
          <a:xfrm>
            <a:off x="3191113" y="149825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of Blockchain</a:t>
            </a:r>
            <a:endParaRPr sz="1200"/>
          </a:p>
        </p:txBody>
      </p:sp>
      <p:sp>
        <p:nvSpPr>
          <p:cNvPr id="131" name="Google Shape;131;p20"/>
          <p:cNvSpPr txBox="1"/>
          <p:nvPr/>
        </p:nvSpPr>
        <p:spPr>
          <a:xfrm>
            <a:off x="674725" y="396050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 User</a:t>
            </a:r>
            <a:endParaRPr sz="1200"/>
          </a:p>
        </p:txBody>
      </p:sp>
      <p:sp>
        <p:nvSpPr>
          <p:cNvPr id="132" name="Google Shape;132;p20"/>
          <p:cNvSpPr txBox="1"/>
          <p:nvPr/>
        </p:nvSpPr>
        <p:spPr>
          <a:xfrm>
            <a:off x="2798725" y="396050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 User</a:t>
            </a:r>
            <a:endParaRPr sz="1200"/>
          </a:p>
        </p:txBody>
      </p:sp>
      <p:sp>
        <p:nvSpPr>
          <p:cNvPr id="133" name="Google Shape;133;p20"/>
          <p:cNvSpPr txBox="1"/>
          <p:nvPr/>
        </p:nvSpPr>
        <p:spPr>
          <a:xfrm>
            <a:off x="6355750" y="1498250"/>
            <a:ext cx="113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SteemChess Server</a:t>
            </a:r>
            <a:endParaRPr sz="1200"/>
          </a:p>
        </p:txBody>
      </p:sp>
      <p:sp>
        <p:nvSpPr>
          <p:cNvPr id="134" name="Google Shape;134;p20"/>
          <p:cNvSpPr txBox="1"/>
          <p:nvPr/>
        </p:nvSpPr>
        <p:spPr>
          <a:xfrm>
            <a:off x="6355775" y="2615200"/>
            <a:ext cx="113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SteemChess Website</a:t>
            </a:r>
            <a:endParaRPr sz="1200"/>
          </a:p>
        </p:txBody>
      </p:sp>
      <p:sp>
        <p:nvSpPr>
          <p:cNvPr id="135" name="Google Shape;135;p20"/>
          <p:cNvSpPr txBox="1"/>
          <p:nvPr/>
        </p:nvSpPr>
        <p:spPr>
          <a:xfrm>
            <a:off x="5367275" y="388440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 User</a:t>
            </a:r>
            <a:endParaRPr sz="1200"/>
          </a:p>
        </p:txBody>
      </p:sp>
      <p:sp>
        <p:nvSpPr>
          <p:cNvPr id="136" name="Google Shape;136;p20"/>
          <p:cNvSpPr txBox="1"/>
          <p:nvPr/>
        </p:nvSpPr>
        <p:spPr>
          <a:xfrm>
            <a:off x="7491275" y="3884400"/>
            <a:ext cx="98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 User</a:t>
            </a:r>
            <a:endParaRPr sz="1200"/>
          </a:p>
        </p:txBody>
      </p:sp>
      <p:cxnSp>
        <p:nvCxnSpPr>
          <p:cNvPr id="137" name="Google Shape;137;p20"/>
          <p:cNvCxnSpPr>
            <a:stCxn id="118" idx="0"/>
            <a:endCxn id="120" idx="2"/>
          </p:cNvCxnSpPr>
          <p:nvPr/>
        </p:nvCxnSpPr>
        <p:spPr>
          <a:xfrm rot="10800000">
            <a:off x="781375" y="2145500"/>
            <a:ext cx="387600" cy="1613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8" name="Google Shape;138;p20"/>
          <p:cNvCxnSpPr>
            <a:endCxn id="122" idx="2"/>
          </p:cNvCxnSpPr>
          <p:nvPr/>
        </p:nvCxnSpPr>
        <p:spPr>
          <a:xfrm flipH="1" rot="10800000">
            <a:off x="3248563" y="2145350"/>
            <a:ext cx="436800" cy="161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9" name="Google Shape;139;p20"/>
          <p:cNvCxnSpPr>
            <a:stCxn id="117" idx="0"/>
            <a:endCxn id="121" idx="2"/>
          </p:cNvCxnSpPr>
          <p:nvPr/>
        </p:nvCxnSpPr>
        <p:spPr>
          <a:xfrm rot="10800000">
            <a:off x="2230975" y="2145275"/>
            <a:ext cx="0" cy="406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0" name="Google Shape;140;p20"/>
          <p:cNvCxnSpPr>
            <a:endCxn id="117" idx="2"/>
          </p:cNvCxnSpPr>
          <p:nvPr/>
        </p:nvCxnSpPr>
        <p:spPr>
          <a:xfrm rot="10800000">
            <a:off x="2230975" y="3353075"/>
            <a:ext cx="694800" cy="609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1" name="Google Shape;141;p20"/>
          <p:cNvCxnSpPr>
            <a:endCxn id="117" idx="2"/>
          </p:cNvCxnSpPr>
          <p:nvPr/>
        </p:nvCxnSpPr>
        <p:spPr>
          <a:xfrm flipH="1" rot="10800000">
            <a:off x="1536475" y="3353075"/>
            <a:ext cx="694500" cy="555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2" name="Google Shape;142;p20"/>
          <p:cNvCxnSpPr>
            <a:endCxn id="123" idx="2"/>
          </p:cNvCxnSpPr>
          <p:nvPr/>
        </p:nvCxnSpPr>
        <p:spPr>
          <a:xfrm flipH="1" rot="10800000">
            <a:off x="6158825" y="3302350"/>
            <a:ext cx="764700" cy="45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3" name="Google Shape;143;p20"/>
          <p:cNvCxnSpPr>
            <a:endCxn id="123" idx="2"/>
          </p:cNvCxnSpPr>
          <p:nvPr/>
        </p:nvCxnSpPr>
        <p:spPr>
          <a:xfrm rot="10800000">
            <a:off x="6923525" y="3302350"/>
            <a:ext cx="718200" cy="513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4" name="Google Shape;144;p20"/>
          <p:cNvCxnSpPr>
            <a:endCxn id="124" idx="2"/>
          </p:cNvCxnSpPr>
          <p:nvPr/>
        </p:nvCxnSpPr>
        <p:spPr>
          <a:xfrm rot="10800000">
            <a:off x="6923513" y="2119988"/>
            <a:ext cx="0" cy="380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213675" y="943400"/>
            <a:ext cx="411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Blockchain</a:t>
            </a:r>
            <a:endParaRPr b="1" sz="1800" u="sng"/>
          </a:p>
        </p:txBody>
      </p:sp>
      <p:sp>
        <p:nvSpPr>
          <p:cNvPr id="146" name="Google Shape;146;p20"/>
          <p:cNvSpPr txBox="1"/>
          <p:nvPr/>
        </p:nvSpPr>
        <p:spPr>
          <a:xfrm>
            <a:off x="4722000" y="943400"/>
            <a:ext cx="411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Centralized Server</a:t>
            </a:r>
            <a:endParaRPr b="1" sz="18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311700" y="345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Pros and Cons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11700" y="1320125"/>
            <a:ext cx="41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Pros:</a:t>
            </a:r>
            <a:endParaRPr sz="18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No need to host information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No centralized target for attacks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Match negotiation and results are publically available to view, easy verification for users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Simple access to all other chess content on blockchain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Built-in rewards for content creation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Cons:</a:t>
            </a:r>
            <a:endParaRPr sz="18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May be subject to delays during periods of heavy blockchain traffic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Reliability and uptime of blockchain cannot be guaranteed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Sensitive data must be well-encrypted in order to be posted to blockchain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Fewer backend design choices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722000" y="1320125"/>
            <a:ext cx="41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Pros:</a:t>
            </a:r>
            <a:endParaRPr sz="18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Easy access to data for server owner, no blockchain API needed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More choices available for website backend design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Easier to control uptime and reliability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Cons:</a:t>
            </a:r>
            <a:endParaRPr sz="18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Must host information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Responsible for server upkeep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Subject to security threats if server is not well-secured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Data cannot be accessed through means other than the website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Data can be altered by anyone with access to server, leading to integrity threats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20625" y="915800"/>
            <a:ext cx="411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Blockchain</a:t>
            </a:r>
            <a:endParaRPr b="1" sz="1800" u="sng"/>
          </a:p>
        </p:txBody>
      </p:sp>
      <p:sp>
        <p:nvSpPr>
          <p:cNvPr id="155" name="Google Shape;155;p21"/>
          <p:cNvSpPr txBox="1"/>
          <p:nvPr/>
        </p:nvSpPr>
        <p:spPr>
          <a:xfrm>
            <a:off x="4722000" y="915800"/>
            <a:ext cx="4110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Centralized Server</a:t>
            </a:r>
            <a:endParaRPr b="1" sz="1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