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6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  <p:sldMasterId id="214748372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4" r:id="rId7"/>
    <p:sldId id="265" r:id="rId8"/>
    <p:sldId id="266" r:id="rId9"/>
    <p:sldId id="267" r:id="rId10"/>
    <p:sldId id="268" r:id="rId11"/>
    <p:sldId id="263" r:id="rId12"/>
    <p:sldId id="257" r:id="rId13"/>
    <p:sldId id="262" r:id="rId14"/>
    <p:sldId id="25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F2F1A-F86A-4EF0-A303-2667FB511480}" v="66" dt="2021-12-11T23:09:3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peterson" userId="bf61a27ef4b27d56" providerId="LiveId" clId="{B8BF2F1A-F86A-4EF0-A303-2667FB511480}"/>
    <pc:docChg chg="undo custSel addSld delSld modSld sldOrd">
      <pc:chgData name="warren peterson" userId="bf61a27ef4b27d56" providerId="LiveId" clId="{B8BF2F1A-F86A-4EF0-A303-2667FB511480}" dt="2021-12-12T07:41:42.929" v="1610"/>
      <pc:docMkLst>
        <pc:docMk/>
      </pc:docMkLst>
      <pc:sldChg chg="modNotesTx">
        <pc:chgData name="warren peterson" userId="bf61a27ef4b27d56" providerId="LiveId" clId="{B8BF2F1A-F86A-4EF0-A303-2667FB511480}" dt="2021-12-11T23:13:01.368" v="1584" actId="20577"/>
        <pc:sldMkLst>
          <pc:docMk/>
          <pc:sldMk cId="1487700712" sldId="256"/>
        </pc:sldMkLst>
      </pc:sldChg>
      <pc:sldChg chg="add modNotesTx">
        <pc:chgData name="warren peterson" userId="bf61a27ef4b27d56" providerId="LiveId" clId="{B8BF2F1A-F86A-4EF0-A303-2667FB511480}" dt="2021-12-11T23:11:50.767" v="1407" actId="20577"/>
        <pc:sldMkLst>
          <pc:docMk/>
          <pc:sldMk cId="0" sldId="257"/>
        </pc:sldMkLst>
      </pc:sldChg>
      <pc:sldChg chg="add modNotesTx">
        <pc:chgData name="warren peterson" userId="bf61a27ef4b27d56" providerId="LiveId" clId="{B8BF2F1A-F86A-4EF0-A303-2667FB511480}" dt="2021-12-11T23:11:38.784" v="1364" actId="20577"/>
        <pc:sldMkLst>
          <pc:docMk/>
          <pc:sldMk cId="0" sldId="258"/>
        </pc:sldMkLst>
      </pc:sldChg>
      <pc:sldChg chg="del">
        <pc:chgData name="warren peterson" userId="bf61a27ef4b27d56" providerId="LiveId" clId="{B8BF2F1A-F86A-4EF0-A303-2667FB511480}" dt="2021-12-11T23:09:03.265" v="1297" actId="47"/>
        <pc:sldMkLst>
          <pc:docMk/>
          <pc:sldMk cId="4209322005" sldId="259"/>
        </pc:sldMkLst>
      </pc:sldChg>
      <pc:sldChg chg="modSp modAnim">
        <pc:chgData name="warren peterson" userId="bf61a27ef4b27d56" providerId="LiveId" clId="{B8BF2F1A-F86A-4EF0-A303-2667FB511480}" dt="2021-12-11T23:09:33.556" v="1333" actId="20577"/>
        <pc:sldMkLst>
          <pc:docMk/>
          <pc:sldMk cId="3501347425" sldId="260"/>
        </pc:sldMkLst>
        <pc:spChg chg="mod">
          <ac:chgData name="warren peterson" userId="bf61a27ef4b27d56" providerId="LiveId" clId="{B8BF2F1A-F86A-4EF0-A303-2667FB511480}" dt="2021-12-11T23:09:33.556" v="1333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del mod">
        <pc:chgData name="warren peterson" userId="bf61a27ef4b27d56" providerId="LiveId" clId="{B8BF2F1A-F86A-4EF0-A303-2667FB511480}" dt="2021-12-11T22:28:43.627" v="107" actId="47"/>
        <pc:sldMkLst>
          <pc:docMk/>
          <pc:sldMk cId="1703342593" sldId="261"/>
        </pc:sldMkLst>
        <pc:spChg chg="del">
          <ac:chgData name="warren peterson" userId="bf61a27ef4b27d56" providerId="LiveId" clId="{B8BF2F1A-F86A-4EF0-A303-2667FB511480}" dt="2021-12-11T22:26:00.408" v="14" actId="478"/>
          <ac:spMkLst>
            <pc:docMk/>
            <pc:sldMk cId="1703342593" sldId="261"/>
            <ac:spMk id="2" creationId="{5B040558-A365-4CCE-92FA-5A48CD98F9C9}"/>
          </ac:spMkLst>
        </pc:spChg>
        <pc:spChg chg="add">
          <ac:chgData name="warren peterson" userId="bf61a27ef4b27d56" providerId="LiveId" clId="{B8BF2F1A-F86A-4EF0-A303-2667FB511480}" dt="2021-12-11T22:23:17.606" v="0" actId="22"/>
          <ac:spMkLst>
            <pc:docMk/>
            <pc:sldMk cId="1703342593" sldId="261"/>
            <ac:spMk id="5" creationId="{CF049B41-7162-470D-B92C-A483E641F3D1}"/>
          </ac:spMkLst>
        </pc:spChg>
        <pc:spChg chg="add">
          <ac:chgData name="warren peterson" userId="bf61a27ef4b27d56" providerId="LiveId" clId="{B8BF2F1A-F86A-4EF0-A303-2667FB511480}" dt="2021-12-11T22:23:21.510" v="1" actId="22"/>
          <ac:spMkLst>
            <pc:docMk/>
            <pc:sldMk cId="1703342593" sldId="261"/>
            <ac:spMk id="7" creationId="{D573EB35-EC3F-4869-8D96-362AF7A2C023}"/>
          </ac:spMkLst>
        </pc:spChg>
        <pc:spChg chg="add">
          <ac:chgData name="warren peterson" userId="bf61a27ef4b27d56" providerId="LiveId" clId="{B8BF2F1A-F86A-4EF0-A303-2667FB511480}" dt="2021-12-11T22:23:40.805" v="2" actId="22"/>
          <ac:spMkLst>
            <pc:docMk/>
            <pc:sldMk cId="1703342593" sldId="261"/>
            <ac:spMk id="9" creationId="{968A6ECA-F207-4AB0-AA65-3C84CAA28D4C}"/>
          </ac:spMkLst>
        </pc:spChg>
        <pc:spChg chg="add">
          <ac:chgData name="warren peterson" userId="bf61a27ef4b27d56" providerId="LiveId" clId="{B8BF2F1A-F86A-4EF0-A303-2667FB511480}" dt="2021-12-11T22:23:43.932" v="3" actId="22"/>
          <ac:spMkLst>
            <pc:docMk/>
            <pc:sldMk cId="1703342593" sldId="261"/>
            <ac:spMk id="11" creationId="{7E8A7A88-5431-42D3-A717-4B3026560724}"/>
          </ac:spMkLst>
        </pc:spChg>
        <pc:spChg chg="add del mod">
          <ac:chgData name="warren peterson" userId="bf61a27ef4b27d56" providerId="LiveId" clId="{B8BF2F1A-F86A-4EF0-A303-2667FB511480}" dt="2021-12-11T22:26:11.191" v="17" actId="478"/>
          <ac:spMkLst>
            <pc:docMk/>
            <pc:sldMk cId="1703342593" sldId="261"/>
            <ac:spMk id="13" creationId="{5C93ED79-821D-423C-8887-707C5BB3FBA7}"/>
          </ac:spMkLst>
        </pc:spChg>
        <pc:spChg chg="add del mod">
          <ac:chgData name="warren peterson" userId="bf61a27ef4b27d56" providerId="LiveId" clId="{B8BF2F1A-F86A-4EF0-A303-2667FB511480}" dt="2021-12-11T22:26:09.190" v="16" actId="478"/>
          <ac:spMkLst>
            <pc:docMk/>
            <pc:sldMk cId="1703342593" sldId="261"/>
            <ac:spMk id="15" creationId="{E0D15AE7-59AC-40CD-AC26-E3799E844059}"/>
          </ac:spMkLst>
        </pc:spChg>
        <pc:spChg chg="add del mod">
          <ac:chgData name="warren peterson" userId="bf61a27ef4b27d56" providerId="LiveId" clId="{B8BF2F1A-F86A-4EF0-A303-2667FB511480}" dt="2021-12-11T22:26:43.975" v="23" actId="478"/>
          <ac:spMkLst>
            <pc:docMk/>
            <pc:sldMk cId="1703342593" sldId="261"/>
            <ac:spMk id="16" creationId="{832B4A86-DD58-4AB8-830E-D9EF4E80AD25}"/>
          </ac:spMkLst>
        </pc:spChg>
        <pc:spChg chg="add del mod">
          <ac:chgData name="warren peterson" userId="bf61a27ef4b27d56" providerId="LiveId" clId="{B8BF2F1A-F86A-4EF0-A303-2667FB511480}" dt="2021-12-11T22:28:22.605" v="97" actId="21"/>
          <ac:spMkLst>
            <pc:docMk/>
            <pc:sldMk cId="1703342593" sldId="261"/>
            <ac:spMk id="17" creationId="{7510214D-584A-4AAE-9A3E-B41DFCE532FE}"/>
          </ac:spMkLst>
        </pc:spChg>
        <pc:spChg chg="add mod">
          <ac:chgData name="warren peterson" userId="bf61a27ef4b27d56" providerId="LiveId" clId="{B8BF2F1A-F86A-4EF0-A303-2667FB511480}" dt="2021-12-11T22:27:27.884" v="89" actId="1076"/>
          <ac:spMkLst>
            <pc:docMk/>
            <pc:sldMk cId="1703342593" sldId="261"/>
            <ac:spMk id="20" creationId="{58FAE8CB-FF84-46CE-8E36-5A515DCE4B24}"/>
          </ac:spMkLst>
        </pc:spChg>
        <pc:graphicFrameChg chg="del">
          <ac:chgData name="warren peterson" userId="bf61a27ef4b27d56" providerId="LiveId" clId="{B8BF2F1A-F86A-4EF0-A303-2667FB511480}" dt="2021-12-11T22:26:03.820" v="15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del mod">
          <ac:chgData name="warren peterson" userId="bf61a27ef4b27d56" providerId="LiveId" clId="{B8BF2F1A-F86A-4EF0-A303-2667FB511480}" dt="2021-12-11T22:28:22.605" v="97" actId="21"/>
          <ac:picMkLst>
            <pc:docMk/>
            <pc:sldMk cId="1703342593" sldId="261"/>
            <ac:picMk id="18" creationId="{02A2343D-E6F0-48C6-8523-56E4A0085FDF}"/>
          </ac:picMkLst>
        </pc:picChg>
        <pc:picChg chg="add del mod">
          <ac:chgData name="warren peterson" userId="bf61a27ef4b27d56" providerId="LiveId" clId="{B8BF2F1A-F86A-4EF0-A303-2667FB511480}" dt="2021-12-11T22:26:41.122" v="22" actId="478"/>
          <ac:picMkLst>
            <pc:docMk/>
            <pc:sldMk cId="1703342593" sldId="261"/>
            <ac:picMk id="19" creationId="{3D64342D-D286-41EB-96A1-E8B54E576825}"/>
          </ac:picMkLst>
        </pc:picChg>
      </pc:sldChg>
      <pc:sldChg chg="delSp modSp add del mod ord setBg modNotesTx">
        <pc:chgData name="warren peterson" userId="bf61a27ef4b27d56" providerId="LiveId" clId="{B8BF2F1A-F86A-4EF0-A303-2667FB511480}" dt="2021-12-12T07:41:42.929" v="1610"/>
        <pc:sldMkLst>
          <pc:docMk/>
          <pc:sldMk cId="3644317031" sldId="262"/>
        </pc:sldMkLst>
        <pc:spChg chg="mod">
          <ac:chgData name="warren peterson" userId="bf61a27ef4b27d56" providerId="LiveId" clId="{B8BF2F1A-F86A-4EF0-A303-2667FB511480}" dt="2021-12-11T22:27:57.869" v="94" actId="1076"/>
          <ac:spMkLst>
            <pc:docMk/>
            <pc:sldMk cId="3644317031" sldId="262"/>
            <ac:spMk id="17" creationId="{7510214D-584A-4AAE-9A3E-B41DFCE532FE}"/>
          </ac:spMkLst>
        </pc:spChg>
        <pc:spChg chg="mod">
          <ac:chgData name="warren peterson" userId="bf61a27ef4b27d56" providerId="LiveId" clId="{B8BF2F1A-F86A-4EF0-A303-2667FB511480}" dt="2021-12-12T00:07:13.076" v="1596" actId="20577"/>
          <ac:spMkLst>
            <pc:docMk/>
            <pc:sldMk cId="3644317031" sldId="262"/>
            <ac:spMk id="20" creationId="{58FAE8CB-FF84-46CE-8E36-5A515DCE4B24}"/>
          </ac:spMkLst>
        </pc:spChg>
        <pc:spChg chg="mod">
          <ac:chgData name="warren peterson" userId="bf61a27ef4b27d56" providerId="LiveId" clId="{B8BF2F1A-F86A-4EF0-A303-2667FB511480}" dt="2021-12-11T22:24:46.936" v="9" actId="27636"/>
          <ac:spMkLst>
            <pc:docMk/>
            <pc:sldMk cId="3644317031" sldId="262"/>
            <ac:spMk id="149" creationId="{00000000-0000-0000-0000-000000000000}"/>
          </ac:spMkLst>
        </pc:spChg>
        <pc:picChg chg="del">
          <ac:chgData name="warren peterson" userId="bf61a27ef4b27d56" providerId="LiveId" clId="{B8BF2F1A-F86A-4EF0-A303-2667FB511480}" dt="2021-12-11T22:27:44.278" v="91" actId="478"/>
          <ac:picMkLst>
            <pc:docMk/>
            <pc:sldMk cId="3644317031" sldId="262"/>
            <ac:picMk id="18" creationId="{02A2343D-E6F0-48C6-8523-56E4A0085FDF}"/>
          </ac:picMkLst>
        </pc:picChg>
        <pc:picChg chg="mod">
          <ac:chgData name="warren peterson" userId="bf61a27ef4b27d56" providerId="LiveId" clId="{B8BF2F1A-F86A-4EF0-A303-2667FB511480}" dt="2021-12-11T22:27:51.920" v="93" actId="14100"/>
          <ac:picMkLst>
            <pc:docMk/>
            <pc:sldMk cId="3644317031" sldId="262"/>
            <ac:picMk id="19" creationId="{3D64342D-D286-41EB-96A1-E8B54E576825}"/>
          </ac:picMkLst>
        </pc:picChg>
      </pc:sldChg>
      <pc:sldChg chg="addSp delSp modSp add del mod setBg modNotesTx">
        <pc:chgData name="warren peterson" userId="bf61a27ef4b27d56" providerId="LiveId" clId="{B8BF2F1A-F86A-4EF0-A303-2667FB511480}" dt="2021-12-11T23:12:01.791" v="1453" actId="20577"/>
        <pc:sldMkLst>
          <pc:docMk/>
          <pc:sldMk cId="4259503942" sldId="263"/>
        </pc:sldMkLst>
        <pc:spChg chg="add mod">
          <ac:chgData name="warren peterson" userId="bf61a27ef4b27d56" providerId="LiveId" clId="{B8BF2F1A-F86A-4EF0-A303-2667FB511480}" dt="2021-12-11T22:28:30" v="99" actId="1076"/>
          <ac:spMkLst>
            <pc:docMk/>
            <pc:sldMk cId="4259503942" sldId="263"/>
            <ac:spMk id="10" creationId="{6BBF86A2-7DE0-4336-87B1-D5EFD4AE62C6}"/>
          </ac:spMkLst>
        </pc:spChg>
        <pc:spChg chg="mod">
          <ac:chgData name="warren peterson" userId="bf61a27ef4b27d56" providerId="LiveId" clId="{B8BF2F1A-F86A-4EF0-A303-2667FB511480}" dt="2021-12-11T22:28:39.239" v="106" actId="20577"/>
          <ac:spMkLst>
            <pc:docMk/>
            <pc:sldMk cId="4259503942" sldId="263"/>
            <ac:spMk id="20" creationId="{58FAE8CB-FF84-46CE-8E36-5A515DCE4B24}"/>
          </ac:spMkLst>
        </pc:spChg>
        <pc:spChg chg="mod">
          <ac:chgData name="warren peterson" userId="bf61a27ef4b27d56" providerId="LiveId" clId="{B8BF2F1A-F86A-4EF0-A303-2667FB511480}" dt="2021-12-11T22:25:55.255" v="13"/>
          <ac:spMkLst>
            <pc:docMk/>
            <pc:sldMk cId="4259503942" sldId="263"/>
            <ac:spMk id="149" creationId="{00000000-0000-0000-0000-000000000000}"/>
          </ac:spMkLst>
        </pc:spChg>
        <pc:picChg chg="add mod">
          <ac:chgData name="warren peterson" userId="bf61a27ef4b27d56" providerId="LiveId" clId="{B8BF2F1A-F86A-4EF0-A303-2667FB511480}" dt="2021-12-11T22:28:30" v="99" actId="1076"/>
          <ac:picMkLst>
            <pc:docMk/>
            <pc:sldMk cId="4259503942" sldId="263"/>
            <ac:picMk id="12" creationId="{3C48277C-8CF9-465E-A887-CB23C9CAF115}"/>
          </ac:picMkLst>
        </pc:picChg>
        <pc:picChg chg="del">
          <ac:chgData name="warren peterson" userId="bf61a27ef4b27d56" providerId="LiveId" clId="{B8BF2F1A-F86A-4EF0-A303-2667FB511480}" dt="2021-12-11T22:28:14.880" v="96" actId="478"/>
          <ac:picMkLst>
            <pc:docMk/>
            <pc:sldMk cId="4259503942" sldId="263"/>
            <ac:picMk id="19" creationId="{3D64342D-D286-41EB-96A1-E8B54E576825}"/>
          </ac:picMkLst>
        </pc:picChg>
      </pc:sldChg>
      <pc:sldChg chg="addSp delSp modSp add mod modNotesTx">
        <pc:chgData name="warren peterson" userId="bf61a27ef4b27d56" providerId="LiveId" clId="{B8BF2F1A-F86A-4EF0-A303-2667FB511480}" dt="2021-12-12T00:07:26.381" v="1608" actId="20577"/>
        <pc:sldMkLst>
          <pc:docMk/>
          <pc:sldMk cId="3061306481" sldId="264"/>
        </pc:sldMkLst>
        <pc:spChg chg="add mod">
          <ac:chgData name="warren peterson" userId="bf61a27ef4b27d56" providerId="LiveId" clId="{B8BF2F1A-F86A-4EF0-A303-2667FB511480}" dt="2021-12-11T22:35:33.432" v="477" actId="20577"/>
          <ac:spMkLst>
            <pc:docMk/>
            <pc:sldMk cId="3061306481" sldId="264"/>
            <ac:spMk id="2" creationId="{B6A5E898-26BD-4F6C-9F30-68F86191BC36}"/>
          </ac:spMkLst>
        </pc:spChg>
        <pc:spChg chg="del">
          <ac:chgData name="warren peterson" userId="bf61a27ef4b27d56" providerId="LiveId" clId="{B8BF2F1A-F86A-4EF0-A303-2667FB511480}" dt="2021-12-11T22:28:54.847" v="110" actId="478"/>
          <ac:spMkLst>
            <pc:docMk/>
            <pc:sldMk cId="3061306481" sldId="264"/>
            <ac:spMk id="17" creationId="{7510214D-584A-4AAE-9A3E-B41DFCE532FE}"/>
          </ac:spMkLst>
        </pc:spChg>
        <pc:spChg chg="mod">
          <ac:chgData name="warren peterson" userId="bf61a27ef4b27d56" providerId="LiveId" clId="{B8BF2F1A-F86A-4EF0-A303-2667FB511480}" dt="2021-12-12T00:07:26.381" v="1608" actId="20577"/>
          <ac:spMkLst>
            <pc:docMk/>
            <pc:sldMk cId="3061306481" sldId="264"/>
            <ac:spMk id="20" creationId="{58FAE8CB-FF84-46CE-8E36-5A515DCE4B24}"/>
          </ac:spMkLst>
        </pc:spChg>
        <pc:picChg chg="del">
          <ac:chgData name="warren peterson" userId="bf61a27ef4b27d56" providerId="LiveId" clId="{B8BF2F1A-F86A-4EF0-A303-2667FB511480}" dt="2021-12-11T22:28:51.248" v="109" actId="478"/>
          <ac:picMkLst>
            <pc:docMk/>
            <pc:sldMk cId="3061306481" sldId="264"/>
            <ac:picMk id="19" creationId="{3D64342D-D286-41EB-96A1-E8B54E576825}"/>
          </ac:picMkLst>
        </pc:picChg>
        <pc:inkChg chg="add del">
          <ac:chgData name="warren peterson" userId="bf61a27ef4b27d56" providerId="LiveId" clId="{B8BF2F1A-F86A-4EF0-A303-2667FB511480}" dt="2021-12-11T22:32:21.920" v="303" actId="9405"/>
          <ac:inkMkLst>
            <pc:docMk/>
            <pc:sldMk cId="3061306481" sldId="264"/>
            <ac:inkMk id="3" creationId="{5ED7F327-0543-417A-80B3-784AD825316E}"/>
          </ac:inkMkLst>
        </pc:inkChg>
        <pc:inkChg chg="add del">
          <ac:chgData name="warren peterson" userId="bf61a27ef4b27d56" providerId="LiveId" clId="{B8BF2F1A-F86A-4EF0-A303-2667FB511480}" dt="2021-12-11T22:32:21.180" v="302" actId="9405"/>
          <ac:inkMkLst>
            <pc:docMk/>
            <pc:sldMk cId="3061306481" sldId="264"/>
            <ac:inkMk id="4" creationId="{74A9829A-D3A8-434B-BA1D-2543D9DF25EC}"/>
          </ac:inkMkLst>
        </pc:inkChg>
        <pc:inkChg chg="add del">
          <ac:chgData name="warren peterson" userId="bf61a27ef4b27d56" providerId="LiveId" clId="{B8BF2F1A-F86A-4EF0-A303-2667FB511480}" dt="2021-12-11T22:33:18.623" v="305" actId="9405"/>
          <ac:inkMkLst>
            <pc:docMk/>
            <pc:sldMk cId="3061306481" sldId="264"/>
            <ac:inkMk id="6" creationId="{D9BFBC80-03A2-4769-AAA5-AA30B973EF2F}"/>
          </ac:inkMkLst>
        </pc:inkChg>
        <pc:inkChg chg="add">
          <ac:chgData name="warren peterson" userId="bf61a27ef4b27d56" providerId="LiveId" clId="{B8BF2F1A-F86A-4EF0-A303-2667FB511480}" dt="2021-12-11T22:33:20.350" v="306" actId="9405"/>
          <ac:inkMkLst>
            <pc:docMk/>
            <pc:sldMk cId="3061306481" sldId="264"/>
            <ac:inkMk id="8" creationId="{83598E30-ECE9-4EE2-A099-453AC28997F4}"/>
          </ac:inkMkLst>
        </pc:inkChg>
        <pc:inkChg chg="add">
          <ac:chgData name="warren peterson" userId="bf61a27ef4b27d56" providerId="LiveId" clId="{B8BF2F1A-F86A-4EF0-A303-2667FB511480}" dt="2021-12-11T22:34:39.269" v="355" actId="9405"/>
          <ac:inkMkLst>
            <pc:docMk/>
            <pc:sldMk cId="3061306481" sldId="264"/>
            <ac:inkMk id="10" creationId="{D4D90BB5-C194-4C8A-8B53-0F31AAE89F85}"/>
          </ac:inkMkLst>
        </pc:inkChg>
        <pc:inkChg chg="add">
          <ac:chgData name="warren peterson" userId="bf61a27ef4b27d56" providerId="LiveId" clId="{B8BF2F1A-F86A-4EF0-A303-2667FB511480}" dt="2021-12-11T22:34:42.498" v="356" actId="9405"/>
          <ac:inkMkLst>
            <pc:docMk/>
            <pc:sldMk cId="3061306481" sldId="264"/>
            <ac:inkMk id="12" creationId="{3B62DF57-00BF-4156-AC0E-EC275CCA2278}"/>
          </ac:inkMkLst>
        </pc:inkChg>
        <pc:inkChg chg="add">
          <ac:chgData name="warren peterson" userId="bf61a27ef4b27d56" providerId="LiveId" clId="{B8BF2F1A-F86A-4EF0-A303-2667FB511480}" dt="2021-12-11T22:35:43.818" v="478" actId="9405"/>
          <ac:inkMkLst>
            <pc:docMk/>
            <pc:sldMk cId="3061306481" sldId="264"/>
            <ac:inkMk id="13" creationId="{D956BA05-CD0D-4A7E-B613-6437524D0712}"/>
          </ac:inkMkLst>
        </pc:inkChg>
        <pc:inkChg chg="add">
          <ac:chgData name="warren peterson" userId="bf61a27ef4b27d56" providerId="LiveId" clId="{B8BF2F1A-F86A-4EF0-A303-2667FB511480}" dt="2021-12-11T22:35:46.248" v="479" actId="9405"/>
          <ac:inkMkLst>
            <pc:docMk/>
            <pc:sldMk cId="3061306481" sldId="264"/>
            <ac:inkMk id="14" creationId="{6C46F8CE-1D9A-4EF7-8DEE-417E981975B5}"/>
          </ac:inkMkLst>
        </pc:inkChg>
        <pc:inkChg chg="add">
          <ac:chgData name="warren peterson" userId="bf61a27ef4b27d56" providerId="LiveId" clId="{B8BF2F1A-F86A-4EF0-A303-2667FB511480}" dt="2021-12-11T22:35:50.538" v="480" actId="9405"/>
          <ac:inkMkLst>
            <pc:docMk/>
            <pc:sldMk cId="3061306481" sldId="264"/>
            <ac:inkMk id="15" creationId="{449BE043-72F6-41C3-8E19-1A6B387139DA}"/>
          </ac:inkMkLst>
        </pc:inkChg>
        <pc:inkChg chg="add">
          <ac:chgData name="warren peterson" userId="bf61a27ef4b27d56" providerId="LiveId" clId="{B8BF2F1A-F86A-4EF0-A303-2667FB511480}" dt="2021-12-11T22:35:52.999" v="481" actId="9405"/>
          <ac:inkMkLst>
            <pc:docMk/>
            <pc:sldMk cId="3061306481" sldId="264"/>
            <ac:inkMk id="16" creationId="{235BD2BB-E476-4E40-9148-F11BD632AA50}"/>
          </ac:inkMkLst>
        </pc:inkChg>
      </pc:sldChg>
      <pc:sldChg chg="addSp delSp modSp add mod modNotesTx">
        <pc:chgData name="warren peterson" userId="bf61a27ef4b27d56" providerId="LiveId" clId="{B8BF2F1A-F86A-4EF0-A303-2667FB511480}" dt="2021-12-12T00:07:21.653" v="1604" actId="20577"/>
        <pc:sldMkLst>
          <pc:docMk/>
          <pc:sldMk cId="4126891684" sldId="265"/>
        </pc:sldMkLst>
        <pc:spChg chg="mod">
          <ac:chgData name="warren peterson" userId="bf61a27ef4b27d56" providerId="LiveId" clId="{B8BF2F1A-F86A-4EF0-A303-2667FB511480}" dt="2021-12-11T22:40:08.208" v="885" actId="20577"/>
          <ac:spMkLst>
            <pc:docMk/>
            <pc:sldMk cId="4126891684" sldId="265"/>
            <ac:spMk id="2" creationId="{B6A5E898-26BD-4F6C-9F30-68F86191BC36}"/>
          </ac:spMkLst>
        </pc:spChg>
        <pc:spChg chg="mod">
          <ac:chgData name="warren peterson" userId="bf61a27ef4b27d56" providerId="LiveId" clId="{B8BF2F1A-F86A-4EF0-A303-2667FB511480}" dt="2021-12-12T00:07:21.653" v="1604" actId="20577"/>
          <ac:spMkLst>
            <pc:docMk/>
            <pc:sldMk cId="4126891684" sldId="265"/>
            <ac:spMk id="20" creationId="{58FAE8CB-FF84-46CE-8E36-5A515DCE4B24}"/>
          </ac:spMkLst>
        </pc:spChg>
        <pc:inkChg chg="add">
          <ac:chgData name="warren peterson" userId="bf61a27ef4b27d56" providerId="LiveId" clId="{B8BF2F1A-F86A-4EF0-A303-2667FB511480}" dt="2021-12-11T22:38:01.300" v="644" actId="9405"/>
          <ac:inkMkLst>
            <pc:docMk/>
            <pc:sldMk cId="4126891684" sldId="265"/>
            <ac:inkMk id="3" creationId="{AA131B66-0372-4C27-9317-693C61367C3C}"/>
          </ac:inkMkLst>
        </pc:inkChg>
        <pc:inkChg chg="add">
          <ac:chgData name="warren peterson" userId="bf61a27ef4b27d56" providerId="LiveId" clId="{B8BF2F1A-F86A-4EF0-A303-2667FB511480}" dt="2021-12-11T22:38:03.484" v="645" actId="9405"/>
          <ac:inkMkLst>
            <pc:docMk/>
            <pc:sldMk cId="4126891684" sldId="265"/>
            <ac:inkMk id="4" creationId="{737A46B3-CE89-4B73-850D-4A9CFDC1E667}"/>
          </ac:inkMkLst>
        </pc:inkChg>
        <pc:inkChg chg="del">
          <ac:chgData name="warren peterson" userId="bf61a27ef4b27d56" providerId="LiveId" clId="{B8BF2F1A-F86A-4EF0-A303-2667FB511480}" dt="2021-12-11T22:36:38.360" v="534" actId="478"/>
          <ac:inkMkLst>
            <pc:docMk/>
            <pc:sldMk cId="4126891684" sldId="265"/>
            <ac:inkMk id="10" creationId="{D4D90BB5-C194-4C8A-8B53-0F31AAE89F85}"/>
          </ac:inkMkLst>
        </pc:inkChg>
        <pc:inkChg chg="del">
          <ac:chgData name="warren peterson" userId="bf61a27ef4b27d56" providerId="LiveId" clId="{B8BF2F1A-F86A-4EF0-A303-2667FB511480}" dt="2021-12-11T22:36:40.644" v="535" actId="478"/>
          <ac:inkMkLst>
            <pc:docMk/>
            <pc:sldMk cId="4126891684" sldId="265"/>
            <ac:inkMk id="12" creationId="{3B62DF57-00BF-4156-AC0E-EC275CCA2278}"/>
          </ac:inkMkLst>
        </pc:inkChg>
        <pc:inkChg chg="del">
          <ac:chgData name="warren peterson" userId="bf61a27ef4b27d56" providerId="LiveId" clId="{B8BF2F1A-F86A-4EF0-A303-2667FB511480}" dt="2021-12-11T22:36:27.755" v="530" actId="478"/>
          <ac:inkMkLst>
            <pc:docMk/>
            <pc:sldMk cId="4126891684" sldId="265"/>
            <ac:inkMk id="13" creationId="{D956BA05-CD0D-4A7E-B613-6437524D0712}"/>
          </ac:inkMkLst>
        </pc:inkChg>
        <pc:inkChg chg="del">
          <ac:chgData name="warren peterson" userId="bf61a27ef4b27d56" providerId="LiveId" clId="{B8BF2F1A-F86A-4EF0-A303-2667FB511480}" dt="2021-12-11T22:36:36.351" v="533" actId="478"/>
          <ac:inkMkLst>
            <pc:docMk/>
            <pc:sldMk cId="4126891684" sldId="265"/>
            <ac:inkMk id="14" creationId="{6C46F8CE-1D9A-4EF7-8DEE-417E981975B5}"/>
          </ac:inkMkLst>
        </pc:inkChg>
        <pc:inkChg chg="del">
          <ac:chgData name="warren peterson" userId="bf61a27ef4b27d56" providerId="LiveId" clId="{B8BF2F1A-F86A-4EF0-A303-2667FB511480}" dt="2021-12-11T22:36:30.845" v="531" actId="478"/>
          <ac:inkMkLst>
            <pc:docMk/>
            <pc:sldMk cId="4126891684" sldId="265"/>
            <ac:inkMk id="15" creationId="{449BE043-72F6-41C3-8E19-1A6B387139DA}"/>
          </ac:inkMkLst>
        </pc:inkChg>
        <pc:inkChg chg="del">
          <ac:chgData name="warren peterson" userId="bf61a27ef4b27d56" providerId="LiveId" clId="{B8BF2F1A-F86A-4EF0-A303-2667FB511480}" dt="2021-12-11T22:36:33.158" v="532" actId="478"/>
          <ac:inkMkLst>
            <pc:docMk/>
            <pc:sldMk cId="4126891684" sldId="265"/>
            <ac:inkMk id="16" creationId="{235BD2BB-E476-4E40-9148-F11BD632AA50}"/>
          </ac:inkMkLst>
        </pc:inkChg>
      </pc:sldChg>
      <pc:sldChg chg="addSp delSp modSp add mod modNotesTx">
        <pc:chgData name="warren peterson" userId="bf61a27ef4b27d56" providerId="LiveId" clId="{B8BF2F1A-F86A-4EF0-A303-2667FB511480}" dt="2021-12-12T00:07:18.255" v="1600" actId="20577"/>
        <pc:sldMkLst>
          <pc:docMk/>
          <pc:sldMk cId="3508754682" sldId="266"/>
        </pc:sldMkLst>
        <pc:spChg chg="mod">
          <ac:chgData name="warren peterson" userId="bf61a27ef4b27d56" providerId="LiveId" clId="{B8BF2F1A-F86A-4EF0-A303-2667FB511480}" dt="2021-12-11T22:44:56.904" v="1029" actId="20577"/>
          <ac:spMkLst>
            <pc:docMk/>
            <pc:sldMk cId="3508754682" sldId="266"/>
            <ac:spMk id="2" creationId="{B6A5E898-26BD-4F6C-9F30-68F86191BC36}"/>
          </ac:spMkLst>
        </pc:spChg>
        <pc:spChg chg="mod">
          <ac:chgData name="warren peterson" userId="bf61a27ef4b27d56" providerId="LiveId" clId="{B8BF2F1A-F86A-4EF0-A303-2667FB511480}" dt="2021-12-12T00:07:18.255" v="1600" actId="20577"/>
          <ac:spMkLst>
            <pc:docMk/>
            <pc:sldMk cId="3508754682" sldId="266"/>
            <ac:spMk id="20" creationId="{58FAE8CB-FF84-46CE-8E36-5A515DCE4B24}"/>
          </ac:spMkLst>
        </pc:spChg>
        <pc:grpChg chg="mod">
          <ac:chgData name="warren peterson" userId="bf61a27ef4b27d56" providerId="LiveId" clId="{B8BF2F1A-F86A-4EF0-A303-2667FB511480}" dt="2021-12-11T22:40:46.782" v="893"/>
          <ac:grpSpMkLst>
            <pc:docMk/>
            <pc:sldMk cId="3508754682" sldId="266"/>
            <ac:grpSpMk id="12" creationId="{E473397D-CF9B-4FAE-BF7A-A982EA463AFB}"/>
          </ac:grpSpMkLst>
        </pc:grpChg>
        <pc:grpChg chg="mod">
          <ac:chgData name="warren peterson" userId="bf61a27ef4b27d56" providerId="LiveId" clId="{B8BF2F1A-F86A-4EF0-A303-2667FB511480}" dt="2021-12-11T22:41:40.439" v="934"/>
          <ac:grpSpMkLst>
            <pc:docMk/>
            <pc:sldMk cId="3508754682" sldId="266"/>
            <ac:grpSpMk id="16" creationId="{F3782FDE-5B83-429A-BC94-5CCBA348DE54}"/>
          </ac:grpSpMkLst>
        </pc:grpChg>
        <pc:grpChg chg="mod">
          <ac:chgData name="warren peterson" userId="bf61a27ef4b27d56" providerId="LiveId" clId="{B8BF2F1A-F86A-4EF0-A303-2667FB511480}" dt="2021-12-11T22:41:39.566" v="931"/>
          <ac:grpSpMkLst>
            <pc:docMk/>
            <pc:sldMk cId="3508754682" sldId="266"/>
            <ac:grpSpMk id="19" creationId="{CC413054-7B22-42EB-856B-4C0D1CC0BB8F}"/>
          </ac:grpSpMkLst>
        </pc:grpChg>
        <pc:grpChg chg="mod">
          <ac:chgData name="warren peterson" userId="bf61a27ef4b27d56" providerId="LiveId" clId="{B8BF2F1A-F86A-4EF0-A303-2667FB511480}" dt="2021-12-11T22:42:04.979" v="953"/>
          <ac:grpSpMkLst>
            <pc:docMk/>
            <pc:sldMk cId="3508754682" sldId="266"/>
            <ac:grpSpMk id="23" creationId="{5618D60B-6296-4A53-BBF8-57082377A0FE}"/>
          </ac:grpSpMkLst>
        </pc:grpChg>
        <pc:grpChg chg="mod">
          <ac:chgData name="warren peterson" userId="bf61a27ef4b27d56" providerId="LiveId" clId="{B8BF2F1A-F86A-4EF0-A303-2667FB511480}" dt="2021-12-11T22:42:10.806" v="956"/>
          <ac:grpSpMkLst>
            <pc:docMk/>
            <pc:sldMk cId="3508754682" sldId="266"/>
            <ac:grpSpMk id="26" creationId="{60FA1B81-B9E7-4C02-8CE1-5CF177684439}"/>
          </ac:grpSpMkLst>
        </pc:grpChg>
        <pc:grpChg chg="mod">
          <ac:chgData name="warren peterson" userId="bf61a27ef4b27d56" providerId="LiveId" clId="{B8BF2F1A-F86A-4EF0-A303-2667FB511480}" dt="2021-12-11T22:42:15.772" v="959"/>
          <ac:grpSpMkLst>
            <pc:docMk/>
            <pc:sldMk cId="3508754682" sldId="266"/>
            <ac:grpSpMk id="29" creationId="{23C30267-A49B-4B9C-A520-A86B1E33FB71}"/>
          </ac:grpSpMkLst>
        </pc:grpChg>
        <pc:inkChg chg="del">
          <ac:chgData name="warren peterson" userId="bf61a27ef4b27d56" providerId="LiveId" clId="{B8BF2F1A-F86A-4EF0-A303-2667FB511480}" dt="2021-12-11T22:41:52.379" v="949" actId="478"/>
          <ac:inkMkLst>
            <pc:docMk/>
            <pc:sldMk cId="3508754682" sldId="266"/>
            <ac:inkMk id="3" creationId="{AA131B66-0372-4C27-9317-693C61367C3C}"/>
          </ac:inkMkLst>
        </pc:inkChg>
        <pc:inkChg chg="del">
          <ac:chgData name="warren peterson" userId="bf61a27ef4b27d56" providerId="LiveId" clId="{B8BF2F1A-F86A-4EF0-A303-2667FB511480}" dt="2021-12-11T22:41:54.554" v="950" actId="478"/>
          <ac:inkMkLst>
            <pc:docMk/>
            <pc:sldMk cId="3508754682" sldId="266"/>
            <ac:inkMk id="4" creationId="{737A46B3-CE89-4B73-850D-4A9CFDC1E667}"/>
          </ac:inkMkLst>
        </pc:inkChg>
        <pc:inkChg chg="add del mod">
          <ac:chgData name="warren peterson" userId="bf61a27ef4b27d56" providerId="LiveId" clId="{B8BF2F1A-F86A-4EF0-A303-2667FB511480}" dt="2021-12-11T22:40:47.193" v="894" actId="9405"/>
          <ac:inkMkLst>
            <pc:docMk/>
            <pc:sldMk cId="3508754682" sldId="266"/>
            <ac:inkMk id="6" creationId="{DEC4C09B-70D3-47E3-A050-DFF000BCFCA7}"/>
          </ac:inkMkLst>
        </pc:inkChg>
        <pc:inkChg chg="add del mod">
          <ac:chgData name="warren peterson" userId="bf61a27ef4b27d56" providerId="LiveId" clId="{B8BF2F1A-F86A-4EF0-A303-2667FB511480}" dt="2021-12-11T22:40:46.782" v="893"/>
          <ac:inkMkLst>
            <pc:docMk/>
            <pc:sldMk cId="3508754682" sldId="266"/>
            <ac:inkMk id="10" creationId="{BA05591F-0966-4661-BEBD-CDA8FBE30A5E}"/>
          </ac:inkMkLst>
        </pc:inkChg>
        <pc:inkChg chg="add del">
          <ac:chgData name="warren peterson" userId="bf61a27ef4b27d56" providerId="LiveId" clId="{B8BF2F1A-F86A-4EF0-A303-2667FB511480}" dt="2021-12-11T22:40:46.342" v="891" actId="9405"/>
          <ac:inkMkLst>
            <pc:docMk/>
            <pc:sldMk cId="3508754682" sldId="266"/>
            <ac:inkMk id="13" creationId="{2F2A81FC-9228-4FCA-A21B-0779B49BD207}"/>
          </ac:inkMkLst>
        </pc:inkChg>
        <pc:inkChg chg="add del mod">
          <ac:chgData name="warren peterson" userId="bf61a27ef4b27d56" providerId="LiveId" clId="{B8BF2F1A-F86A-4EF0-A303-2667FB511480}" dt="2021-12-11T22:41:40.837" v="935" actId="9405"/>
          <ac:inkMkLst>
            <pc:docMk/>
            <pc:sldMk cId="3508754682" sldId="266"/>
            <ac:inkMk id="14" creationId="{070E8D4B-8DD7-4D1E-90EB-810DBEFCD5CE}"/>
          </ac:inkMkLst>
        </pc:inkChg>
        <pc:inkChg chg="add del mod">
          <ac:chgData name="warren peterson" userId="bf61a27ef4b27d56" providerId="LiveId" clId="{B8BF2F1A-F86A-4EF0-A303-2667FB511480}" dt="2021-12-11T22:41:40.439" v="934"/>
          <ac:inkMkLst>
            <pc:docMk/>
            <pc:sldMk cId="3508754682" sldId="266"/>
            <ac:inkMk id="15" creationId="{8E8E8124-60AA-4B3A-8C38-007F5C4E6326}"/>
          </ac:inkMkLst>
        </pc:inkChg>
        <pc:inkChg chg="add del mod">
          <ac:chgData name="warren peterson" userId="bf61a27ef4b27d56" providerId="LiveId" clId="{B8BF2F1A-F86A-4EF0-A303-2667FB511480}" dt="2021-12-11T22:41:40.079" v="932" actId="9405"/>
          <ac:inkMkLst>
            <pc:docMk/>
            <pc:sldMk cId="3508754682" sldId="266"/>
            <ac:inkMk id="17" creationId="{2BE808B2-B3CA-471C-9B5B-08133DBA685E}"/>
          </ac:inkMkLst>
        </pc:inkChg>
        <pc:inkChg chg="add del mod">
          <ac:chgData name="warren peterson" userId="bf61a27ef4b27d56" providerId="LiveId" clId="{B8BF2F1A-F86A-4EF0-A303-2667FB511480}" dt="2021-12-11T22:41:39.566" v="931"/>
          <ac:inkMkLst>
            <pc:docMk/>
            <pc:sldMk cId="3508754682" sldId="266"/>
            <ac:inkMk id="18" creationId="{E6649168-E263-4DEE-847E-9E8A15D6AD75}"/>
          </ac:inkMkLst>
        </pc:inkChg>
        <pc:inkChg chg="add mod">
          <ac:chgData name="warren peterson" userId="bf61a27ef4b27d56" providerId="LiveId" clId="{B8BF2F1A-F86A-4EF0-A303-2667FB511480}" dt="2021-12-11T22:42:04.979" v="953"/>
          <ac:inkMkLst>
            <pc:docMk/>
            <pc:sldMk cId="3508754682" sldId="266"/>
            <ac:inkMk id="21" creationId="{41B7B02D-4464-4A55-A670-D49D4EC66A72}"/>
          </ac:inkMkLst>
        </pc:inkChg>
        <pc:inkChg chg="add mod">
          <ac:chgData name="warren peterson" userId="bf61a27ef4b27d56" providerId="LiveId" clId="{B8BF2F1A-F86A-4EF0-A303-2667FB511480}" dt="2021-12-11T22:42:04.979" v="953"/>
          <ac:inkMkLst>
            <pc:docMk/>
            <pc:sldMk cId="3508754682" sldId="266"/>
            <ac:inkMk id="22" creationId="{09919C63-C68E-4177-984F-F5D29EA493C8}"/>
          </ac:inkMkLst>
        </pc:inkChg>
        <pc:inkChg chg="add mod">
          <ac:chgData name="warren peterson" userId="bf61a27ef4b27d56" providerId="LiveId" clId="{B8BF2F1A-F86A-4EF0-A303-2667FB511480}" dt="2021-12-11T22:42:10.806" v="956"/>
          <ac:inkMkLst>
            <pc:docMk/>
            <pc:sldMk cId="3508754682" sldId="266"/>
            <ac:inkMk id="24" creationId="{71B6829B-D62D-4A81-B7E5-FC9B9EA3207C}"/>
          </ac:inkMkLst>
        </pc:inkChg>
        <pc:inkChg chg="add mod">
          <ac:chgData name="warren peterson" userId="bf61a27ef4b27d56" providerId="LiveId" clId="{B8BF2F1A-F86A-4EF0-A303-2667FB511480}" dt="2021-12-11T22:42:10.806" v="956"/>
          <ac:inkMkLst>
            <pc:docMk/>
            <pc:sldMk cId="3508754682" sldId="266"/>
            <ac:inkMk id="25" creationId="{33A170EC-2ACC-453B-A72C-E0B9E008FC2B}"/>
          </ac:inkMkLst>
        </pc:inkChg>
        <pc:inkChg chg="add mod">
          <ac:chgData name="warren peterson" userId="bf61a27ef4b27d56" providerId="LiveId" clId="{B8BF2F1A-F86A-4EF0-A303-2667FB511480}" dt="2021-12-11T22:42:15.772" v="959"/>
          <ac:inkMkLst>
            <pc:docMk/>
            <pc:sldMk cId="3508754682" sldId="266"/>
            <ac:inkMk id="27" creationId="{5CCA186C-920E-4198-9963-24E0362E5E16}"/>
          </ac:inkMkLst>
        </pc:inkChg>
        <pc:inkChg chg="add mod">
          <ac:chgData name="warren peterson" userId="bf61a27ef4b27d56" providerId="LiveId" clId="{B8BF2F1A-F86A-4EF0-A303-2667FB511480}" dt="2021-12-11T22:42:15.772" v="959"/>
          <ac:inkMkLst>
            <pc:docMk/>
            <pc:sldMk cId="3508754682" sldId="266"/>
            <ac:inkMk id="28" creationId="{61E66C4D-1021-454B-B791-F662AF95A5DA}"/>
          </ac:inkMkLst>
        </pc:inkChg>
      </pc:sldChg>
      <pc:sldChg chg="addSp modSp add mod modNotesTx">
        <pc:chgData name="warren peterson" userId="bf61a27ef4b27d56" providerId="LiveId" clId="{B8BF2F1A-F86A-4EF0-A303-2667FB511480}" dt="2021-12-12T00:07:09.419" v="1592" actId="20577"/>
        <pc:sldMkLst>
          <pc:docMk/>
          <pc:sldMk cId="1012097602" sldId="267"/>
        </pc:sldMkLst>
        <pc:spChg chg="mod">
          <ac:chgData name="warren peterson" userId="bf61a27ef4b27d56" providerId="LiveId" clId="{B8BF2F1A-F86A-4EF0-A303-2667FB511480}" dt="2021-12-11T22:58:51.502" v="1127" actId="20577"/>
          <ac:spMkLst>
            <pc:docMk/>
            <pc:sldMk cId="1012097602" sldId="267"/>
            <ac:spMk id="2" creationId="{B6A5E898-26BD-4F6C-9F30-68F86191BC36}"/>
          </ac:spMkLst>
        </pc:spChg>
        <pc:spChg chg="mod">
          <ac:chgData name="warren peterson" userId="bf61a27ef4b27d56" providerId="LiveId" clId="{B8BF2F1A-F86A-4EF0-A303-2667FB511480}" dt="2021-12-12T00:07:09.419" v="1592" actId="20577"/>
          <ac:spMkLst>
            <pc:docMk/>
            <pc:sldMk cId="1012097602" sldId="267"/>
            <ac:spMk id="20" creationId="{58FAE8CB-FF84-46CE-8E36-5A515DCE4B24}"/>
          </ac:spMkLst>
        </pc:spChg>
        <pc:grpChg chg="mod">
          <ac:chgData name="warren peterson" userId="bf61a27ef4b27d56" providerId="LiveId" clId="{B8BF2F1A-F86A-4EF0-A303-2667FB511480}" dt="2021-12-11T22:57:16.919" v="1044"/>
          <ac:grpSpMkLst>
            <pc:docMk/>
            <pc:sldMk cId="1012097602" sldId="267"/>
            <ac:grpSpMk id="6" creationId="{5F9F0BDF-0C17-453C-826F-80D4FB348499}"/>
          </ac:grpSpMkLst>
        </pc:grpChg>
        <pc:grpChg chg="mod">
          <ac:chgData name="warren peterson" userId="bf61a27ef4b27d56" providerId="LiveId" clId="{B8BF2F1A-F86A-4EF0-A303-2667FB511480}" dt="2021-12-11T22:57:20.180" v="1047"/>
          <ac:grpSpMkLst>
            <pc:docMk/>
            <pc:sldMk cId="1012097602" sldId="267"/>
            <ac:grpSpMk id="13" creationId="{5E583968-6039-47ED-9F2F-CA7EE547F8AA}"/>
          </ac:grpSpMkLst>
        </pc:grpChg>
        <pc:grpChg chg="mod">
          <ac:chgData name="warren peterson" userId="bf61a27ef4b27d56" providerId="LiveId" clId="{B8BF2F1A-F86A-4EF0-A303-2667FB511480}" dt="2021-12-11T22:57:23.762" v="1050"/>
          <ac:grpSpMkLst>
            <pc:docMk/>
            <pc:sldMk cId="1012097602" sldId="267"/>
            <ac:grpSpMk id="16" creationId="{FEF43400-4249-419A-A0C5-BDEF7044EB2F}"/>
          </ac:grpSpMkLst>
        </pc:grpChg>
        <pc:inkChg chg="add mod">
          <ac:chgData name="warren peterson" userId="bf61a27ef4b27d56" providerId="LiveId" clId="{B8BF2F1A-F86A-4EF0-A303-2667FB511480}" dt="2021-12-11T22:57:16.919" v="1044"/>
          <ac:inkMkLst>
            <pc:docMk/>
            <pc:sldMk cId="1012097602" sldId="267"/>
            <ac:inkMk id="3" creationId="{0E812BA1-8E1C-4A75-B39A-1E0DF08B0270}"/>
          </ac:inkMkLst>
        </pc:inkChg>
        <pc:inkChg chg="add mod">
          <ac:chgData name="warren peterson" userId="bf61a27ef4b27d56" providerId="LiveId" clId="{B8BF2F1A-F86A-4EF0-A303-2667FB511480}" dt="2021-12-11T22:57:16.919" v="1044"/>
          <ac:inkMkLst>
            <pc:docMk/>
            <pc:sldMk cId="1012097602" sldId="267"/>
            <ac:inkMk id="4" creationId="{C9F78AC0-1B3C-4F8A-95C1-CA7636DC1921}"/>
          </ac:inkMkLst>
        </pc:inkChg>
        <pc:inkChg chg="add mod">
          <ac:chgData name="warren peterson" userId="bf61a27ef4b27d56" providerId="LiveId" clId="{B8BF2F1A-F86A-4EF0-A303-2667FB511480}" dt="2021-12-11T22:57:20.180" v="1047"/>
          <ac:inkMkLst>
            <pc:docMk/>
            <pc:sldMk cId="1012097602" sldId="267"/>
            <ac:inkMk id="10" creationId="{6D9EC133-F76B-4CB3-A1A9-96F5E1AACAE8}"/>
          </ac:inkMkLst>
        </pc:inkChg>
        <pc:inkChg chg="add mod">
          <ac:chgData name="warren peterson" userId="bf61a27ef4b27d56" providerId="LiveId" clId="{B8BF2F1A-F86A-4EF0-A303-2667FB511480}" dt="2021-12-11T22:57:20.180" v="1047"/>
          <ac:inkMkLst>
            <pc:docMk/>
            <pc:sldMk cId="1012097602" sldId="267"/>
            <ac:inkMk id="12" creationId="{5CBF7568-A0DE-4280-9491-691B5A1AA16E}"/>
          </ac:inkMkLst>
        </pc:inkChg>
        <pc:inkChg chg="add mod">
          <ac:chgData name="warren peterson" userId="bf61a27ef4b27d56" providerId="LiveId" clId="{B8BF2F1A-F86A-4EF0-A303-2667FB511480}" dt="2021-12-11T22:57:23.762" v="1050"/>
          <ac:inkMkLst>
            <pc:docMk/>
            <pc:sldMk cId="1012097602" sldId="267"/>
            <ac:inkMk id="14" creationId="{A95B986C-A696-4224-8B2E-41F34560EAD4}"/>
          </ac:inkMkLst>
        </pc:inkChg>
        <pc:inkChg chg="add mod">
          <ac:chgData name="warren peterson" userId="bf61a27ef4b27d56" providerId="LiveId" clId="{B8BF2F1A-F86A-4EF0-A303-2667FB511480}" dt="2021-12-11T22:57:23.762" v="1050"/>
          <ac:inkMkLst>
            <pc:docMk/>
            <pc:sldMk cId="1012097602" sldId="267"/>
            <ac:inkMk id="15" creationId="{1602480D-9D6B-4AFB-AAAD-03F8CAD7D0D1}"/>
          </ac:inkMkLst>
        </pc:inkChg>
        <pc:inkChg chg="add">
          <ac:chgData name="warren peterson" userId="bf61a27ef4b27d56" providerId="LiveId" clId="{B8BF2F1A-F86A-4EF0-A303-2667FB511480}" dt="2021-12-11T22:57:24.577" v="1051" actId="9405"/>
          <ac:inkMkLst>
            <pc:docMk/>
            <pc:sldMk cId="1012097602" sldId="267"/>
            <ac:inkMk id="17" creationId="{58409B47-8D38-40E1-B0A6-64A661FEDC6E}"/>
          </ac:inkMkLst>
        </pc:inkChg>
        <pc:inkChg chg="add">
          <ac:chgData name="warren peterson" userId="bf61a27ef4b27d56" providerId="LiveId" clId="{B8BF2F1A-F86A-4EF0-A303-2667FB511480}" dt="2021-12-11T22:57:26.377" v="1052" actId="9405"/>
          <ac:inkMkLst>
            <pc:docMk/>
            <pc:sldMk cId="1012097602" sldId="267"/>
            <ac:inkMk id="18" creationId="{F5E484F5-E5D2-4DB2-A7B5-171D3746C9B9}"/>
          </ac:inkMkLst>
        </pc:inkChg>
      </pc:sldChg>
      <pc:sldChg chg="addSp modSp add mod modNotesTx">
        <pc:chgData name="warren peterson" userId="bf61a27ef4b27d56" providerId="LiveId" clId="{B8BF2F1A-F86A-4EF0-A303-2667FB511480}" dt="2021-12-12T00:07:05.212" v="1588" actId="20577"/>
        <pc:sldMkLst>
          <pc:docMk/>
          <pc:sldMk cId="149042510" sldId="268"/>
        </pc:sldMkLst>
        <pc:spChg chg="mod">
          <ac:chgData name="warren peterson" userId="bf61a27ef4b27d56" providerId="LiveId" clId="{B8BF2F1A-F86A-4EF0-A303-2667FB511480}" dt="2021-12-11T23:08:03.844" v="1291" actId="20577"/>
          <ac:spMkLst>
            <pc:docMk/>
            <pc:sldMk cId="149042510" sldId="268"/>
            <ac:spMk id="2" creationId="{B6A5E898-26BD-4F6C-9F30-68F86191BC36}"/>
          </ac:spMkLst>
        </pc:spChg>
        <pc:spChg chg="mod">
          <ac:chgData name="warren peterson" userId="bf61a27ef4b27d56" providerId="LiveId" clId="{B8BF2F1A-F86A-4EF0-A303-2667FB511480}" dt="2021-12-12T00:07:05.212" v="1588" actId="20577"/>
          <ac:spMkLst>
            <pc:docMk/>
            <pc:sldMk cId="149042510" sldId="268"/>
            <ac:spMk id="20" creationId="{58FAE8CB-FF84-46CE-8E36-5A515DCE4B24}"/>
          </ac:spMkLst>
        </pc:spChg>
        <pc:spChg chg="add mod">
          <ac:chgData name="warren peterson" userId="bf61a27ef4b27d56" providerId="LiveId" clId="{B8BF2F1A-F86A-4EF0-A303-2667FB511480}" dt="2021-12-11T23:04:02.919" v="1242" actId="20577"/>
          <ac:spMkLst>
            <pc:docMk/>
            <pc:sldMk cId="149042510" sldId="268"/>
            <ac:spMk id="52" creationId="{64C5BE6C-FB3C-4A6B-AC43-110E4D47A8F5}"/>
          </ac:spMkLst>
        </pc:spChg>
        <pc:spChg chg="add mod">
          <ac:chgData name="warren peterson" userId="bf61a27ef4b27d56" providerId="LiveId" clId="{B8BF2F1A-F86A-4EF0-A303-2667FB511480}" dt="2021-12-11T23:08:13.782" v="1293" actId="20577"/>
          <ac:spMkLst>
            <pc:docMk/>
            <pc:sldMk cId="149042510" sldId="268"/>
            <ac:spMk id="53" creationId="{0664B7EC-4AB7-4935-A00E-BB27967DCB15}"/>
          </ac:spMkLst>
        </pc:spChg>
        <pc:grpChg chg="mod">
          <ac:chgData name="warren peterson" userId="bf61a27ef4b27d56" providerId="LiveId" clId="{B8BF2F1A-F86A-4EF0-A303-2667FB511480}" dt="2021-12-11T22:59:21.746" v="1131"/>
          <ac:grpSpMkLst>
            <pc:docMk/>
            <pc:sldMk cId="149042510" sldId="268"/>
            <ac:grpSpMk id="31" creationId="{E442EB8A-8A22-44FD-B378-68592CD9DC3D}"/>
          </ac:grpSpMkLst>
        </pc:grpChg>
        <pc:grpChg chg="mod">
          <ac:chgData name="warren peterson" userId="bf61a27ef4b27d56" providerId="LiveId" clId="{B8BF2F1A-F86A-4EF0-A303-2667FB511480}" dt="2021-12-11T22:59:28.420" v="1138"/>
          <ac:grpSpMkLst>
            <pc:docMk/>
            <pc:sldMk cId="149042510" sldId="268"/>
            <ac:grpSpMk id="38" creationId="{9B5D11CD-E0AE-463F-A9E5-B83CF42AB224}"/>
          </ac:grpSpMkLst>
        </pc:grpChg>
        <pc:grpChg chg="mod">
          <ac:chgData name="warren peterson" userId="bf61a27ef4b27d56" providerId="LiveId" clId="{B8BF2F1A-F86A-4EF0-A303-2667FB511480}" dt="2021-12-11T22:59:28.420" v="1138"/>
          <ac:grpSpMkLst>
            <pc:docMk/>
            <pc:sldMk cId="149042510" sldId="268"/>
            <ac:grpSpMk id="39" creationId="{7A017CF1-535A-4F4F-AB14-19009DF875FB}"/>
          </ac:grpSpMkLst>
        </pc:grpChg>
        <pc:grpChg chg="mod">
          <ac:chgData name="warren peterson" userId="bf61a27ef4b27d56" providerId="LiveId" clId="{B8BF2F1A-F86A-4EF0-A303-2667FB511480}" dt="2021-12-11T22:59:33.385" v="1143"/>
          <ac:grpSpMkLst>
            <pc:docMk/>
            <pc:sldMk cId="149042510" sldId="268"/>
            <ac:grpSpMk id="44" creationId="{672C1471-46DB-47E4-872B-B1C089871EA5}"/>
          </ac:grpSpMkLst>
        </pc:grpChg>
        <pc:grpChg chg="mod">
          <ac:chgData name="warren peterson" userId="bf61a27ef4b27d56" providerId="LiveId" clId="{B8BF2F1A-F86A-4EF0-A303-2667FB511480}" dt="2021-12-11T22:59:33.385" v="1143"/>
          <ac:grpSpMkLst>
            <pc:docMk/>
            <pc:sldMk cId="149042510" sldId="268"/>
            <ac:grpSpMk id="45" creationId="{01A4E32D-5250-48E9-83CA-6E6B35A5A8EA}"/>
          </ac:grpSpMkLst>
        </pc:grpChg>
        <pc:grpChg chg="mod">
          <ac:chgData name="warren peterson" userId="bf61a27ef4b27d56" providerId="LiveId" clId="{B8BF2F1A-F86A-4EF0-A303-2667FB511480}" dt="2021-12-11T22:59:35.968" v="1146"/>
          <ac:grpSpMkLst>
            <pc:docMk/>
            <pc:sldMk cId="149042510" sldId="268"/>
            <ac:grpSpMk id="48" creationId="{18502274-CE6B-4AA2-B087-002064644486}"/>
          </ac:grpSpMkLst>
        </pc:grpChg>
        <pc:grpChg chg="mod">
          <ac:chgData name="warren peterson" userId="bf61a27ef4b27d56" providerId="LiveId" clId="{B8BF2F1A-F86A-4EF0-A303-2667FB511480}" dt="2021-12-11T22:59:40.812" v="1149"/>
          <ac:grpSpMkLst>
            <pc:docMk/>
            <pc:sldMk cId="149042510" sldId="268"/>
            <ac:grpSpMk id="51" creationId="{D1B17F3B-8B21-43F9-8750-6DC126940962}"/>
          </ac:grpSpMkLst>
        </pc:grpChg>
        <pc:picChg chg="add mod">
          <ac:chgData name="warren peterson" userId="bf61a27ef4b27d56" providerId="LiveId" clId="{B8BF2F1A-F86A-4EF0-A303-2667FB511480}" dt="2021-12-11T23:07:21.715" v="1275" actId="14100"/>
          <ac:picMkLst>
            <pc:docMk/>
            <pc:sldMk cId="149042510" sldId="268"/>
            <ac:picMk id="55" creationId="{C16D5FA2-7EA1-48C5-AE7E-B248968F5A13}"/>
          </ac:picMkLst>
        </pc:picChg>
        <pc:inkChg chg="add mod">
          <ac:chgData name="warren peterson" userId="bf61a27ef4b27d56" providerId="LiveId" clId="{B8BF2F1A-F86A-4EF0-A303-2667FB511480}" dt="2021-12-11T22:59:21.746" v="1131"/>
          <ac:inkMkLst>
            <pc:docMk/>
            <pc:sldMk cId="149042510" sldId="268"/>
            <ac:inkMk id="19" creationId="{CBE2207D-96E1-4EF4-A89A-CBF72DB7909A}"/>
          </ac:inkMkLst>
        </pc:inkChg>
        <pc:inkChg chg="add mod">
          <ac:chgData name="warren peterson" userId="bf61a27ef4b27d56" providerId="LiveId" clId="{B8BF2F1A-F86A-4EF0-A303-2667FB511480}" dt="2021-12-11T22:59:21.746" v="1131"/>
          <ac:inkMkLst>
            <pc:docMk/>
            <pc:sldMk cId="149042510" sldId="268"/>
            <ac:inkMk id="30" creationId="{8BE52EAF-A19E-4C72-88FA-D0D2A3A3E252}"/>
          </ac:inkMkLst>
        </pc:inkChg>
        <pc:inkChg chg="add mod">
          <ac:chgData name="warren peterson" userId="bf61a27ef4b27d56" providerId="LiveId" clId="{B8BF2F1A-F86A-4EF0-A303-2667FB511480}" dt="2021-12-11T22:59:28.420" v="1138"/>
          <ac:inkMkLst>
            <pc:docMk/>
            <pc:sldMk cId="149042510" sldId="268"/>
            <ac:inkMk id="32" creationId="{BD66A127-5ED2-40E2-BE91-0930F626E09E}"/>
          </ac:inkMkLst>
        </pc:inkChg>
        <pc:inkChg chg="add mod">
          <ac:chgData name="warren peterson" userId="bf61a27ef4b27d56" providerId="LiveId" clId="{B8BF2F1A-F86A-4EF0-A303-2667FB511480}" dt="2021-12-11T22:59:28.420" v="1138"/>
          <ac:inkMkLst>
            <pc:docMk/>
            <pc:sldMk cId="149042510" sldId="268"/>
            <ac:inkMk id="33" creationId="{8266B2EE-8FED-4999-9C34-A931C628A9ED}"/>
          </ac:inkMkLst>
        </pc:inkChg>
        <pc:inkChg chg="add">
          <ac:chgData name="warren peterson" userId="bf61a27ef4b27d56" providerId="LiveId" clId="{B8BF2F1A-F86A-4EF0-A303-2667FB511480}" dt="2021-12-11T22:59:24.560" v="1134" actId="9405"/>
          <ac:inkMkLst>
            <pc:docMk/>
            <pc:sldMk cId="149042510" sldId="268"/>
            <ac:inkMk id="34" creationId="{9ABB00FA-1A87-4D26-B640-3C24324EC624}"/>
          </ac:inkMkLst>
        </pc:inkChg>
        <pc:inkChg chg="add">
          <ac:chgData name="warren peterson" userId="bf61a27ef4b27d56" providerId="LiveId" clId="{B8BF2F1A-F86A-4EF0-A303-2667FB511480}" dt="2021-12-11T22:59:25.545" v="1135" actId="9405"/>
          <ac:inkMkLst>
            <pc:docMk/>
            <pc:sldMk cId="149042510" sldId="268"/>
            <ac:inkMk id="35" creationId="{0422547E-EC16-40A9-9048-1A8931176327}"/>
          </ac:inkMkLst>
        </pc:inkChg>
        <pc:inkChg chg="add mod">
          <ac:chgData name="warren peterson" userId="bf61a27ef4b27d56" providerId="LiveId" clId="{B8BF2F1A-F86A-4EF0-A303-2667FB511480}" dt="2021-12-11T22:59:28.420" v="1138"/>
          <ac:inkMkLst>
            <pc:docMk/>
            <pc:sldMk cId="149042510" sldId="268"/>
            <ac:inkMk id="36" creationId="{A86B8311-7389-4BC9-A74D-954918E0C243}"/>
          </ac:inkMkLst>
        </pc:inkChg>
        <pc:inkChg chg="add mod">
          <ac:chgData name="warren peterson" userId="bf61a27ef4b27d56" providerId="LiveId" clId="{B8BF2F1A-F86A-4EF0-A303-2667FB511480}" dt="2021-12-11T22:59:28.420" v="1138"/>
          <ac:inkMkLst>
            <pc:docMk/>
            <pc:sldMk cId="149042510" sldId="268"/>
            <ac:inkMk id="37" creationId="{1D540501-2F4E-4907-8432-7A605D23113C}"/>
          </ac:inkMkLst>
        </pc:inkChg>
        <pc:inkChg chg="add mod">
          <ac:chgData name="warren peterson" userId="bf61a27ef4b27d56" providerId="LiveId" clId="{B8BF2F1A-F86A-4EF0-A303-2667FB511480}" dt="2021-12-11T22:59:33.385" v="1143"/>
          <ac:inkMkLst>
            <pc:docMk/>
            <pc:sldMk cId="149042510" sldId="268"/>
            <ac:inkMk id="40" creationId="{CB5DA5CE-B05B-44A7-B162-F94302119DF5}"/>
          </ac:inkMkLst>
        </pc:inkChg>
        <pc:inkChg chg="add mod">
          <ac:chgData name="warren peterson" userId="bf61a27ef4b27d56" providerId="LiveId" clId="{B8BF2F1A-F86A-4EF0-A303-2667FB511480}" dt="2021-12-11T22:59:33.385" v="1143"/>
          <ac:inkMkLst>
            <pc:docMk/>
            <pc:sldMk cId="149042510" sldId="268"/>
            <ac:inkMk id="41" creationId="{7311A825-BBB0-439C-99D6-609C7531100F}"/>
          </ac:inkMkLst>
        </pc:inkChg>
        <pc:inkChg chg="add mod">
          <ac:chgData name="warren peterson" userId="bf61a27ef4b27d56" providerId="LiveId" clId="{B8BF2F1A-F86A-4EF0-A303-2667FB511480}" dt="2021-12-11T22:59:33.385" v="1143"/>
          <ac:inkMkLst>
            <pc:docMk/>
            <pc:sldMk cId="149042510" sldId="268"/>
            <ac:inkMk id="42" creationId="{01D7D1F5-BC26-4FA3-8094-D844D08E3026}"/>
          </ac:inkMkLst>
        </pc:inkChg>
        <pc:inkChg chg="add mod">
          <ac:chgData name="warren peterson" userId="bf61a27ef4b27d56" providerId="LiveId" clId="{B8BF2F1A-F86A-4EF0-A303-2667FB511480}" dt="2021-12-11T22:59:33.385" v="1143"/>
          <ac:inkMkLst>
            <pc:docMk/>
            <pc:sldMk cId="149042510" sldId="268"/>
            <ac:inkMk id="43" creationId="{4CD9649F-EF7E-46E2-B340-47B0DA1E1397}"/>
          </ac:inkMkLst>
        </pc:inkChg>
        <pc:inkChg chg="add mod">
          <ac:chgData name="warren peterson" userId="bf61a27ef4b27d56" providerId="LiveId" clId="{B8BF2F1A-F86A-4EF0-A303-2667FB511480}" dt="2021-12-11T22:59:35.968" v="1146"/>
          <ac:inkMkLst>
            <pc:docMk/>
            <pc:sldMk cId="149042510" sldId="268"/>
            <ac:inkMk id="46" creationId="{527C1FC7-BB63-4D4D-A2C3-976315090372}"/>
          </ac:inkMkLst>
        </pc:inkChg>
        <pc:inkChg chg="add mod">
          <ac:chgData name="warren peterson" userId="bf61a27ef4b27d56" providerId="LiveId" clId="{B8BF2F1A-F86A-4EF0-A303-2667FB511480}" dt="2021-12-11T22:59:35.968" v="1146"/>
          <ac:inkMkLst>
            <pc:docMk/>
            <pc:sldMk cId="149042510" sldId="268"/>
            <ac:inkMk id="47" creationId="{F5C556BE-AD13-40AF-AC26-F2338F150854}"/>
          </ac:inkMkLst>
        </pc:inkChg>
        <pc:inkChg chg="add mod">
          <ac:chgData name="warren peterson" userId="bf61a27ef4b27d56" providerId="LiveId" clId="{B8BF2F1A-F86A-4EF0-A303-2667FB511480}" dt="2021-12-11T22:59:40.812" v="1149"/>
          <ac:inkMkLst>
            <pc:docMk/>
            <pc:sldMk cId="149042510" sldId="268"/>
            <ac:inkMk id="49" creationId="{4B1B003D-1FEC-47BB-BE53-84DC60B8FCEE}"/>
          </ac:inkMkLst>
        </pc:inkChg>
        <pc:inkChg chg="add mod">
          <ac:chgData name="warren peterson" userId="bf61a27ef4b27d56" providerId="LiveId" clId="{B8BF2F1A-F86A-4EF0-A303-2667FB511480}" dt="2021-12-11T22:59:40.812" v="1149"/>
          <ac:inkMkLst>
            <pc:docMk/>
            <pc:sldMk cId="149042510" sldId="268"/>
            <ac:inkMk id="50" creationId="{3CD0B0D5-D9F1-4747-9551-1DD877C4894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3:20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8:03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497 0 24575,'1'50'0,"0"-10"0,-7 69 0,5-98 0,-1 0 0,-1 1 0,0-1 0,0 0 0,-1-1 0,0 1 0,-1-1 0,0 0 0,-1 0 0,-11 16 0,-50 46 0,47-52 0,1 0 0,1 1 0,0 2 0,-23 38 0,-61 158 0,95-199-151,-2 0-1,0-1 0,-1 0 0,-1 0 1,-1-1-1,-1-1 0,0 0 1,-30 30-1,16-22-6674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3:20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1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1915 2 24575,'-47'0'0,"12"-1"0,-44 5 0,66-3 0,1 1 0,0 1 0,0 0 0,0 1 0,1 0 0,-1 1 0,-14 8 0,-8 10 0,1 1 0,1 2 0,2 1 0,-54 60 0,52-52 0,-96 120 0,96-115 0,2 3 0,23-32 0,0 0 0,-1-1 0,0 0 0,-1 0 0,-10 9 0,2-3 0,0 1 0,-20 27 0,25-29 0,0 0 0,-2 0 0,0-1 0,-18 14 0,-37 19 0,-94 48 0,138-82 0,0-1 0,-1-1 0,-1-1 0,-53 13 0,64-19 0,-1 1 0,1 0 0,0 2 0,0 0 0,-24 14 0,-42 18 0,52-28 0,0-1 0,-46 23 0,65-27 0,0 0 0,1 1 0,0 1 0,0-1 0,1 2 0,0-1 0,-12 15 0,-111 121-1365,113-119-5461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24575,'2'6'0,"0"1"0,1-1 0,0 1 0,0-1 0,0 0 0,1-1 0,0 1 0,6 8 0,2 2 0,3 7 0,2-2 0,0 0 0,1-1 0,1 0 0,1-2 0,1 0 0,28 18 0,20 7 0,80 37 0,-89-49 0,212 127 0,-162-92 0,-99-58 0,0-1 0,-1 2 0,0-1 0,0 1 0,-1 1 0,0 0 0,14 20 0,0 7 0,20 42 0,-11-18 0,-31-59 0,9 16 0,0-2 0,16 23 0,-21-34 0,1 1 0,-1-1 0,0 0 0,1-1 0,0 1 0,0-1 0,1 0 0,-1 0 0,12 4 0,1 0 0,0 1 0,-1 0 0,1 2 0,-2 0 0,0 1 0,0 1 0,-1 0 0,17 20 0,-23-23 0,1 0 0,1-1 0,-1 0 0,1-1 0,1 0 0,0-1 0,18 8 0,9-1 0,49 13 0,-45-16 0,40 18 0,-63-22 0,-1-1 0,35 7 0,-41-11 0,0 1 0,0 0 0,0 1 0,0 1 0,0 0 0,-1 1 0,23 13 0,-16-3 28,-1 0-1,21 24 1,-27-26-270,1 0 1,1-1 0,0-1 0,0 0-1,17 9 1,2-5-6585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7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24575,'12'2'0,"0"1"0,0-1 0,0 2 0,0 0 0,-1 0 0,0 1 0,19 12 0,-9-7 0,9 8 0,-1 1 0,0 1 0,49 46 0,-47-39 0,1 0 0,48 29 0,-42-34 0,-7-6 0,-1 2 0,-1 1 0,45 39 0,-62-47 0,1-1 0,-1-1 0,2 0 0,0 0 0,0-1 0,20 8 0,98 29 0,-49-18 0,-40-12 0,0 2 0,65 37 0,-82-40 0,47 18 0,-56-25 0,1 0 0,-1 1 0,0 1 0,0 1 0,-1 0 0,26 21 0,-34-24-195,-1 1 0,1 0 0,-1 0 0,-1 0 0,1 1 0,8 16 0,-5-1-6631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9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24575,'-8'1'0,"0"0"0,0 0 0,0 1 0,1 0 0,-1 0 0,1 1 0,-1 0 0,1 1 0,0-1 0,0 1 0,0 0 0,1 1 0,-1 0 0,1 0 0,0 0 0,-8 11 0,-9 10 0,1 2 0,-26 44 0,28-41 0,-39 78 0,42-75 0,-26 41 0,35-64 0,0-1 0,0 0 0,-1 0 0,-1 0 0,1-1 0,-2 0 0,-15 10 0,8-8 0,2 1 0,-1 0 0,1 1 0,1 1 0,1 0 0,0 1 0,0 1 0,2 0 0,-22 36 0,0 4 64,-49 63-1,-25 42-1555,94-135-5334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24575,'2'38'0,"1"0"0,2-1 0,2 0 0,1 0 0,2-1 0,1 0 0,2-1 0,2 0 0,1-1 0,1 0 0,39 54 0,-34-53 0,26 57 0,-32-59 0,1 0 0,31 43 0,-33-53 0,22 42 0,7 12 0,-15-31-682,25 52-1,-38-66-6143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4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1301 1 24575,'-12'-1'0,"1"2"0,-1-1 0,1 2 0,0-1 0,0 2 0,0-1 0,0 2 0,0-1 0,0 1 0,1 1 0,-14 7 0,-13 6 0,-43 13 0,54-23 0,1 2 0,0 0 0,0 2 0,1 1 0,-36 25 0,31-11 0,1 1 0,-35 46 0,13-14 0,22-30 0,1 1 0,1 2 0,2 1 0,2 0 0,1 2 0,-24 55 0,40-78 0,0 0 0,0 0 0,-1 0 0,-1-1 0,0 0 0,-1 0 0,0-1 0,-1 0 0,-18 18 0,-2-2 0,12-10 0,-1-1 0,-1 0 0,-30 18 0,20-12 0,1 1 0,1 0 0,1 3 0,1 0 0,-36 49 0,58-71 0,-47 61-1365,29-41-5461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3:20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1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1915 2 24575,'-47'0'0,"12"-1"0,-44 5 0,66-3 0,1 1 0,0 1 0,0 0 0,0 1 0,1 0 0,-1 1 0,-14 8 0,-8 10 0,1 1 0,1 2 0,2 1 0,-54 60 0,52-52 0,-96 120 0,96-115 0,2 3 0,23-32 0,0 0 0,-1-1 0,0 0 0,-1 0 0,-10 9 0,2-3 0,0 1 0,-20 27 0,25-29 0,0 0 0,-2 0 0,0-1 0,-18 14 0,-37 19 0,-94 48 0,138-82 0,0-1 0,-1-1 0,-1-1 0,-53 13 0,64-19 0,-1 1 0,1 0 0,0 2 0,0 0 0,-24 14 0,-42 18 0,52-28 0,0-1 0,-46 23 0,65-27 0,0 0 0,1 1 0,0 1 0,0-1 0,1 2 0,0-1 0,-12 15 0,-111 121-1365,113-119-5461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4:39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24575,'0'13'0,"0"1"0,1-1 0,0 0 0,1 1 0,1-1 0,0 0 0,6 16 0,-7-25 0,0 1 0,0-1 0,1 0 0,0 0 0,0 0 0,0 0 0,0 0 0,1 0 0,-1-1 0,1 0 0,0 0 0,0 0 0,0 0 0,1-1 0,-1 1 0,0-1 0,1 0 0,0 0 0,-1-1 0,1 0 0,0 1 0,9 0 0,37 2 0,-1-2 0,80-6 0,-88 0 0,0 2 0,0 2 0,0 2 0,70 12 0,-39-1 0,0-4 0,0-3 0,1-3 0,77-8 0,-15 3 0,443 1 0,-533-2 0,0-1 0,75-19 0,-116 22 7,-1 0-1,0 0 0,1-1 0,-1 1 1,0-1-1,0 0 0,0 0 1,0-1-1,0 1 0,0-1 1,-1 0-1,1 0 0,-1 0 0,0 0 1,0-1-1,0 0 0,-1 1 1,5-9-1,-3 3-192,0 0 1,-1 0-1,0 0 0,-1-1 1,0 1-1,0-1 1,0-17-1,-1-9-6640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24575,'2'6'0,"0"1"0,1-1 0,0 1 0,0-1 0,0 0 0,1-1 0,0 1 0,6 8 0,2 2 0,3 7 0,2-2 0,0 0 0,1-1 0,1 0 0,1-2 0,1 0 0,28 18 0,20 7 0,80 37 0,-89-49 0,212 127 0,-162-92 0,-99-58 0,0-1 0,-1 2 0,0-1 0,0 1 0,-1 1 0,0 0 0,14 20 0,0 7 0,20 42 0,-11-18 0,-31-59 0,9 16 0,0-2 0,16 23 0,-21-34 0,1 1 0,-1-1 0,0 0 0,1-1 0,0 1 0,0-1 0,1 0 0,-1 0 0,12 4 0,1 0 0,0 1 0,-1 0 0,1 2 0,-2 0 0,0 1 0,0 1 0,-1 0 0,17 20 0,-23-23 0,1 0 0,1-1 0,-1 0 0,1-1 0,1 0 0,0-1 0,18 8 0,9-1 0,49 13 0,-45-16 0,40 18 0,-63-22 0,-1-1 0,35 7 0,-41-11 0,0 1 0,0 0 0,0 1 0,0 1 0,0 0 0,-1 1 0,23 13 0,-16-3 28,-1 0-1,21 24 1,-27-26-270,1 0 1,1-1 0,0-1 0,0 0-1,17 9 1,2-5-6585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7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24575,'12'2'0,"0"1"0,0-1 0,0 2 0,0 0 0,-1 0 0,0 1 0,19 12 0,-9-7 0,9 8 0,-1 1 0,0 1 0,49 46 0,-47-39 0,1 0 0,48 29 0,-42-34 0,-7-6 0,-1 2 0,-1 1 0,45 39 0,-62-47 0,1-1 0,-1-1 0,2 0 0,0 0 0,0-1 0,20 8 0,98 29 0,-49-18 0,-40-12 0,0 2 0,65 37 0,-82-40 0,47 18 0,-56-25 0,1 0 0,-1 1 0,0 1 0,0 1 0,-1 0 0,26 21 0,-34-24-195,-1 1 0,1 0 0,-1 0 0,-1 0 0,1 1 0,8 16 0,-5-1-6631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9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24575,'-8'1'0,"0"0"0,0 0 0,0 1 0,1 0 0,-1 0 0,1 1 0,-1 0 0,1 1 0,0-1 0,0 1 0,0 0 0,1 1 0,-1 0 0,1 0 0,0 0 0,-8 11 0,-9 10 0,1 2 0,-26 44 0,28-41 0,-39 78 0,42-75 0,-26 41 0,35-64 0,0-1 0,0 0 0,-1 0 0,-1 0 0,1-1 0,-2 0 0,-15 10 0,8-8 0,2 1 0,-1 0 0,1 1 0,1 1 0,1 0 0,0 1 0,0 1 0,2 0 0,-22 36 0,0 4 64,-49 63-1,-25 42-1555,94-135-5334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24575,'2'38'0,"1"0"0,2-1 0,2 0 0,1 0 0,2-1 0,1 0 0,2-1 0,2 0 0,1-1 0,1 0 0,39 54 0,-34-53 0,26 57 0,-32-59 0,1 0 0,31 43 0,-33-53 0,22 42 0,7 12 0,-15-31-682,25 52-1,-38-66-6143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4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1301 1 24575,'-12'-1'0,"1"2"0,-1-1 0,1 2 0,0-1 0,0 2 0,0-1 0,0 2 0,0-1 0,0 1 0,1 1 0,-14 7 0,-13 6 0,-43 13 0,54-23 0,1 2 0,0 0 0,0 2 0,1 1 0,-36 25 0,31-11 0,1 1 0,-35 46 0,13-14 0,22-30 0,1 1 0,1 2 0,2 1 0,2 0 0,1 2 0,-24 55 0,40-78 0,0 0 0,0 0 0,-1 0 0,-1-1 0,0 0 0,-1 0 0,0-1 0,-1 0 0,-18 18 0,-2-2 0,12-10 0,-1-1 0,-1 0 0,-30 18 0,20-12 0,1 1 0,1 0 0,1 3 0,1 0 0,-36 49 0,58-71 0,-47 61-1365,29-41-5461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4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1 24575,'-12'0'0,"0"2"0,0-1 0,0 1 0,0 1 0,0 0 0,0 1 0,1 0 0,-1 1 0,1 0 0,0 1 0,1 0 0,-1 0 0,-14 14 0,11-8 0,0 0 0,2 1 0,-1 1 0,2 0 0,0 1 0,0 0 0,2 0 0,-12 25 0,10-15 0,2 0 0,0 0 0,2 1 0,1 0 0,1 0 0,-2 30 0,2-22 0,-2-1 0,-2-1 0,-19 51 0,-10 38 0,28-76-1365,3-4-5461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5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24575,'13'1'0,"0"1"0,0 0 0,-1 1 0,1 1 0,-1 0 0,1 0 0,-1 1 0,0 1 0,-1 0 0,0 0 0,0 1 0,0 1 0,-1 0 0,17 16 0,8 10 0,-2 3 0,43 58 0,305 352 0,-355-419 0,16 25-1365,-22-30-5461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7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627 1 24575,'-2'35'0,"-2"1"0,-8 40 0,-4 30 0,12-83 0,-1-1 0,-1 0 0,-2 0 0,0 0 0,-1-1 0,0 0 0,-2-1 0,-24 34 0,-16 33 0,24-41 0,-1-1 0,-3-1 0,-1-2 0,-3-1 0,-1-1 0,-2-2 0,-1-2 0,-2-2 0,-50 32 0,64-46-1365,6-2-5461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9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24575,'97'166'0,"-82"-133"0,-1 1 0,-2 1 0,-1 0 0,7 45 0,-7-29 0,20 53 0,13-13 0,-30-67 0,18 48 0,-24-54-191,0 0-1,1-1 0,1 0 1,0 0-1,2-1 0,19 22 1,-31-38 167,14 18-6802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0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1 24575,'-2'5'0,"1"1"0,-1-1 0,-1 1 0,1-1 0,-1 0 0,0 0 0,0 0 0,0-1 0,-1 1 0,-7 6 0,-3 7 0,-68 102 0,-82 109 0,157-219 0,0 0 0,1 1 0,1 0 0,0 0 0,1 1 0,0-1 0,0 1 0,1 0 0,1 0 0,0 0 0,0 19 0,1-16 0,-1-1 0,0 0 0,-1 0 0,0 0 0,-1 0 0,-1 0 0,0-1 0,-11 20 0,-16 6 0,24-31 0,1 1 0,0 0 0,-10 17 0,-32 80-1365,38-79-5461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4:42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24575,'-2'96'0,"5"108"0,-3-201 0,0 1 0,1 0 0,0 0 0,0 0 0,0 0 0,0-1 0,1 1 0,-1-1 0,1 1 0,0-1 0,0 1 0,0-1 0,0 0 0,1 0 0,-1 0 0,1 0 0,0-1 0,0 1 0,0-1 0,0 1 0,0-1 0,1 0 0,-1 0 0,1-1 0,-1 1 0,1-1 0,0 0 0,-1 1 0,1-2 0,4 2 0,13 1 0,0-1 0,0-1 0,0-1 0,32-4 0,-15 1 0,252 1 0,46-2 0,-198-14 0,-89 10 0,67-3 0,-78 11 0,-21 1 0,0-1 0,0 0 0,0-2 0,28-5 0,-41 6 0,0 0 0,0-1 0,-1 1 0,1-1 0,0 0 0,-1 0 0,1 0 0,-1 0 0,1-1 0,-1 1 0,0-1 0,0 0 0,0 0 0,0 0 0,-1 0 0,1 0 0,-1-1 0,0 1 0,0-1 0,0 0 0,-1 0 0,1 1 0,-1-1 0,2-6 0,0-12-341,0 0 0,-2-1-1,-2-41 1,-1 25-6485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2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24575,'4'1'0,"1"1"0,0 0 0,-1 0 0,0 0 0,1 0 0,-1 1 0,0 0 0,0 0 0,0 0 0,4 5 0,11 7 0,3 1 0,-1 1 0,36 39 0,-35-34 0,0-1 0,26 19 0,-25-26 0,-2 2 0,0 0 0,-1 1 0,0 1 0,-1 1 0,-2 0 0,0 1 0,22 35 0,-4 4-273,-3 0 0,-3 2 0,-3 2 0,23 78 0,-41-107-6553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4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0 24575,'-1'13'0,"0"0"0,-1 0 0,0 0 0,-1 0 0,0 0 0,-1 0 0,-11 21 0,-51 83 0,35-65 0,2-9 0,-1-1 0,-52 56 0,-11 13 0,72-85 0,-2-1 0,0-1 0,-2-1 0,-34 24 0,45-33-12,0 0 0,1 0 0,0 1 0,1 1-1,-11 18 1,-4 5-1280,4-8-5534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6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24575,'1'12'0,"0"-1"0,0 1 0,1-1 0,1 1 0,0-1 0,1 1 0,0-1 0,0-1 0,1 1 0,11 16 0,6 7 0,49 54 0,-1-1 0,-27-23 0,38 52 0,-61-95 0,2 0 0,0-1 0,47 31 0,-17-13 0,-8-5 0,-8-6 0,-1 1 0,-1 1 0,37 43 0,-50-50 0,1-1 0,1 0 0,1-2 0,1-1 0,0-1 0,2-1 0,-1-1 0,42 16 0,-41-16-1365,-5-1-5461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3:20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1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1915 2 24575,'-47'0'0,"12"-1"0,-44 5 0,66-3 0,1 1 0,0 1 0,0 0 0,0 1 0,1 0 0,-1 1 0,-14 8 0,-8 10 0,1 1 0,1 2 0,2 1 0,-54 60 0,52-52 0,-96 120 0,96-115 0,2 3 0,23-32 0,0 0 0,-1-1 0,0 0 0,-1 0 0,-10 9 0,2-3 0,0 1 0,-20 27 0,25-29 0,0 0 0,-2 0 0,0-1 0,-18 14 0,-37 19 0,-94 48 0,138-82 0,0-1 0,-1-1 0,-1-1 0,-53 13 0,64-19 0,-1 1 0,1 0 0,0 2 0,0 0 0,-24 14 0,-42 18 0,52-28 0,0-1 0,-46 23 0,65-27 0,0 0 0,1 1 0,0 1 0,0-1 0,1 2 0,0-1 0,-12 15 0,-111 121-1365,113-119-5461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24575,'2'6'0,"0"1"0,1-1 0,0 1 0,0-1 0,0 0 0,1-1 0,0 1 0,6 8 0,2 2 0,3 7 0,2-2 0,0 0 0,1-1 0,1 0 0,1-2 0,1 0 0,28 18 0,20 7 0,80 37 0,-89-49 0,212 127 0,-162-92 0,-99-58 0,0-1 0,-1 2 0,0-1 0,0 1 0,-1 1 0,0 0 0,14 20 0,0 7 0,20 42 0,-11-18 0,-31-59 0,9 16 0,0-2 0,16 23 0,-21-34 0,1 1 0,-1-1 0,0 0 0,1-1 0,0 1 0,0-1 0,1 0 0,-1 0 0,12 4 0,1 0 0,0 1 0,-1 0 0,1 2 0,-2 0 0,0 1 0,0 1 0,-1 0 0,17 20 0,-23-23 0,1 0 0,1-1 0,-1 0 0,1-1 0,1 0 0,0-1 0,18 8 0,9-1 0,49 13 0,-45-16 0,40 18 0,-63-22 0,-1-1 0,35 7 0,-41-11 0,0 1 0,0 0 0,0 1 0,0 1 0,0 0 0,-1 1 0,23 13 0,-16-3 28,-1 0-1,21 24 1,-27-26-270,1 0 1,1-1 0,0-1 0,0 0-1,17 9 1,2-5-6585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7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24575,'12'2'0,"0"1"0,0-1 0,0 2 0,0 0 0,-1 0 0,0 1 0,19 12 0,-9-7 0,9 8 0,-1 1 0,0 1 0,49 46 0,-47-39 0,1 0 0,48 29 0,-42-34 0,-7-6 0,-1 2 0,-1 1 0,45 39 0,-62-47 0,1-1 0,-1-1 0,2 0 0,0 0 0,0-1 0,20 8 0,98 29 0,-49-18 0,-40-12 0,0 2 0,65 37 0,-82-40 0,47 18 0,-56-25 0,1 0 0,-1 1 0,0 1 0,0 1 0,-1 0 0,26 21 0,-34-24-195,-1 1 0,1 0 0,-1 0 0,-1 0 0,1 1 0,8 16 0,-5-1-6631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09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24575,'-8'1'0,"0"0"0,0 0 0,0 1 0,1 0 0,-1 0 0,1 1 0,-1 0 0,1 1 0,0-1 0,0 1 0,0 0 0,1 1 0,-1 0 0,1 0 0,0 0 0,-8 11 0,-9 10 0,1 2 0,-26 44 0,28-41 0,-39 78 0,42-75 0,-26 41 0,35-64 0,0-1 0,0 0 0,-1 0 0,-1 0 0,1-1 0,-2 0 0,-15 10 0,8-8 0,2 1 0,-1 0 0,1 1 0,1 1 0,1 0 0,0 1 0,0 1 0,2 0 0,-22 36 0,0 4 64,-49 63-1,-25 42-1555,94-135-5334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24575,'2'38'0,"1"0"0,2-1 0,2 0 0,1 0 0,2-1 0,1 0 0,2-1 0,2 0 0,1-1 0,1 0 0,39 54 0,-34-53 0,26 57 0,-32-59 0,1 0 0,31 43 0,-33-53 0,22 42 0,7 12 0,-15-31-682,25 52-1,-38-66-6143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42:14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1301 1 24575,'-12'-1'0,"1"2"0,-1-1 0,1 2 0,0-1 0,0 2 0,0-1 0,0 2 0,0-1 0,0 1 0,1 1 0,-14 7 0,-13 6 0,-43 13 0,54-23 0,1 2 0,0 0 0,0 2 0,1 1 0,-36 25 0,31-11 0,1 1 0,-35 46 0,13-14 0,22-30 0,1 1 0,1 2 0,2 1 0,2 0 0,1 2 0,-24 55 0,40-78 0,0 0 0,0 0 0,-1 0 0,-1-1 0,0 0 0,-1 0 0,0-1 0,-1 0 0,-18 18 0,-2-2 0,12-10 0,-1-1 0,-1 0 0,-30 18 0,20-12 0,1 1 0,1 0 0,1 3 0,1 0 0,-36 49 0,58-71 0,-47 61-1365,29-41-5461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5:43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1 117 24575,'63'-3'0,"77"-13"0,52-3 0,849 17 0,-501 5 0,-513-5 0,0-1 0,0-1 0,-1-2 0,52-17 0,-46 13 0,1 1 0,56-9 0,272 14 0,-188 7 0,-51-5 0,135 5 0,-213 2-1365,-9 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4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449 1 24575,'-12'0'0,"0"2"0,0-1 0,0 1 0,0 1 0,0 0 0,0 1 0,1 0 0,-1 1 0,1 0 0,0 1 0,1 0 0,-1 0 0,-14 14 0,11-8 0,0 0 0,2 1 0,-1 1 0,2 0 0,0 1 0,0 0 0,2 0 0,-12 25 0,10-15 0,2 0 0,0 0 0,2 1 0,1 0 0,1 0 0,-2 30 0,2-22 0,-2-1 0,-2-1 0,-19 51 0,-10 38 0,28-76-1365,3-4-5461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5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24575,'13'1'0,"0"1"0,0 0 0,-1 1 0,1 1 0,-1 0 0,1 0 0,-1 1 0,0 1 0,-1 0 0,0 0 0,0 1 0,0 1 0,-1 0 0,17 16 0,8 10 0,-2 3 0,43 58 0,305 352 0,-355-419 0,16 25-1365,-22-30-5461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7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627 1 24575,'-2'35'0,"-2"1"0,-8 40 0,-4 30 0,12-83 0,-1-1 0,-1 0 0,-2 0 0,0 0 0,-1-1 0,0 0 0,-2-1 0,-24 34 0,-16 33 0,24-41 0,-1-1 0,-3-1 0,-1-2 0,-3-1 0,-1-1 0,-2-2 0,-1-2 0,-2-2 0,-50 32 0,64-46-1365,6-2-5461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19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24575,'97'166'0,"-82"-133"0,-1 1 0,-2 1 0,-1 0 0,7 45 0,-7-29 0,20 53 0,13-13 0,-30-67 0,18 48 0,-24-54-191,0 0-1,1-1 0,1 0 1,0 0-1,2-1 0,19 22 1,-31-38 167,14 18-6802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0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1 24575,'-2'5'0,"1"1"0,-1-1 0,-1 1 0,1-1 0,-1 0 0,0 0 0,0 0 0,0-1 0,-1 1 0,-7 6 0,-3 7 0,-68 102 0,-82 109 0,157-219 0,0 0 0,1 1 0,1 0 0,0 0 0,1 1 0,0-1 0,0 1 0,1 0 0,1 0 0,0 0 0,0 19 0,1-16 0,-1-1 0,0 0 0,-1 0 0,0 0 0,-1 0 0,-1 0 0,0-1 0,-11 20 0,-16 6 0,24-31 0,1 1 0,0 0 0,-10 17 0,-32 80-1365,38-79-5461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2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24575,'4'1'0,"1"1"0,0 0 0,-1 0 0,0 0 0,1 0 0,-1 1 0,0 0 0,0 0 0,0 0 0,4 5 0,11 7 0,3 1 0,-1 1 0,36 39 0,-35-34 0,0-1 0,26 19 0,-25-26 0,-2 2 0,0 0 0,-1 1 0,0 1 0,-1 1 0,-2 0 0,0 1 0,22 35 0,-4 4-273,-3 0 0,-3 2 0,-3 2 0,23 78 0,-41-107-6553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4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0 24575,'-1'13'0,"0"0"0,-1 0 0,0 0 0,-1 0 0,0 0 0,-1 0 0,-11 21 0,-51 83 0,35-65 0,2-9 0,-1-1 0,-52 56 0,-11 13 0,72-85 0,-2-1 0,0-1 0,-2-1 0,-34 24 0,45-33-12,0 0 0,1 0 0,0 1 0,1 1-1,-11 18 1,-4 5-1280,4-8-5534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7:26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24575,'1'12'0,"0"-1"0,0 1 0,1-1 0,1 1 0,0-1 0,1 1 0,0-1 0,0-1 0,1 1 0,11 16 0,6 7 0,49 54 0,-1-1 0,-27-23 0,38 52 0,-61-95 0,2 0 0,0-1 0,47 31 0,-17-13 0,-8-5 0,-8-6 0,-1 1 0,-1 1 0,37 43 0,-50-50 0,1-1 0,1 0 0,1-2 0,1-1 0,0-1 0,2-1 0,-1-1 0,42 16 0,-41-16-1365,-5-1-5461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19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595 1 24575,'-4'0'0,"1"0"0,-1 1 0,1 0 0,-1 0 0,1 0 0,-1 0 0,1 1 0,0-1 0,-1 1 0,1 0 0,0 0 0,0 0 0,0 0 0,1 0 0,-1 1 0,0-1 0,-1 4 0,-42 58 0,22-28 0,-21 31 0,30-43 0,0-2 0,-29 33 0,12-17 0,-43 64 0,42-54 0,19-30 29,-1-1 0,-1-1 0,-32 26 0,31-28-325,1 0 0,0 1-1,1 1 1,-16 21 0,13-6-6530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1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24575,'1'8'0,"0"0"0,0-1 0,1 1 0,0-1 0,1 0 0,0 0 0,0 0 0,0 0 0,1 0 0,0-1 0,0 1 0,1-1 0,8 9 0,2 2 0,1-1 0,1 0 0,24 16 0,32 17 0,-51-36 0,-1 1 0,0 1 0,-1 0 0,-1 2 0,-1 0 0,18 22 0,75 119-962,-105-149 559,14 21-6423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5:46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0 361 24575,'0'-13'0,"0"-11"0,0-7 0,0-6 0,0-2 0,0-1 0,0-1 0,0-5 0,0-2 0,0 7-8191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1 24575,'-2'9'0,"1"0"0,-2 0 0,1 0 0,-1-1 0,-1 1 0,1 0 0,-8 11 0,-5 14 0,5-7 0,-1 0 0,-1-1 0,-1 0 0,-1-1 0,-1 0 0,-39 43 0,40-52 0,0 0 0,2 1 0,0 1 0,1 0 0,0 1 0,2 0 0,-16 37 0,22-45-77,-15 43-567,-40 78 0,45-108-6182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3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24575,'1'8'0,"1"-1"0,0 1 0,1 0 0,-1-1 0,2 1 0,-1-1 0,1 0 0,0 0 0,0 0 0,1-1 0,0 1 0,9 9 0,-5-6 0,-1 0 0,-1 1 0,11 19 0,-10-10 0,2-1 0,0 1 0,1-1 0,1-1 0,20 24 0,-1-5-195,-1 1 0,-3 1 0,-1 1 0,-2 1 0,-2 2 0,29 76 0,-37-78-6631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4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24575,'0'6'0,"0"16"0,0 16 0,0 15 0,0 5 0,0-1 0,0 9 0,0 0 0,-6-12 0,-3-8 0,1-5 0,1-4 0,2-8-8191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5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24575,'2'7'0,"1"1"0,0-1 0,0 0 0,0 0 0,1 0 0,0 0 0,0-1 0,1 1 0,-1-1 0,10 9 0,-11-12 0,39 47 0,-6-10 0,-1 3 0,-3 0 0,-1 2 0,30 59 0,-45-65 0,-1 1 0,18 81 0,-17-58 0,25 68-1365,-35-103-5461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 24575,'0'6'0,"-6"9"0,-16 9 0,-10 12 0,1 7 0,5 3 0,7-1 0,0-7 0,4-4 0,4-8-8191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7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24575,'7'6'0,"8"16"0,8 10 0,13 6 0,0 3 0,1-6 0,-6-2 0,-1-6 0,-7-2 0,-7-5-8191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2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1 24575,'-6'6'0,"-9"10"0,-8 7 0,-6 7 0,1 4 0,-1-3 0,5 6 0,-1-3 0,5-1 0,-1 0 0,-10-6 0,0 0 0,6 1 0,0 3 0,5 1 0,5-3-8191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0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24575,'32'0'0,"-5"-1"0,1 1 0,0 1 0,-1 2 0,29 6 0,-50-8 0,-1 0 0,1 1 0,-1 0 0,0 0 0,1 0 0,-1 0 0,0 1 0,0 0 0,0 0 0,-1 0 0,1 1 0,-1 0 0,1 0 0,-1 0 0,-1 0 0,1 1 0,-1-1 0,1 1 0,-1 0 0,0 0 0,-1 0 0,1 0 0,-1 0 0,0 1 0,1 7 0,1 14 0,-2 1 0,0-1 0,-5 49 0,1-50 0,1 0 0,1 1 0,2-1 0,7 42 0,5 6-1365,-9-38-5461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 24575,'0'6'0,"-7"16"0,-2 16 0,-5 3 0,-2-1 0,-3 1 0,1-1 0,-3 6 0,2 1 0,5-1 0,4-1 0,4-9-8191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24575,'6'0'0,"15"0"0,11 6 0,6 9 0,3 9 0,-5 6 0,-3 11 0,-6 5 0,-2-6 0,-5-2 0,-6-2 0,-5 0 0,-4-1 0,-3 1 0,4-5 0,2-3 0,-2 8 0,0-3-8191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5:50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24575,'747'0'0,"-726"2"0,0 0 0,-1 2 0,1 0 0,0 2 0,37 15 0,37 9 0,157 16 0,-157-34 0,211 14 0,19-27-1365,-279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3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1 24575,'0'25'0,"-2"0"0,-1-1 0,-1 1 0,-1-1 0,-1 0 0,-1 0 0,-2 0 0,0-1 0,-24 43 0,-1-2 0,-64 91 0,-7 19-1365,93-155-5461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5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24575,'0'6'0,"0"9"0,0 9 0,0 6 0,7 17 0,1 8 0,7-6 0,0-5 0,-2-4 0,9-1 0,2 4 0,2 3 0,-3-1 0,1-8 0,-3-4 0,-6-1 0,-5 1 0,-5-5-8191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1 24575,'0'6'0,"0"15"0,0 11 0,-6 6 0,-3 3 0,-5-5 0,-2-3 0,-3-6 0,1-2 0,-9-5 0,0 0 0,-2-2 0,3 7 0,1 1 0,4 1 0,6 3 0,-2-3 0,3-7-8191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59:39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24575,'1'3'0,"0"0"0,0 1 0,1-1 0,-1 0 0,1 0 0,0 0 0,-1 0 0,1 0 0,1 0 0,-1 0 0,0-1 0,1 1 0,-1-1 0,1 0 0,5 4 0,11 12 0,45 63 0,-47-57 0,1-1 0,1 0 0,1-1 0,2-1 0,33 26 0,-25-27-227,-1 1-1,-1 1 1,-1 2-1,-1 1 1,29 35-1,-40-39-6598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5:5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1190 341 24575,'-94'2'0,"44"1"0,-1-3 0,-58-7 0,73-1 0,1-1 0,-40-16 0,-4-1 0,47 17 0,2 0 0,0 0 0,-1 2 0,0 2 0,-33-2 0,27 6 0,5 1 0,0-1 0,0-1 0,0-2 0,0-1 0,0-1 0,1-2 0,-33-13 0,57 16-20,0 1 0,0-1-1,0 0 1,1-1-1,0 1 1,0-1 0,0-1-1,1 1 1,0-1 0,0 0-1,1 0 1,0 0 0,0-1-1,1 0 1,-6-15 0,-3-6-1020,-4-3-5786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3:20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22:38:0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24575,'1'2'0,"0"1"0,0 0 0,0-1 0,1 1 0,-1-1 0,1 1 0,-1-1 0,1 0 0,0 0 0,0 0 0,0 0 0,0 0 0,0 0 0,3 2 0,5 5 0,84 110 0,-73-93 0,-2 2 0,0 0 0,14 31 0,-17-31 0,0 1 0,1-1 0,1 0 0,2-2 0,28 32 0,-35-43 0,0 1 0,-2 0 0,19 36 0,-19-32 0,1 0 0,26 33 0,-28-43 27,1 0-1,0-1 1,0 0 0,18 10-1,27 21-1524,-40-24-5328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created by Warren Peterson &amp; </a:t>
            </a:r>
            <a:r>
              <a:rPr lang="en-US"/>
              <a:t>Gregory Duffley on </a:t>
            </a:r>
            <a:r>
              <a:rPr lang="en-US" dirty="0"/>
              <a:t>12/11/2021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Slide Created by Gregory Duffley on 12/11/2021</a:t>
            </a: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created by Warren Peterson on 12/11/2021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6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created by Warren Peterson on 12/11/2021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created by Warren Peterson on 12/11/2021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created by Warren Peterson on 12/11/2021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Warren Peterson on 12/11/2021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83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Gregory Duffley on 12/11/2021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Slide Created by Gregory Duffley on 12/11/2021</a:t>
            </a:r>
            <a:endParaRPr dirty="0"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created by Gregory Duffley on 12/11/2021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3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1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95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15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98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11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8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3976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608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5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352"/>
              </a:srgbClr>
            </a:outerShdw>
          </a:effectLst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473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352"/>
              </a:srgbClr>
            </a:outerShdw>
          </a:effectLst>
        </p:spPr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293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68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258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535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378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688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191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07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0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7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587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customXml" Target="../ink/ink14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3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2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7.png"/><Relationship Id="rId9" Type="http://schemas.openxmlformats.org/officeDocument/2006/relationships/customXml" Target="../ink/ink21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0.xml"/><Relationship Id="rId30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customXml" Target="../ink/ink42.xml"/><Relationship Id="rId34" Type="http://schemas.openxmlformats.org/officeDocument/2006/relationships/image" Target="../media/image44.png"/><Relationship Id="rId42" Type="http://schemas.openxmlformats.org/officeDocument/2006/relationships/image" Target="../media/image48.png"/><Relationship Id="rId47" Type="http://schemas.openxmlformats.org/officeDocument/2006/relationships/customXml" Target="../ink/ink55.xml"/><Relationship Id="rId50" Type="http://schemas.openxmlformats.org/officeDocument/2006/relationships/image" Target="../media/image52.png"/><Relationship Id="rId55" Type="http://schemas.openxmlformats.org/officeDocument/2006/relationships/customXml" Target="../ink/ink59.xml"/><Relationship Id="rId63" Type="http://schemas.openxmlformats.org/officeDocument/2006/relationships/customXml" Target="../ink/ink6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29" Type="http://schemas.openxmlformats.org/officeDocument/2006/relationships/customXml" Target="../ink/ink46.xml"/><Relationship Id="rId11" Type="http://schemas.openxmlformats.org/officeDocument/2006/relationships/customXml" Target="../ink/ink37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50.xml"/><Relationship Id="rId40" Type="http://schemas.openxmlformats.org/officeDocument/2006/relationships/image" Target="../media/image47.png"/><Relationship Id="rId45" Type="http://schemas.openxmlformats.org/officeDocument/2006/relationships/customXml" Target="../ink/ink54.xml"/><Relationship Id="rId53" Type="http://schemas.openxmlformats.org/officeDocument/2006/relationships/customXml" Target="../ink/ink58.xml"/><Relationship Id="rId58" Type="http://schemas.openxmlformats.org/officeDocument/2006/relationships/image" Target="../media/image56.png"/><Relationship Id="rId5" Type="http://schemas.openxmlformats.org/officeDocument/2006/relationships/customXml" Target="../ink/ink34.xml"/><Relationship Id="rId61" Type="http://schemas.openxmlformats.org/officeDocument/2006/relationships/customXml" Target="../ink/ink62.xml"/><Relationship Id="rId19" Type="http://schemas.openxmlformats.org/officeDocument/2006/relationships/customXml" Target="../ink/ink41.xml"/><Relationship Id="rId14" Type="http://schemas.openxmlformats.org/officeDocument/2006/relationships/image" Target="../media/image26.png"/><Relationship Id="rId22" Type="http://schemas.openxmlformats.org/officeDocument/2006/relationships/image" Target="../media/image38.png"/><Relationship Id="rId27" Type="http://schemas.openxmlformats.org/officeDocument/2006/relationships/customXml" Target="../ink/ink45.xml"/><Relationship Id="rId30" Type="http://schemas.openxmlformats.org/officeDocument/2006/relationships/image" Target="../media/image42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51.png"/><Relationship Id="rId56" Type="http://schemas.openxmlformats.org/officeDocument/2006/relationships/image" Target="../media/image55.png"/><Relationship Id="rId64" Type="http://schemas.openxmlformats.org/officeDocument/2006/relationships/image" Target="../media/image59.png"/><Relationship Id="rId8" Type="http://schemas.openxmlformats.org/officeDocument/2006/relationships/image" Target="../media/image23.png"/><Relationship Id="rId51" Type="http://schemas.openxmlformats.org/officeDocument/2006/relationships/customXml" Target="../ink/ink57.xml"/><Relationship Id="rId3" Type="http://schemas.openxmlformats.org/officeDocument/2006/relationships/customXml" Target="../ink/ink33.xml"/><Relationship Id="rId12" Type="http://schemas.openxmlformats.org/officeDocument/2006/relationships/image" Target="../media/image25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46.png"/><Relationship Id="rId46" Type="http://schemas.openxmlformats.org/officeDocument/2006/relationships/image" Target="../media/image50.png"/><Relationship Id="rId59" Type="http://schemas.openxmlformats.org/officeDocument/2006/relationships/customXml" Target="../ink/ink61.xml"/><Relationship Id="rId20" Type="http://schemas.openxmlformats.org/officeDocument/2006/relationships/image" Target="../media/image37.png"/><Relationship Id="rId41" Type="http://schemas.openxmlformats.org/officeDocument/2006/relationships/customXml" Target="../ink/ink52.xml"/><Relationship Id="rId54" Type="http://schemas.openxmlformats.org/officeDocument/2006/relationships/image" Target="../media/image54.png"/><Relationship Id="rId6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" Type="http://schemas.openxmlformats.org/officeDocument/2006/relationships/image" Target="../media/image24.png"/><Relationship Id="rId31" Type="http://schemas.openxmlformats.org/officeDocument/2006/relationships/customXml" Target="../ink/ink47.xml"/><Relationship Id="rId44" Type="http://schemas.openxmlformats.org/officeDocument/2006/relationships/image" Target="../media/image49.png"/><Relationship Id="rId52" Type="http://schemas.openxmlformats.org/officeDocument/2006/relationships/image" Target="../media/image53.png"/><Relationship Id="rId60" Type="http://schemas.openxmlformats.org/officeDocument/2006/relationships/image" Target="../media/image57.png"/><Relationship Id="rId65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customXml" Target="../ink/ink36.xml"/><Relationship Id="rId13" Type="http://schemas.openxmlformats.org/officeDocument/2006/relationships/customXml" Target="../ink/ink38.xml"/><Relationship Id="rId18" Type="http://schemas.openxmlformats.org/officeDocument/2006/relationships/image" Target="../media/image36.png"/><Relationship Id="rId39" Type="http://schemas.openxmlformats.org/officeDocument/2006/relationships/customXml" Target="../ink/ink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6" r="544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Recursive trees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6600">
                <a:solidFill>
                  <a:schemeClr val="tx1"/>
                </a:solidFill>
              </a:rPr>
              <a:t>merge sort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Warren Peterson                                                                                                                                                                                                                  Gregory Duffley   </a:t>
            </a:r>
          </a:p>
          <a:p>
            <a:r>
              <a:rPr lang="en-US" sz="2000">
                <a:solidFill>
                  <a:schemeClr val="tx1"/>
                </a:solidFill>
              </a:rPr>
              <a:t>CST-201                                                                                                                                                                                                                12/10/2021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685801" y="478117"/>
            <a:ext cx="10131425" cy="72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does it really mean to divide the two halves?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438650" y="1550900"/>
            <a:ext cx="10526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Dividing the n sublists uses what is called recursion: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apply recursion is to break the problem into smaller parts or “conquer”. The challenge of doing so is best represented via a recursion tree when working with merge sort.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475" y="2859450"/>
            <a:ext cx="105264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will: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1.) Represent each node in the tree structure as subproblem x where f(n) is the amount of time spent on the sublists and have the head node be represented as n while each level of the tree will be f(x/b) where b=2 and a=2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2.) The divided sub-problems will be more more time complex f(n) based on the level of n sublists.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3.) a will change based on how many times we divide the problem in the first step of the divide portion and b will change based on how  many times how we divide the problem in the sublists. In the case of merge sort we have 2 for each.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3.) The problem as a whole will represented as T(n) = a(n/b) + f(n) where T(n) will be the result of the two sorted halves or the “merge” part of the algorithm.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30" b="11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Warren Peterson</a:t>
            </a:r>
          </a:p>
          <a:p>
            <a:r>
              <a:rPr lang="en-US" dirty="0">
                <a:solidFill>
                  <a:schemeClr val="tx1"/>
                </a:solidFill>
              </a:rPr>
              <a:t>Gregory Duffley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5E898-26BD-4F6C-9F30-68F86191BC36}"/>
              </a:ext>
            </a:extLst>
          </p:cNvPr>
          <p:cNvSpPr txBox="1"/>
          <p:nvPr/>
        </p:nvSpPr>
        <p:spPr>
          <a:xfrm>
            <a:off x="4353636" y="450376"/>
            <a:ext cx="7287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Examine the tree to figure out the recurrence relationship</a:t>
            </a:r>
          </a:p>
          <a:p>
            <a:endParaRPr lang="en-US" dirty="0"/>
          </a:p>
          <a:p>
            <a:pPr algn="ctr"/>
            <a:r>
              <a:rPr lang="en-US" dirty="0"/>
              <a:t>Merge Sort would be:</a:t>
            </a:r>
          </a:p>
          <a:p>
            <a:r>
              <a:rPr lang="en-US" dirty="0"/>
              <a:t>T(1) = 1                             T(n) = 2T(n/2) + O(n)</a:t>
            </a:r>
          </a:p>
          <a:p>
            <a:endParaRPr lang="en-US" dirty="0"/>
          </a:p>
          <a:p>
            <a:r>
              <a:rPr lang="en-US" dirty="0"/>
              <a:t>T(n)                          ignore recursive call look at what is left over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14:cNvPr>
              <p14:cNvContentPartPr/>
              <p14:nvPr/>
            </p14:nvContentPartPr>
            <p14:xfrm>
              <a:off x="7219107" y="13236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467" y="1314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D90BB5-C194-4C8A-8B53-0F31AAE89F85}"/>
                  </a:ext>
                </a:extLst>
              </p14:cNvPr>
              <p14:cNvContentPartPr/>
              <p14:nvPr/>
            </p14:nvContentPartPr>
            <p14:xfrm>
              <a:off x="7628427" y="1582882"/>
              <a:ext cx="754200" cy="84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D90BB5-C194-4C8A-8B53-0F31AAE89F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787" y="1574242"/>
                <a:ext cx="7718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62DF57-00BF-4156-AC0E-EC275CCA2278}"/>
                  </a:ext>
                </a:extLst>
              </p14:cNvPr>
              <p14:cNvContentPartPr/>
              <p14:nvPr/>
            </p14:nvContentPartPr>
            <p14:xfrm>
              <a:off x="8597547" y="1555522"/>
              <a:ext cx="509760" cy="140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62DF57-00BF-4156-AC0E-EC275CCA22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8547" y="1546882"/>
                <a:ext cx="527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56BA05-CD0D-4A7E-B613-6437524D0712}"/>
                  </a:ext>
                </a:extLst>
              </p14:cNvPr>
              <p14:cNvContentPartPr/>
              <p14:nvPr/>
            </p14:nvContentPartPr>
            <p14:xfrm>
              <a:off x="7068987" y="2100202"/>
              <a:ext cx="1190880" cy="42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56BA05-CD0D-4A7E-B613-6437524D07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60347" y="2091562"/>
                <a:ext cx="1208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46F8CE-1D9A-4EF7-8DEE-417E981975B5}"/>
                  </a:ext>
                </a:extLst>
              </p14:cNvPr>
              <p14:cNvContentPartPr/>
              <p14:nvPr/>
            </p14:nvContentPartPr>
            <p14:xfrm>
              <a:off x="7833627" y="1726162"/>
              <a:ext cx="360" cy="12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46F8CE-1D9A-4EF7-8DEE-417E981975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24627" y="1717522"/>
                <a:ext cx="180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9BE043-72F6-41C3-8E19-1A6B387139DA}"/>
                  </a:ext>
                </a:extLst>
              </p14:cNvPr>
              <p14:cNvContentPartPr/>
              <p14:nvPr/>
            </p14:nvContentPartPr>
            <p14:xfrm>
              <a:off x="9730827" y="2101282"/>
              <a:ext cx="730440" cy="55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9BE043-72F6-41C3-8E19-1A6B387139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21827" y="2092642"/>
                <a:ext cx="748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5BD2BB-E476-4E40-9148-F11BD632AA50}"/>
                  </a:ext>
                </a:extLst>
              </p14:cNvPr>
              <p14:cNvContentPartPr/>
              <p14:nvPr/>
            </p14:nvContentPartPr>
            <p14:xfrm>
              <a:off x="9247707" y="1706002"/>
              <a:ext cx="428760" cy="12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5BD2BB-E476-4E40-9148-F11BD632A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38707" y="1697002"/>
                <a:ext cx="44640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30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5E898-26BD-4F6C-9F30-68F86191BC36}"/>
              </a:ext>
            </a:extLst>
          </p:cNvPr>
          <p:cNvSpPr txBox="1"/>
          <p:nvPr/>
        </p:nvSpPr>
        <p:spPr>
          <a:xfrm>
            <a:off x="4353636" y="450376"/>
            <a:ext cx="728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Examine the tree to figure out the recurrence relationship</a:t>
            </a:r>
          </a:p>
          <a:p>
            <a:endParaRPr lang="en-US" dirty="0"/>
          </a:p>
          <a:p>
            <a:pPr algn="ctr"/>
            <a:r>
              <a:rPr lang="en-US" dirty="0"/>
              <a:t>Merge Sort would be:</a:t>
            </a:r>
          </a:p>
          <a:p>
            <a:r>
              <a:rPr lang="en-US" u="sng" dirty="0"/>
              <a:t>Recursive </a:t>
            </a:r>
            <a:r>
              <a:rPr lang="en-US" dirty="0"/>
              <a:t>Call                     T(n) = 2T(n/2) + O(n)</a:t>
            </a:r>
          </a:p>
          <a:p>
            <a:r>
              <a:rPr lang="en-US" dirty="0"/>
              <a:t>                                               </a:t>
            </a:r>
            <a:r>
              <a:rPr lang="en-US" u="sng" dirty="0"/>
              <a:t>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T(n)                                           1n</a:t>
            </a:r>
          </a:p>
          <a:p>
            <a:r>
              <a:rPr lang="en-US" dirty="0"/>
              <a:t>                                                                      Two Recursive Calls</a:t>
            </a:r>
          </a:p>
          <a:p>
            <a:endParaRPr lang="en-US" dirty="0"/>
          </a:p>
          <a:p>
            <a:r>
              <a:rPr lang="en-US" dirty="0"/>
              <a:t>T(n/2)                                n/2        n/2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14:cNvPr>
              <p14:cNvContentPartPr/>
              <p14:nvPr/>
            </p14:nvContentPartPr>
            <p14:xfrm>
              <a:off x="7219107" y="13236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07" y="1314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131B66-0372-4C27-9317-693C61367C3C}"/>
                  </a:ext>
                </a:extLst>
              </p14:cNvPr>
              <p14:cNvContentPartPr/>
              <p14:nvPr/>
            </p14:nvContentPartPr>
            <p14:xfrm>
              <a:off x="7778907" y="2456242"/>
              <a:ext cx="227160" cy="29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131B66-0372-4C27-9317-693C61367C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9907" y="2447602"/>
                <a:ext cx="244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A46B3-CE89-4B73-850D-4A9CFDC1E667}"/>
                  </a:ext>
                </a:extLst>
              </p14:cNvPr>
              <p14:cNvContentPartPr/>
              <p14:nvPr/>
            </p14:nvContentPartPr>
            <p14:xfrm>
              <a:off x="7259067" y="2415562"/>
              <a:ext cx="179640" cy="35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A46B3-CE89-4B73-850D-4A9CFDC1E6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0427" y="2406562"/>
                <a:ext cx="19728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89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5E898-26BD-4F6C-9F30-68F86191BC36}"/>
              </a:ext>
            </a:extLst>
          </p:cNvPr>
          <p:cNvSpPr txBox="1"/>
          <p:nvPr/>
        </p:nvSpPr>
        <p:spPr>
          <a:xfrm>
            <a:off x="4353636" y="450376"/>
            <a:ext cx="7287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Examine the tree to figure out the recurrence relationship</a:t>
            </a:r>
          </a:p>
          <a:p>
            <a:endParaRPr lang="en-US" dirty="0"/>
          </a:p>
          <a:p>
            <a:pPr algn="ctr"/>
            <a:r>
              <a:rPr lang="en-US" dirty="0"/>
              <a:t>Merge Sort would be:</a:t>
            </a:r>
          </a:p>
          <a:p>
            <a:r>
              <a:rPr lang="en-US" u="sng" dirty="0"/>
              <a:t>Recursive </a:t>
            </a:r>
            <a:r>
              <a:rPr lang="en-US" dirty="0"/>
              <a:t>Call                     T(n) = 2T(n/2) + O(n)</a:t>
            </a:r>
          </a:p>
          <a:p>
            <a:r>
              <a:rPr lang="en-US" dirty="0"/>
              <a:t>                                               </a:t>
            </a:r>
            <a:r>
              <a:rPr lang="en-US" u="sng" dirty="0"/>
              <a:t>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T(n)                                           1n</a:t>
            </a:r>
          </a:p>
          <a:p>
            <a:r>
              <a:rPr lang="en-US" dirty="0"/>
              <a:t>                                                                      Two Recursive Calls</a:t>
            </a:r>
          </a:p>
          <a:p>
            <a:endParaRPr lang="en-US" dirty="0"/>
          </a:p>
          <a:p>
            <a:r>
              <a:rPr lang="en-US" dirty="0"/>
              <a:t>T(n/2)                      n/2                            n/2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T(n/2^2)     n/2^2          n/2^2       n/2^2              n/2^2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14:cNvPr>
              <p14:cNvContentPartPr/>
              <p14:nvPr/>
            </p14:nvContentPartPr>
            <p14:xfrm>
              <a:off x="7219107" y="13236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07" y="13146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8D60B-6296-4A53-BBF8-57082377A0FE}"/>
              </a:ext>
            </a:extLst>
          </p:cNvPr>
          <p:cNvGrpSpPr/>
          <p:nvPr/>
        </p:nvGrpSpPr>
        <p:grpSpPr>
          <a:xfrm>
            <a:off x="6721227" y="2346802"/>
            <a:ext cx="1843200" cy="558360"/>
            <a:chOff x="6721227" y="2346802"/>
            <a:chExt cx="184320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14:cNvPr>
                <p14:cNvContentPartPr/>
                <p14:nvPr/>
              </p14:nvContentPartPr>
              <p14:xfrm>
                <a:off x="6721227" y="2414842"/>
                <a:ext cx="68976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2227" y="2406202"/>
                  <a:ext cx="707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14:cNvPr>
                <p14:cNvContentPartPr/>
                <p14:nvPr/>
              </p14:nvContentPartPr>
              <p14:xfrm>
                <a:off x="7778907" y="2346802"/>
                <a:ext cx="785520" cy="55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9907" y="2338162"/>
                  <a:ext cx="80316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A1B81-B9E7-4C02-8CE1-5CF177684439}"/>
              </a:ext>
            </a:extLst>
          </p:cNvPr>
          <p:cNvGrpSpPr/>
          <p:nvPr/>
        </p:nvGrpSpPr>
        <p:grpSpPr>
          <a:xfrm>
            <a:off x="8233947" y="3261562"/>
            <a:ext cx="1223640" cy="383760"/>
            <a:chOff x="8233947" y="3261562"/>
            <a:chExt cx="12236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14:cNvPr>
                <p14:cNvContentPartPr/>
                <p14:nvPr/>
              </p14:nvContentPartPr>
              <p14:xfrm>
                <a:off x="8925507" y="3261562"/>
                <a:ext cx="532080" cy="31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16507" y="3252562"/>
                  <a:ext cx="549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14:cNvPr>
                <p14:cNvContentPartPr/>
                <p14:nvPr/>
              </p14:nvContentPartPr>
              <p14:xfrm>
                <a:off x="8233947" y="3261562"/>
                <a:ext cx="309600" cy="38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5307" y="3252562"/>
                  <a:ext cx="32724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C30267-A49B-4B9C-A520-A86B1E33FB71}"/>
              </a:ext>
            </a:extLst>
          </p:cNvPr>
          <p:cNvGrpSpPr/>
          <p:nvPr/>
        </p:nvGrpSpPr>
        <p:grpSpPr>
          <a:xfrm>
            <a:off x="5877747" y="3206842"/>
            <a:ext cx="1088280" cy="470160"/>
            <a:chOff x="5877747" y="3206842"/>
            <a:chExt cx="108828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14:cNvPr>
                <p14:cNvContentPartPr/>
                <p14:nvPr/>
              </p14:nvContentPartPr>
              <p14:xfrm>
                <a:off x="6782787" y="3206842"/>
                <a:ext cx="183240" cy="39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3787" y="3197842"/>
                  <a:ext cx="200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14:cNvPr>
                <p14:cNvContentPartPr/>
                <p14:nvPr/>
              </p14:nvContentPartPr>
              <p14:xfrm>
                <a:off x="5877747" y="3247522"/>
                <a:ext cx="468360" cy="42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69107" y="3238522"/>
                  <a:ext cx="486000" cy="44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875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5E898-26BD-4F6C-9F30-68F86191BC36}"/>
              </a:ext>
            </a:extLst>
          </p:cNvPr>
          <p:cNvSpPr txBox="1"/>
          <p:nvPr/>
        </p:nvSpPr>
        <p:spPr>
          <a:xfrm>
            <a:off x="4353636" y="450376"/>
            <a:ext cx="7287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Examine the tree to figure out the recurrence relationship</a:t>
            </a:r>
          </a:p>
          <a:p>
            <a:endParaRPr lang="en-US" dirty="0"/>
          </a:p>
          <a:p>
            <a:pPr algn="ctr"/>
            <a:r>
              <a:rPr lang="en-US" dirty="0"/>
              <a:t>Merge Sort would be:</a:t>
            </a:r>
          </a:p>
          <a:p>
            <a:r>
              <a:rPr lang="en-US" u="sng" dirty="0"/>
              <a:t>Recursive </a:t>
            </a:r>
            <a:r>
              <a:rPr lang="en-US" dirty="0"/>
              <a:t>Call                     T(n) = 2T(n/2) + O(n)</a:t>
            </a:r>
          </a:p>
          <a:p>
            <a:r>
              <a:rPr lang="en-US" dirty="0"/>
              <a:t>                                               </a:t>
            </a:r>
            <a:r>
              <a:rPr lang="en-US" u="sng" dirty="0"/>
              <a:t>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T(n)                                           1n</a:t>
            </a:r>
          </a:p>
          <a:p>
            <a:r>
              <a:rPr lang="en-US" dirty="0"/>
              <a:t>                                                                      Two Recursive Calls</a:t>
            </a:r>
          </a:p>
          <a:p>
            <a:endParaRPr lang="en-US" dirty="0"/>
          </a:p>
          <a:p>
            <a:r>
              <a:rPr lang="en-US" dirty="0"/>
              <a:t>T(n/2)                      n/2                            n/2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T(n/2^2)     n/2^2          n/2^2       n/2^2              n/2^2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T(n/2^3) </a:t>
            </a:r>
            <a:r>
              <a:rPr lang="en-US" sz="1400" dirty="0"/>
              <a:t>n/2^3   n/2^3 n/2^3   n/2^3  n/2^3   n/2^3       n/2^3           n/2^3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14:cNvPr>
              <p14:cNvContentPartPr/>
              <p14:nvPr/>
            </p14:nvContentPartPr>
            <p14:xfrm>
              <a:off x="7219107" y="13236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07" y="13146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8D60B-6296-4A53-BBF8-57082377A0FE}"/>
              </a:ext>
            </a:extLst>
          </p:cNvPr>
          <p:cNvGrpSpPr/>
          <p:nvPr/>
        </p:nvGrpSpPr>
        <p:grpSpPr>
          <a:xfrm>
            <a:off x="6721227" y="2346802"/>
            <a:ext cx="1843200" cy="558360"/>
            <a:chOff x="6721227" y="2346802"/>
            <a:chExt cx="184320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14:cNvPr>
                <p14:cNvContentPartPr/>
                <p14:nvPr/>
              </p14:nvContentPartPr>
              <p14:xfrm>
                <a:off x="6721227" y="2414842"/>
                <a:ext cx="68976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2227" y="2405842"/>
                  <a:ext cx="707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14:cNvPr>
                <p14:cNvContentPartPr/>
                <p14:nvPr/>
              </p14:nvContentPartPr>
              <p14:xfrm>
                <a:off x="7778907" y="2346802"/>
                <a:ext cx="785520" cy="55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9907" y="2337802"/>
                  <a:ext cx="80316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A1B81-B9E7-4C02-8CE1-5CF177684439}"/>
              </a:ext>
            </a:extLst>
          </p:cNvPr>
          <p:cNvGrpSpPr/>
          <p:nvPr/>
        </p:nvGrpSpPr>
        <p:grpSpPr>
          <a:xfrm>
            <a:off x="8233947" y="3261562"/>
            <a:ext cx="1223640" cy="383760"/>
            <a:chOff x="8233947" y="3261562"/>
            <a:chExt cx="12236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14:cNvPr>
                <p14:cNvContentPartPr/>
                <p14:nvPr/>
              </p14:nvContentPartPr>
              <p14:xfrm>
                <a:off x="8925507" y="3261562"/>
                <a:ext cx="532080" cy="31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16507" y="3252562"/>
                  <a:ext cx="549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14:cNvPr>
                <p14:cNvContentPartPr/>
                <p14:nvPr/>
              </p14:nvContentPartPr>
              <p14:xfrm>
                <a:off x="8233947" y="3261562"/>
                <a:ext cx="309600" cy="38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4947" y="3252570"/>
                  <a:ext cx="327240" cy="401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C30267-A49B-4B9C-A520-A86B1E33FB71}"/>
              </a:ext>
            </a:extLst>
          </p:cNvPr>
          <p:cNvGrpSpPr/>
          <p:nvPr/>
        </p:nvGrpSpPr>
        <p:grpSpPr>
          <a:xfrm>
            <a:off x="5877747" y="3206842"/>
            <a:ext cx="1088280" cy="470160"/>
            <a:chOff x="5877747" y="3206842"/>
            <a:chExt cx="108828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14:cNvPr>
                <p14:cNvContentPartPr/>
                <p14:nvPr/>
              </p14:nvContentPartPr>
              <p14:xfrm>
                <a:off x="6782787" y="3206842"/>
                <a:ext cx="183240" cy="39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3805" y="3197842"/>
                  <a:ext cx="200845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14:cNvPr>
                <p14:cNvContentPartPr/>
                <p14:nvPr/>
              </p14:nvContentPartPr>
              <p14:xfrm>
                <a:off x="5877747" y="3247522"/>
                <a:ext cx="468360" cy="42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68747" y="3238522"/>
                  <a:ext cx="48600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9F0BDF-0C17-453C-826F-80D4FB348499}"/>
              </a:ext>
            </a:extLst>
          </p:cNvPr>
          <p:cNvGrpSpPr/>
          <p:nvPr/>
        </p:nvGrpSpPr>
        <p:grpSpPr>
          <a:xfrm>
            <a:off x="5597307" y="4216642"/>
            <a:ext cx="561600" cy="304560"/>
            <a:chOff x="5597307" y="4216642"/>
            <a:chExt cx="561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812BA1-8E1C-4A75-B39A-1E0DF08B0270}"/>
                    </a:ext>
                  </a:extLst>
                </p14:cNvPr>
                <p14:cNvContentPartPr/>
                <p14:nvPr/>
              </p14:nvContentPartPr>
              <p14:xfrm>
                <a:off x="5597307" y="4216642"/>
                <a:ext cx="162000" cy="293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812BA1-8E1C-4A75-B39A-1E0DF08B02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88307" y="4208002"/>
                  <a:ext cx="179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F78AC0-1B3C-4F8A-95C1-CA7636DC1921}"/>
                    </a:ext>
                  </a:extLst>
                </p14:cNvPr>
                <p14:cNvContentPartPr/>
                <p14:nvPr/>
              </p14:nvContentPartPr>
              <p14:xfrm>
                <a:off x="5868027" y="4230322"/>
                <a:ext cx="290880" cy="290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F78AC0-1B3C-4F8A-95C1-CA7636DC19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9387" y="4221322"/>
                  <a:ext cx="30852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583968-6039-47ED-9F2F-CA7EE547F8AA}"/>
              </a:ext>
            </a:extLst>
          </p:cNvPr>
          <p:cNvGrpSpPr/>
          <p:nvPr/>
        </p:nvGrpSpPr>
        <p:grpSpPr>
          <a:xfrm>
            <a:off x="6720867" y="4148602"/>
            <a:ext cx="492840" cy="373680"/>
            <a:chOff x="6720867" y="4148602"/>
            <a:chExt cx="49284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9EC133-F76B-4CB3-A1A9-96F5E1AACAE8}"/>
                    </a:ext>
                  </a:extLst>
                </p14:cNvPr>
                <p14:cNvContentPartPr/>
                <p14:nvPr/>
              </p14:nvContentPartPr>
              <p14:xfrm>
                <a:off x="6720867" y="4148602"/>
                <a:ext cx="225720" cy="37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9EC133-F76B-4CB3-A1A9-96F5E1AACA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2227" y="4139962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BF7568-A0DE-4280-9491-691B5A1AA16E}"/>
                    </a:ext>
                  </a:extLst>
                </p14:cNvPr>
                <p14:cNvContentPartPr/>
                <p14:nvPr/>
              </p14:nvContentPartPr>
              <p14:xfrm>
                <a:off x="7068987" y="4203322"/>
                <a:ext cx="144720" cy="31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BF7568-A0DE-4280-9491-691B5A1AA1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60347" y="4194682"/>
                  <a:ext cx="16236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F43400-4249-419A-A0C5-BDEF7044EB2F}"/>
              </a:ext>
            </a:extLst>
          </p:cNvPr>
          <p:cNvGrpSpPr/>
          <p:nvPr/>
        </p:nvGrpSpPr>
        <p:grpSpPr>
          <a:xfrm>
            <a:off x="7796187" y="4189282"/>
            <a:ext cx="581760" cy="343440"/>
            <a:chOff x="7796187" y="4189282"/>
            <a:chExt cx="58176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5B986C-A696-4224-8B2E-41F34560EAD4}"/>
                    </a:ext>
                  </a:extLst>
                </p14:cNvPr>
                <p14:cNvContentPartPr/>
                <p14:nvPr/>
              </p14:nvContentPartPr>
              <p14:xfrm>
                <a:off x="7796187" y="4189282"/>
                <a:ext cx="187560" cy="34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5B986C-A696-4224-8B2E-41F34560EA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7547" y="4180642"/>
                  <a:ext cx="205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02480D-9D6B-4AFB-AAAD-03F8CAD7D0D1}"/>
                    </a:ext>
                  </a:extLst>
                </p14:cNvPr>
                <p14:cNvContentPartPr/>
                <p14:nvPr/>
              </p14:nvContentPartPr>
              <p14:xfrm>
                <a:off x="8147547" y="4189282"/>
                <a:ext cx="230400" cy="29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02480D-9D6B-4AFB-AAAD-03F8CAD7D0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38907" y="4180642"/>
                  <a:ext cx="24804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409B47-8D38-40E1-B0A6-64A661FEDC6E}"/>
                  </a:ext>
                </a:extLst>
              </p14:cNvPr>
              <p14:cNvContentPartPr/>
              <p14:nvPr/>
            </p14:nvContentPartPr>
            <p14:xfrm>
              <a:off x="9195867" y="4162282"/>
              <a:ext cx="235080" cy="32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409B47-8D38-40E1-B0A6-64A661FEDC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6867" y="4153282"/>
                <a:ext cx="252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E484F5-E5D2-4DB2-A7B5-171D3746C9B9}"/>
                  </a:ext>
                </a:extLst>
              </p14:cNvPr>
              <p14:cNvContentPartPr/>
              <p14:nvPr/>
            </p14:nvContentPartPr>
            <p14:xfrm>
              <a:off x="9771507" y="4148602"/>
              <a:ext cx="376560" cy="388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E484F5-E5D2-4DB2-A7B5-171D3746C9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62507" y="4139962"/>
                <a:ext cx="3942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0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5E898-26BD-4F6C-9F30-68F86191BC36}"/>
              </a:ext>
            </a:extLst>
          </p:cNvPr>
          <p:cNvSpPr txBox="1"/>
          <p:nvPr/>
        </p:nvSpPr>
        <p:spPr>
          <a:xfrm>
            <a:off x="4353636" y="450376"/>
            <a:ext cx="65918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Examine the tree to figure out the recurrence relationship</a:t>
            </a:r>
          </a:p>
          <a:p>
            <a:endParaRPr lang="en-US" dirty="0"/>
          </a:p>
          <a:p>
            <a:pPr algn="ctr"/>
            <a:r>
              <a:rPr lang="en-US" dirty="0"/>
              <a:t>Merge Sort would be:</a:t>
            </a:r>
          </a:p>
          <a:p>
            <a:r>
              <a:rPr lang="en-US" u="sng" dirty="0"/>
              <a:t>Recursive </a:t>
            </a:r>
            <a:r>
              <a:rPr lang="en-US" dirty="0"/>
              <a:t>Call                     T(n) = 2T(n/2) + O(n)</a:t>
            </a:r>
          </a:p>
          <a:p>
            <a:r>
              <a:rPr lang="en-US" dirty="0"/>
              <a:t>                                               </a:t>
            </a:r>
            <a:r>
              <a:rPr lang="en-US" u="sng" dirty="0"/>
              <a:t>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T(n)                                           1n</a:t>
            </a:r>
          </a:p>
          <a:p>
            <a:r>
              <a:rPr lang="en-US" dirty="0"/>
              <a:t>                                                                      Two Recursive Calls</a:t>
            </a:r>
          </a:p>
          <a:p>
            <a:endParaRPr lang="en-US" dirty="0"/>
          </a:p>
          <a:p>
            <a:r>
              <a:rPr lang="en-US" dirty="0"/>
              <a:t>T(n/2)                      n/2                            n/2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T(n/2^2)     n/2^2          n/2^2       n/2^2              n/2^2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T(n/2^3) </a:t>
            </a:r>
            <a:r>
              <a:rPr lang="en-US" sz="1400" dirty="0"/>
              <a:t>n/2^3   n/2^3 n/2^3   n/2^3  n/2^3   n/2^3       n/2^3           n/2^3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n/2^k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14:cNvPr>
              <p14:cNvContentPartPr/>
              <p14:nvPr/>
            </p14:nvContentPartPr>
            <p14:xfrm>
              <a:off x="7219107" y="13236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98E30-ECE9-4EE2-A099-453AC2899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07" y="13146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8D60B-6296-4A53-BBF8-57082377A0FE}"/>
              </a:ext>
            </a:extLst>
          </p:cNvPr>
          <p:cNvGrpSpPr/>
          <p:nvPr/>
        </p:nvGrpSpPr>
        <p:grpSpPr>
          <a:xfrm>
            <a:off x="6721227" y="2346802"/>
            <a:ext cx="1843200" cy="558360"/>
            <a:chOff x="6721227" y="2346802"/>
            <a:chExt cx="184320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14:cNvPr>
                <p14:cNvContentPartPr/>
                <p14:nvPr/>
              </p14:nvContentPartPr>
              <p14:xfrm>
                <a:off x="6721227" y="2414842"/>
                <a:ext cx="689760" cy="47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B7B02D-4464-4A55-A670-D49D4EC66A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2227" y="2405842"/>
                  <a:ext cx="707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14:cNvPr>
                <p14:cNvContentPartPr/>
                <p14:nvPr/>
              </p14:nvContentPartPr>
              <p14:xfrm>
                <a:off x="7778907" y="2346802"/>
                <a:ext cx="785520" cy="55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919C63-C68E-4177-984F-F5D29EA493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9907" y="2337802"/>
                  <a:ext cx="80316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A1B81-B9E7-4C02-8CE1-5CF177684439}"/>
              </a:ext>
            </a:extLst>
          </p:cNvPr>
          <p:cNvGrpSpPr/>
          <p:nvPr/>
        </p:nvGrpSpPr>
        <p:grpSpPr>
          <a:xfrm>
            <a:off x="8233947" y="3261562"/>
            <a:ext cx="1223640" cy="383760"/>
            <a:chOff x="8233947" y="3261562"/>
            <a:chExt cx="12236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14:cNvPr>
                <p14:cNvContentPartPr/>
                <p14:nvPr/>
              </p14:nvContentPartPr>
              <p14:xfrm>
                <a:off x="8925507" y="3261562"/>
                <a:ext cx="532080" cy="31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B6829B-D62D-4A81-B7E5-FC9B9EA320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16507" y="3252562"/>
                  <a:ext cx="549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14:cNvPr>
                <p14:cNvContentPartPr/>
                <p14:nvPr/>
              </p14:nvContentPartPr>
              <p14:xfrm>
                <a:off x="8233947" y="3261562"/>
                <a:ext cx="309600" cy="38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A170EC-2ACC-453B-A72C-E0B9E008FC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4947" y="3252570"/>
                  <a:ext cx="327240" cy="4013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C30267-A49B-4B9C-A520-A86B1E33FB71}"/>
              </a:ext>
            </a:extLst>
          </p:cNvPr>
          <p:cNvGrpSpPr/>
          <p:nvPr/>
        </p:nvGrpSpPr>
        <p:grpSpPr>
          <a:xfrm>
            <a:off x="5877747" y="3206842"/>
            <a:ext cx="1088280" cy="470160"/>
            <a:chOff x="5877747" y="3206842"/>
            <a:chExt cx="108828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14:cNvPr>
                <p14:cNvContentPartPr/>
                <p14:nvPr/>
              </p14:nvContentPartPr>
              <p14:xfrm>
                <a:off x="6782787" y="3206842"/>
                <a:ext cx="183240" cy="39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CA186C-920E-4198-9963-24E0362E5E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73805" y="3197842"/>
                  <a:ext cx="200845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14:cNvPr>
                <p14:cNvContentPartPr/>
                <p14:nvPr/>
              </p14:nvContentPartPr>
              <p14:xfrm>
                <a:off x="5877747" y="3247522"/>
                <a:ext cx="468360" cy="42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E66C4D-1021-454B-B791-F662AF95A5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68747" y="3238522"/>
                  <a:ext cx="48600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9F0BDF-0C17-453C-826F-80D4FB348499}"/>
              </a:ext>
            </a:extLst>
          </p:cNvPr>
          <p:cNvGrpSpPr/>
          <p:nvPr/>
        </p:nvGrpSpPr>
        <p:grpSpPr>
          <a:xfrm>
            <a:off x="5597307" y="4216642"/>
            <a:ext cx="561600" cy="304560"/>
            <a:chOff x="5597307" y="4216642"/>
            <a:chExt cx="561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812BA1-8E1C-4A75-B39A-1E0DF08B0270}"/>
                    </a:ext>
                  </a:extLst>
                </p14:cNvPr>
                <p14:cNvContentPartPr/>
                <p14:nvPr/>
              </p14:nvContentPartPr>
              <p14:xfrm>
                <a:off x="5597307" y="4216642"/>
                <a:ext cx="162000" cy="293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812BA1-8E1C-4A75-B39A-1E0DF08B02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88307" y="4207642"/>
                  <a:ext cx="179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F78AC0-1B3C-4F8A-95C1-CA7636DC1921}"/>
                    </a:ext>
                  </a:extLst>
                </p14:cNvPr>
                <p14:cNvContentPartPr/>
                <p14:nvPr/>
              </p14:nvContentPartPr>
              <p14:xfrm>
                <a:off x="5868027" y="4230322"/>
                <a:ext cx="290880" cy="290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F78AC0-1B3C-4F8A-95C1-CA7636DC19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9027" y="4221322"/>
                  <a:ext cx="30852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583968-6039-47ED-9F2F-CA7EE547F8AA}"/>
              </a:ext>
            </a:extLst>
          </p:cNvPr>
          <p:cNvGrpSpPr/>
          <p:nvPr/>
        </p:nvGrpSpPr>
        <p:grpSpPr>
          <a:xfrm>
            <a:off x="6720867" y="4148602"/>
            <a:ext cx="492840" cy="373680"/>
            <a:chOff x="6720867" y="4148602"/>
            <a:chExt cx="49284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9EC133-F76B-4CB3-A1A9-96F5E1AACAE8}"/>
                    </a:ext>
                  </a:extLst>
                </p14:cNvPr>
                <p14:cNvContentPartPr/>
                <p14:nvPr/>
              </p14:nvContentPartPr>
              <p14:xfrm>
                <a:off x="6720867" y="4148602"/>
                <a:ext cx="225720" cy="37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9EC133-F76B-4CB3-A1A9-96F5E1AACA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1867" y="4139602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BF7568-A0DE-4280-9491-691B5A1AA16E}"/>
                    </a:ext>
                  </a:extLst>
                </p14:cNvPr>
                <p14:cNvContentPartPr/>
                <p14:nvPr/>
              </p14:nvContentPartPr>
              <p14:xfrm>
                <a:off x="7068987" y="4203322"/>
                <a:ext cx="144720" cy="31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BF7568-A0DE-4280-9491-691B5A1AA1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59987" y="4194322"/>
                  <a:ext cx="16236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F43400-4249-419A-A0C5-BDEF7044EB2F}"/>
              </a:ext>
            </a:extLst>
          </p:cNvPr>
          <p:cNvGrpSpPr/>
          <p:nvPr/>
        </p:nvGrpSpPr>
        <p:grpSpPr>
          <a:xfrm>
            <a:off x="7796187" y="4189282"/>
            <a:ext cx="581760" cy="343440"/>
            <a:chOff x="7796187" y="4189282"/>
            <a:chExt cx="58176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5B986C-A696-4224-8B2E-41F34560EAD4}"/>
                    </a:ext>
                  </a:extLst>
                </p14:cNvPr>
                <p14:cNvContentPartPr/>
                <p14:nvPr/>
              </p14:nvContentPartPr>
              <p14:xfrm>
                <a:off x="7796187" y="4189282"/>
                <a:ext cx="187560" cy="343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5B986C-A696-4224-8B2E-41F34560EA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7187" y="4180282"/>
                  <a:ext cx="205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02480D-9D6B-4AFB-AAAD-03F8CAD7D0D1}"/>
                    </a:ext>
                  </a:extLst>
                </p14:cNvPr>
                <p14:cNvContentPartPr/>
                <p14:nvPr/>
              </p14:nvContentPartPr>
              <p14:xfrm>
                <a:off x="8147547" y="4189282"/>
                <a:ext cx="230400" cy="29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02480D-9D6B-4AFB-AAAD-03F8CAD7D0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38533" y="4180282"/>
                  <a:ext cx="248068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409B47-8D38-40E1-B0A6-64A661FEDC6E}"/>
                  </a:ext>
                </a:extLst>
              </p14:cNvPr>
              <p14:cNvContentPartPr/>
              <p14:nvPr/>
            </p14:nvContentPartPr>
            <p14:xfrm>
              <a:off x="9195867" y="4162282"/>
              <a:ext cx="235080" cy="32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409B47-8D38-40E1-B0A6-64A661FEDC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6867" y="4153282"/>
                <a:ext cx="252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E484F5-E5D2-4DB2-A7B5-171D3746C9B9}"/>
                  </a:ext>
                </a:extLst>
              </p14:cNvPr>
              <p14:cNvContentPartPr/>
              <p14:nvPr/>
            </p14:nvContentPartPr>
            <p14:xfrm>
              <a:off x="9771507" y="4148602"/>
              <a:ext cx="376560" cy="388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E484F5-E5D2-4DB2-A7B5-171D3746C9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62516" y="4139602"/>
                <a:ext cx="394183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2EB8A-8A22-44FD-B378-68592CD9DC3D}"/>
              </a:ext>
            </a:extLst>
          </p:cNvPr>
          <p:cNvGrpSpPr/>
          <p:nvPr/>
        </p:nvGrpSpPr>
        <p:grpSpPr>
          <a:xfrm>
            <a:off x="5190507" y="4899202"/>
            <a:ext cx="464040" cy="254880"/>
            <a:chOff x="5190507" y="4899202"/>
            <a:chExt cx="46404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E2207D-96E1-4EF4-A89A-CBF72DB7909A}"/>
                    </a:ext>
                  </a:extLst>
                </p14:cNvPr>
                <p14:cNvContentPartPr/>
                <p14:nvPr/>
              </p14:nvContentPartPr>
              <p14:xfrm>
                <a:off x="5190507" y="4899202"/>
                <a:ext cx="214200" cy="254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E2207D-96E1-4EF4-A89A-CBF72DB790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81867" y="4890562"/>
                  <a:ext cx="231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E52EAF-A19E-4C72-88FA-D0D2A3A3E252}"/>
                    </a:ext>
                  </a:extLst>
                </p14:cNvPr>
                <p14:cNvContentPartPr/>
                <p14:nvPr/>
              </p14:nvContentPartPr>
              <p14:xfrm>
                <a:off x="5472387" y="4926562"/>
                <a:ext cx="182160" cy="20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E52EAF-A19E-4C72-88FA-D0D2A3A3E2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63747" y="4917562"/>
                  <a:ext cx="1998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017CF1-535A-4F4F-AB14-19009DF875FB}"/>
              </a:ext>
            </a:extLst>
          </p:cNvPr>
          <p:cNvGrpSpPr/>
          <p:nvPr/>
        </p:nvGrpSpPr>
        <p:grpSpPr>
          <a:xfrm>
            <a:off x="5876667" y="4871842"/>
            <a:ext cx="409680" cy="294480"/>
            <a:chOff x="5876667" y="4871842"/>
            <a:chExt cx="4096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66A127-5ED2-40E2-BE91-0930F626E09E}"/>
                    </a:ext>
                  </a:extLst>
                </p14:cNvPr>
                <p14:cNvContentPartPr/>
                <p14:nvPr/>
              </p14:nvContentPartPr>
              <p14:xfrm>
                <a:off x="5876667" y="4899202"/>
                <a:ext cx="141840" cy="26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66A127-5ED2-40E2-BE91-0930F626E0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68027" y="4890562"/>
                  <a:ext cx="159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66B2EE-8FED-4999-9C34-A931C628A9ED}"/>
                    </a:ext>
                  </a:extLst>
                </p14:cNvPr>
                <p14:cNvContentPartPr/>
                <p14:nvPr/>
              </p14:nvContentPartPr>
              <p14:xfrm>
                <a:off x="6140907" y="4871842"/>
                <a:ext cx="145440" cy="252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66B2EE-8FED-4999-9C34-A931C628A9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32267" y="4863202"/>
                  <a:ext cx="1630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BB00FA-1A87-4D26-B640-3C24324EC624}"/>
                  </a:ext>
                </a:extLst>
              </p14:cNvPr>
              <p14:cNvContentPartPr/>
              <p14:nvPr/>
            </p14:nvContentPartPr>
            <p14:xfrm>
              <a:off x="6524667" y="4967242"/>
              <a:ext cx="12960" cy="20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BB00FA-1A87-4D26-B640-3C24324EC62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15667" y="4958602"/>
                <a:ext cx="30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422547E-EC16-40A9-9048-1A8931176327}"/>
                  </a:ext>
                </a:extLst>
              </p14:cNvPr>
              <p14:cNvContentPartPr/>
              <p14:nvPr/>
            </p14:nvContentPartPr>
            <p14:xfrm>
              <a:off x="6714747" y="4871842"/>
              <a:ext cx="149760" cy="300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422547E-EC16-40A9-9048-1A893117632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05747" y="4863202"/>
                <a:ext cx="16740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11CD-E0AE-463F-A9E5-B83CF42AB224}"/>
              </a:ext>
            </a:extLst>
          </p:cNvPr>
          <p:cNvGrpSpPr/>
          <p:nvPr/>
        </p:nvGrpSpPr>
        <p:grpSpPr>
          <a:xfrm>
            <a:off x="7072227" y="4967242"/>
            <a:ext cx="280080" cy="128160"/>
            <a:chOff x="7072227" y="4967242"/>
            <a:chExt cx="28008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6B8311-7389-4BC9-A74D-954918E0C243}"/>
                    </a:ext>
                  </a:extLst>
                </p14:cNvPr>
                <p14:cNvContentPartPr/>
                <p14:nvPr/>
              </p14:nvContentPartPr>
              <p14:xfrm>
                <a:off x="7072227" y="4967242"/>
                <a:ext cx="65880" cy="11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6B8311-7389-4BC9-A74D-954918E0C2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63587" y="4958602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540501-2F4E-4907-8432-7A605D23113C}"/>
                    </a:ext>
                  </a:extLst>
                </p14:cNvPr>
                <p14:cNvContentPartPr/>
                <p14:nvPr/>
              </p14:nvContentPartPr>
              <p14:xfrm>
                <a:off x="7260507" y="4994602"/>
                <a:ext cx="91800" cy="10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540501-2F4E-4907-8432-7A605D2311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51507" y="4985962"/>
                  <a:ext cx="1094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A4E32D-5250-48E9-83CA-6E6B35A5A8EA}"/>
              </a:ext>
            </a:extLst>
          </p:cNvPr>
          <p:cNvGrpSpPr/>
          <p:nvPr/>
        </p:nvGrpSpPr>
        <p:grpSpPr>
          <a:xfrm>
            <a:off x="7592067" y="4884802"/>
            <a:ext cx="294840" cy="200520"/>
            <a:chOff x="7592067" y="4884802"/>
            <a:chExt cx="2948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5DA5CE-B05B-44A7-B162-F94302119DF5}"/>
                    </a:ext>
                  </a:extLst>
                </p14:cNvPr>
                <p14:cNvContentPartPr/>
                <p14:nvPr/>
              </p14:nvContentPartPr>
              <p14:xfrm>
                <a:off x="7592067" y="4885162"/>
                <a:ext cx="132480" cy="16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5DA5CE-B05B-44A7-B162-F94302119D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83067" y="4876522"/>
                  <a:ext cx="150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11A825-BBB0-439C-99D6-609C7531100F}"/>
                    </a:ext>
                  </a:extLst>
                </p14:cNvPr>
                <p14:cNvContentPartPr/>
                <p14:nvPr/>
              </p14:nvContentPartPr>
              <p14:xfrm>
                <a:off x="7765227" y="4884802"/>
                <a:ext cx="121680" cy="20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11A825-BBB0-439C-99D6-609C753110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56587" y="4876162"/>
                  <a:ext cx="1393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2C1471-46DB-47E4-872B-B1C089871EA5}"/>
              </a:ext>
            </a:extLst>
          </p:cNvPr>
          <p:cNvGrpSpPr/>
          <p:nvPr/>
        </p:nvGrpSpPr>
        <p:grpSpPr>
          <a:xfrm>
            <a:off x="8242947" y="4939882"/>
            <a:ext cx="243720" cy="184680"/>
            <a:chOff x="8242947" y="4939882"/>
            <a:chExt cx="24372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D7D1F5-BC26-4FA3-8094-D844D08E3026}"/>
                    </a:ext>
                  </a:extLst>
                </p14:cNvPr>
                <p14:cNvContentPartPr/>
                <p14:nvPr/>
              </p14:nvContentPartPr>
              <p14:xfrm>
                <a:off x="8242947" y="4939882"/>
                <a:ext cx="55080" cy="16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D7D1F5-BC26-4FA3-8094-D844D08E30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33947" y="4931242"/>
                  <a:ext cx="72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D9649F-EF7E-46E2-B340-47B0DA1E1397}"/>
                    </a:ext>
                  </a:extLst>
                </p14:cNvPr>
                <p14:cNvContentPartPr/>
                <p14:nvPr/>
              </p14:nvContentPartPr>
              <p14:xfrm>
                <a:off x="8365707" y="4939882"/>
                <a:ext cx="120960" cy="18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D9649F-EF7E-46E2-B340-47B0DA1E13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57067" y="4931242"/>
                  <a:ext cx="1386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502274-CE6B-4AA2-B087-002064644486}"/>
              </a:ext>
            </a:extLst>
          </p:cNvPr>
          <p:cNvGrpSpPr/>
          <p:nvPr/>
        </p:nvGrpSpPr>
        <p:grpSpPr>
          <a:xfrm>
            <a:off x="8930187" y="4912522"/>
            <a:ext cx="255240" cy="260280"/>
            <a:chOff x="8930187" y="4912522"/>
            <a:chExt cx="2552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7C1FC7-BB63-4D4D-A2C3-976315090372}"/>
                    </a:ext>
                  </a:extLst>
                </p14:cNvPr>
                <p14:cNvContentPartPr/>
                <p14:nvPr/>
              </p14:nvContentPartPr>
              <p14:xfrm>
                <a:off x="8930187" y="4912522"/>
                <a:ext cx="118440" cy="251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7C1FC7-BB63-4D4D-A2C3-9763150903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21547" y="4903882"/>
                  <a:ext cx="136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C556BE-AD13-40AF-AC26-F2338F150854}"/>
                    </a:ext>
                  </a:extLst>
                </p14:cNvPr>
                <p14:cNvContentPartPr/>
                <p14:nvPr/>
              </p14:nvContentPartPr>
              <p14:xfrm>
                <a:off x="9102987" y="4939882"/>
                <a:ext cx="82440" cy="23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C556BE-AD13-40AF-AC26-F2338F15085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93987" y="4931242"/>
                  <a:ext cx="1000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B17F3B-8B21-43F9-8750-6DC126940962}"/>
              </a:ext>
            </a:extLst>
          </p:cNvPr>
          <p:cNvGrpSpPr/>
          <p:nvPr/>
        </p:nvGrpSpPr>
        <p:grpSpPr>
          <a:xfrm>
            <a:off x="9901827" y="4899202"/>
            <a:ext cx="288360" cy="180720"/>
            <a:chOff x="9901827" y="4899202"/>
            <a:chExt cx="2883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1B003D-1FEC-47BB-BE53-84DC60B8FCEE}"/>
                    </a:ext>
                  </a:extLst>
                </p14:cNvPr>
                <p14:cNvContentPartPr/>
                <p14:nvPr/>
              </p14:nvContentPartPr>
              <p14:xfrm>
                <a:off x="9901827" y="4899202"/>
                <a:ext cx="102240" cy="17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1B003D-1FEC-47BB-BE53-84DC60B8FC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92827" y="4890562"/>
                  <a:ext cx="119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D0B0D5-D9F1-4747-9551-1DD877C48947}"/>
                    </a:ext>
                  </a:extLst>
                </p14:cNvPr>
                <p14:cNvContentPartPr/>
                <p14:nvPr/>
              </p14:nvContentPartPr>
              <p14:xfrm>
                <a:off x="10017027" y="4899202"/>
                <a:ext cx="173160" cy="180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D0B0D5-D9F1-4747-9551-1DD877C489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08027" y="4890562"/>
                  <a:ext cx="190800" cy="19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4C5BE6C-FB3C-4A6B-AC43-110E4D47A8F5}"/>
              </a:ext>
            </a:extLst>
          </p:cNvPr>
          <p:cNvSpPr txBox="1"/>
          <p:nvPr/>
        </p:nvSpPr>
        <p:spPr>
          <a:xfrm>
            <a:off x="1405977" y="1829665"/>
            <a:ext cx="239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Nodes:</a:t>
            </a:r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2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4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k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64B7EC-4AB7-4935-A00E-BB27967DCB15}"/>
              </a:ext>
            </a:extLst>
          </p:cNvPr>
          <p:cNvSpPr txBox="1"/>
          <p:nvPr/>
        </p:nvSpPr>
        <p:spPr>
          <a:xfrm>
            <a:off x="11095630" y="2091676"/>
            <a:ext cx="10056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1200" dirty="0"/>
              <a:t>0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sz="1200" dirty="0"/>
              <a:t>1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sz="1200" dirty="0"/>
              <a:t>2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sz="1200" dirty="0"/>
              <a:t>3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sz="1200" dirty="0"/>
              <a:t>k=lg n</a:t>
            </a:r>
            <a:r>
              <a:rPr lang="en-US" dirty="0"/>
              <a:t>(n)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O(n log n)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16D5FA2-7EA1-48C5-AE7E-B248968F5A13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6447592" y="5910246"/>
            <a:ext cx="3323915" cy="6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7" name="Google Shape;151;p1">
            <a:extLst>
              <a:ext uri="{FF2B5EF4-FFF2-40B4-BE49-F238E27FC236}">
                <a16:creationId xmlns:a16="http://schemas.microsoft.com/office/drawing/2014/main" id="{7510214D-584A-4AAE-9A3E-B41DFCE532FE}"/>
              </a:ext>
            </a:extLst>
          </p:cNvPr>
          <p:cNvSpPr txBox="1"/>
          <p:nvPr/>
        </p:nvSpPr>
        <p:spPr>
          <a:xfrm>
            <a:off x="6843298" y="5281660"/>
            <a:ext cx="259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err="1"/>
              <a:t>eXAMPLE</a:t>
            </a:r>
            <a:endParaRPr lang="en-US" dirty="0"/>
          </a:p>
        </p:txBody>
      </p:sp>
      <p:sp>
        <p:nvSpPr>
          <p:cNvPr id="10" name="Google Shape;151;p1">
            <a:extLst>
              <a:ext uri="{FF2B5EF4-FFF2-40B4-BE49-F238E27FC236}">
                <a16:creationId xmlns:a16="http://schemas.microsoft.com/office/drawing/2014/main" id="{6BBF86A2-7DE0-4336-87B1-D5EFD4AE62C6}"/>
              </a:ext>
            </a:extLst>
          </p:cNvPr>
          <p:cNvSpPr txBox="1"/>
          <p:nvPr/>
        </p:nvSpPr>
        <p:spPr>
          <a:xfrm>
            <a:off x="6870594" y="5281660"/>
            <a:ext cx="259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52;p1">
            <a:extLst>
              <a:ext uri="{FF2B5EF4-FFF2-40B4-BE49-F238E27FC236}">
                <a16:creationId xmlns:a16="http://schemas.microsoft.com/office/drawing/2014/main" id="{3C48277C-8CF9-465E-A887-CB23C9CAF1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274" y="868210"/>
            <a:ext cx="4425771" cy="426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5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387561" y="285678"/>
            <a:ext cx="5337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Merge Sort is classified as a divide and conquer algorithm: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Divide and conquer algorithms uses a three step approach.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1.) Divide the problem into smaller pieces.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2.) Use recursion to solve the smaller problems that make up the larger problem.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3.) Combine the answers of the smaller problems to solve a larger problem.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387561" y="3403003"/>
            <a:ext cx="5337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Merge Sort Applied: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1.) Divide the problem into what is in this case two halves but can be later represented as n sublists as the algorithm progresses.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2.) Conquer those first two sublists by sorting n sublists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3.) Merge the two first sorted sublists to output a fully sorted array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861" y="152400"/>
            <a:ext cx="6161738" cy="626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049B41-7162-470D-B92C-A483E641F3D1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EB35-EC3F-4869-8D96-362AF7A2C023}"/>
              </a:ext>
            </a:extLst>
          </p:cNvPr>
          <p:cNvSpPr txBox="1"/>
          <p:nvPr/>
        </p:nvSpPr>
        <p:spPr>
          <a:xfrm>
            <a:off x="3048000" y="324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A6ECA-F207-4AB0-AA65-3C84CAA28D4C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A7A88-5431-42D3-A717-4B3026560724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7" name="Google Shape;151;p1">
            <a:extLst>
              <a:ext uri="{FF2B5EF4-FFF2-40B4-BE49-F238E27FC236}">
                <a16:creationId xmlns:a16="http://schemas.microsoft.com/office/drawing/2014/main" id="{7510214D-584A-4AAE-9A3E-B41DFCE532FE}"/>
              </a:ext>
            </a:extLst>
          </p:cNvPr>
          <p:cNvSpPr txBox="1"/>
          <p:nvPr/>
        </p:nvSpPr>
        <p:spPr>
          <a:xfrm>
            <a:off x="6843298" y="5281660"/>
            <a:ext cx="259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53;p1">
            <a:extLst>
              <a:ext uri="{FF2B5EF4-FFF2-40B4-BE49-F238E27FC236}">
                <a16:creationId xmlns:a16="http://schemas.microsoft.com/office/drawing/2014/main" id="{3D64342D-D286-41EB-96A1-E8B54E5768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45" y="322599"/>
            <a:ext cx="7469874" cy="431763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9;p1">
            <a:extLst>
              <a:ext uri="{FF2B5EF4-FFF2-40B4-BE49-F238E27FC236}">
                <a16:creationId xmlns:a16="http://schemas.microsoft.com/office/drawing/2014/main" id="{58FAE8CB-FF84-46CE-8E36-5A515DCE4B24}"/>
              </a:ext>
            </a:extLst>
          </p:cNvPr>
          <p:cNvSpPr txBox="1">
            <a:spLocks/>
          </p:cNvSpPr>
          <p:nvPr/>
        </p:nvSpPr>
        <p:spPr>
          <a:xfrm>
            <a:off x="423081" y="880281"/>
            <a:ext cx="4293630" cy="82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/>
              <a:t>Recursive Tree</a:t>
            </a:r>
          </a:p>
        </p:txBody>
      </p:sp>
    </p:spTree>
    <p:extLst>
      <p:ext uri="{BB962C8B-B14F-4D97-AF65-F5344CB8AC3E}">
        <p14:creationId xmlns:p14="http://schemas.microsoft.com/office/powerpoint/2010/main" val="3644317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Celestial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936</Words>
  <Application>Microsoft Office PowerPoint</Application>
  <PresentationFormat>Widescreen</PresentationFormat>
  <Paragraphs>194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Celestial</vt:lpstr>
      <vt:lpstr>Recursive trees merge sort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it really mean to divide the two halves?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trees merge sort algorithm</dc:title>
  <dc:creator>warren peterson</dc:creator>
  <cp:lastModifiedBy>warren peterson</cp:lastModifiedBy>
  <cp:revision>1</cp:revision>
  <dcterms:created xsi:type="dcterms:W3CDTF">2021-12-10T22:34:04Z</dcterms:created>
  <dcterms:modified xsi:type="dcterms:W3CDTF">2021-12-12T07:42:16Z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