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12ABC-0D17-4E6E-B161-C4240A3996C1}" v="18" dt="2021-12-06T00:46:4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6:0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24575,'-1'2'0,"1"0"0,0 0 0,1 0 0,-1 0 0,0 0 0,1 0 0,-1-1 0,1 1 0,-1 0 0,1 0 0,0 0 0,0-1 0,-1 1 0,1-1 0,1 1 0,-1 0 0,0-1 0,0 0 0,0 1 0,1-1 0,-1 0 0,1 0 0,-1 1 0,1-1 0,0 0 0,-1-1 0,1 1 0,0 0 0,2 1 0,6 0 0,0 0 0,0-1 0,0 0 0,19 0 0,-23-1 0,1-1 0,0 2 0,0-1 0,0 1 0,-1 0 0,1 0 0,0 1 0,9 4 0,25 23 0,-36-25 0,0 0 0,1 0 0,-1 0 0,1 0 0,0-1 0,-1 0 0,2 0 0,-1 0 0,0-1 0,0 0 0,1 0 0,-1-1 0,1 0 0,0 0 0,10 0 0,16 0 0,0 0 0,0 3 0,0 0 0,37 11 0,-50-11 0,0-1 0,0 0 0,1-2 0,-1 0 0,0-2 0,0 0 0,31-6 0,-49 7 0,0-1 0,0 0 0,0 0 0,0 0 0,0-1 0,0 1 0,-1 0 0,1 0 0,0-1 0,-1 0 0,1 1 0,-1-1 0,1 0 0,-1 1 0,0-1 0,0 0 0,1-2 0,17-43 0,-5 10 0,-9 27 0,-1 0 0,-1 0 0,0 0 0,0 0 0,1-12 0,-3 18 0,-5 8 0,-1 0 0,0-1 0,0 1 0,0-1 0,0 0 0,0 0 0,-7 1 0,4 1 0,-44 20 0,29-13 0,-1 0 0,-33 23 0,51-31 0,-1 0 0,1 0 0,-1-1 0,0-1 0,0 1 0,0-1 0,-1 0 0,1 0 0,0-1 0,-1 0 0,-9 0 0,-87-5 0,87 2 0,10 1 0,-1 0 0,1-1 0,0 0 0,-1-1 0,-9-4 0,10 4 0,0 0 0,0 0 0,0 1 0,0 0 0,0 0 0,-9 0 0,-27-3 0,-62-14 0,48 7 0,38 13 0,24 10 0,32 20 0,-28-24 0,-3-2 0,1-1 0,0 1 0,-1-1 0,2-1 0,-1 1 0,0-1 0,1 0 0,-1-1 0,1 0 0,0 0 0,0-1 0,9 1 0,14 0 0,58-5 0,-22 0 0,-53 3 0,1 1 0,0-2 0,-1 0 0,1-1 0,-1 0 0,0-1 0,0-1 0,0 0 0,26-12 0,-31 12 0,0 1 0,0 0 0,0 0 0,0 1 0,16-1 0,-19 3 0,-1 0 0,1-1 0,-1 0 0,0 0 0,1 0 0,-1-1 0,0 1 0,0-1 0,0-1 0,0 1 0,0-1 0,-1 1 0,1-1 0,-1-1 0,1 1 0,-1-1 0,4-4 0,-7 16 0,0 0 0,0-1 0,-1 1 0,-1 0 0,-1 13 0,2-20 0,0 0 0,0 0 0,0-1 0,0 1 0,-1 0 0,1 0 0,0 0 0,0-1 0,-1 1 0,1 0 0,-1 0 0,1-1 0,0 1 0,-1 0 0,1-1 0,-1 1 0,0-1 0,1 1 0,-1-1 0,1 1 0,-1-1 0,0 1 0,1-1 0,-1 1 0,0-1 0,-1 1 0,-8-16 0,1-34 0,9 46 0,0 0 0,0 1 0,-1-1 0,1 0 0,-1 1 0,0-1 0,1 0 0,-1 1 0,0-1 0,-1 1 0,1-1 0,0 1 0,-1 0 0,1 0 0,-1 0 0,-3-3 0,5 4 0,-1 1 0,1-1 0,-1 1 0,0 0 0,1-1 0,-1 1 0,0 0 0,1-1 0,-1 1 0,0 0 0,0 0 0,1 0 0,-1 0 0,0 0 0,0 0 0,1 0 0,-1 0 0,0 0 0,0 0 0,1 0 0,-1 0 0,0 0 0,0 1 0,-1 0 0,0 0 0,1 0 0,-1 0 0,1 1 0,-1-1 0,1 0 0,0 1 0,-1-1 0,1 1 0,0-1 0,0 1 0,0 0 0,-1 2 0,1-2-41,0 0 0,0 1-1,0-1 1,0 1-1,0-1 1,1 1 0,-1-1-1,1 1 1,0-1 0,0 1-1,0-1 1,0 1-1,0-1 1,0 1 0,1-1-1,-1 1 1,1-1 0,0 1-1,0-1 1,0 1-1,0-1 1,0 0 0,0 1-1,1-1 1,-1 0 0,1 0-1,-1 0 1,1 0-1,0 0 1,0-1 0,0 1-1,3 2 1,4-2-6785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7:2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24575,'6'1'0,"-1"0"0,0 1 0,1-1 0,-1 1 0,0 0 0,0 1 0,0-1 0,0 1 0,-1 0 0,1 0 0,-1 0 0,0 1 0,0-1 0,0 1 0,0 0 0,0 1 0,3 4 0,-3-3 0,1 0 0,0-1 0,0 0 0,1 0 0,0 0 0,-1-1 0,2 0 0,-1 0 0,0 0 0,11 4 0,11-2 0,-22-5 0,-1 0 0,1 0 0,-1 0 0,0 1 0,1 0 0,-1 0 0,0 0 0,0 0 0,0 1 0,0 0 0,6 5 0,-7-5 0,0 0 0,0 0 0,1-1 0,-1 1 0,1-1 0,0 0 0,0-1 0,0 1 0,0-1 0,0 0 0,0 0 0,9 0 0,70-2 0,-48-1 0,-31 2 0,37-5 0,-40 4 0,0 0 0,0 0 0,0-1 0,-1 1 0,1 0 0,0-1 0,-1 1 0,1-1 0,-1 0 0,1 0 0,-1 1 0,0-1 0,0 0 0,0 0 0,0 0 0,0 0 0,1-3 0,0 0 0,1 0 0,1 0 0,-1 0 0,0 1 0,1-1 0,0 1 0,0 0 0,1 0 0,-1 1 0,1-1 0,-1 1 0,1 0 0,0 0 0,0 1 0,7-3 0,-3 1 0,-1-1 0,0 0 0,0 0 0,13-11 0,-17 13-136,-1 0-1,1 0 1,-1 0-1,1 1 1,0-1-1,0 1 1,0 0-1,0 0 0,7-1 1,4-2-6690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7:3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24575,'0'2'0,"0"5"0,0 3 0,0 3 0,0 5 0,0 2 0,0 1 0,0-1 0,0-1 0,-3-3 0,-4-8 0,-3-5 0,0-5 0,-1-3 0,1-4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7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24575,'3'0'0,"4"0"0,3 0 0,6 0 0,3 0 0,1 0 0,-1 0 0,1 0 0,-1 0 0,-2 0 0,4 0 0,-4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7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24575,'2'0'0,"5"0"0,3 0 0,3 0 0,5 0 0,2 0 0,1 0 0,-1 0 0,-1 0 0,-3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8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1496 831 24575,'-1'0'0,"0"-1"0,0 0 0,0 1 0,0-1 0,0 0 0,0 1 0,0-1 0,0 0 0,1 0 0,-1 0 0,0 0 0,1 0 0,-1 0 0,1 0 0,-1 0 0,1 0 0,-1 0 0,1 0 0,0 0 0,-1 0 0,1-1 0,0 1 0,0 0 0,0 0 0,0 0 0,0-2 0,-2-39 0,2 37 0,2-71 0,0 53 0,-1 1 0,-1 0 0,-1 0 0,-6-37 0,-23-36 0,28 87 0,0 1 0,-1-1 0,0 1 0,-1 0 0,1 0 0,-1 0 0,-6-7 0,6 51 0,6 14 0,1-1 0,18 82 0,-16-103 0,-3-17 0,0-1 0,0 0 0,1 1 0,9 19 0,-12-31 0,0 0 0,0 1 0,0-1 0,0 0 0,0 0 0,0 0 0,0 1 0,0-1 0,0 0 0,0 0 0,0 0 0,0 1 0,0-1 0,0 0 0,0 0 0,0 0 0,0 0 0,1 1 0,-1-1 0,0 0 0,0 0 0,0 0 0,0 0 0,1 0 0,-1 1 0,0-1 0,0 0 0,0 0 0,0 0 0,1 0 0,-1 0 0,0 0 0,0 0 0,0 0 0,1 0 0,-1 0 0,0 0 0,0 0 0,0 0 0,1 0 0,-1 0 0,0 0 0,0 0 0,0 0 0,1 0 0,-1 0 0,0 0 0,0 0 0,0 0 0,1 0 0,-1 0 0,0 0 0,0-1 0,0 1 0,0 0 0,1 0 0,-1 0 0,0 0 0,0 0 0,0-1 0,6-18 0,-3-24 0,-4-277 0,2 388 0,-2 77 0,1-143 0,0-1 0,0 0 0,0 0 0,0 1 0,-1-1 0,1 0 0,0 0 0,-1 1 0,1-1 0,-1 0 0,1 0 0,-1 0 0,1 1 0,-1-1 0,0 0 0,0 0 0,1 0 0,-1 0 0,-1 1 0,1-2 0,0 0 0,0 0 0,1 1 0,-1-1 0,0 0 0,0 0 0,1 0 0,-1 0 0,0 0 0,0 0 0,1 0 0,-1 0 0,0 0 0,0 0 0,1-1 0,-1 1 0,0 0 0,0-1 0,1 1 0,-1 0 0,0-1 0,1 1 0,-2-1 0,0-1 0,-1-1 0,0 1 0,0 0 0,1-1 0,0 0 0,-1 0 0,1 0 0,0 0 0,0 0 0,1 0 0,-1 0 0,-1-5 0,0-8 0,0-1 0,1 1 0,1-23 0,-7-41 0,7 74 0,-1 0 0,1 0 0,-1 1 0,-1-1 0,1 0 0,-1 1 0,0 0 0,0 0 0,-1-1 0,-7-8 0,-9-19 0,19 31 0,0-1 0,0 1 0,0 0 0,0-1 0,0 1 0,0 0 0,-1 0 0,1 0 0,-1 0 0,1 0 0,-1 0 0,0 1 0,0-1 0,0 0 0,0 1 0,0 0 0,0-1 0,0 1 0,0 0 0,-1 0 0,1 0 0,-5-1 0,6 1 0,-1 1 0,1-1 0,-1 1 0,1-1 0,-1 1 0,1-1 0,-1 1 0,1 0 0,-1 0 0,1 0 0,-1 0 0,0 0 0,1 0 0,-1 0 0,1 1 0,-1-1 0,1 1 0,-1-1 0,1 1 0,-1-1 0,1 1 0,-2 1 0,3-1 0,0 1 0,0-1 0,0 1 0,0-1 0,0 1 0,0 0 0,0-1 0,1 1 0,-1-1 0,1 1 0,-1-1 0,1 0 0,0 1 0,-1-1 0,1 1 0,0-1 0,0 0 0,0 0 0,0 0 0,0 1 0,0-1 0,2 1 0,6 9 0,-1 0 0,0 1 0,0 0 0,8 20 0,-17-89 0,0 29 0,1 23 0,0 8 0,0-1 0,0 1 0,0-1 0,0 0 0,-1 0 0,1 1 0,0-1 0,-1 0 0,0 0 0,1 0 0,-1 0 0,0 0 0,0 0 0,0 0 0,-1 0 0,1 0 0,0 0 0,-1 0 0,1-1 0,-1 1 0,1 0 0,-4 1 0,2-1 0,0 0 0,-1-1 0,1 1 0,-1-1 0,1 0 0,-1 0 0,1 0 0,-1-1 0,0 1 0,1-1 0,-1 0 0,-5 0 0,2-1 0,0 1 0,0-1 0,0-1 0,1 1 0,-1-1 0,0 0 0,1-1 0,-1 0 0,1 0 0,0 0 0,0-1 0,0 1 0,0-1 0,-5-5 0,9 7 0,1 0 0,-1 1 0,0-1 0,1 0 0,-1 0 0,1 0 0,0 0 0,-1 0 0,1 0 0,0 0 0,0 0 0,1 0 0,-1-1 0,0 1 0,1 0 0,-1 0 0,1-1 0,0 1 0,0 0 0,0-1 0,0 1 0,0-1 0,0 1 0,1-3 0,1 3 0,-1 0 0,1 0 0,-1 0 0,1 1 0,0-1 0,0 0 0,0 1 0,0-1 0,0 1 0,0 0 0,0 0 0,0-1 0,0 2 0,1-1 0,-1 0 0,0 0 0,1 1 0,-1-1 0,0 1 0,1 0 0,-1-1 0,6 2 0,4-3 0,1 1 0,-1 1 0,1 0 0,0 1 0,-1 1 0,1 0 0,-1 0 0,1 1 0,-1 1 0,19 7 0,12 3 0,-42-14 0,0 1 0,0-1 0,0 0 0,1 0 0,-1 1 0,0-1 0,1 0 0,-1 0 0,0-1 0,0 1 0,1 0 0,-1 0 0,0-1 0,0 1 0,0 0 0,1-1 0,-1 1 0,0-1 0,0 0 0,0 1 0,0-1 0,0 0 0,0 0 0,0 0 0,0 1 0,0-1 0,0 0 0,-1 0 0,1 0 0,0 0 0,0-2 0,-4 22 0,2-11 0,0 1 0,-1-1 0,0 0 0,0 0 0,-5 10 0,6-16 0,1-1 0,-1 0 0,0 1 0,0-1 0,0 0 0,1 0 0,-1 0 0,0 0 0,-1 0 0,1 0 0,0 0 0,0 0 0,0 0 0,-1 0 0,1 0 0,0-1 0,-1 1 0,1-1 0,0 1 0,-1-1 0,1 1 0,-1-1 0,1 0 0,-1 0 0,1 0 0,-1 0 0,1 0 0,-1 0 0,1 0 0,0 0 0,-1 0 0,1-1 0,-1 1 0,1-1 0,-1 1 0,1-1 0,-3-1 0,1-1 0,-1 0 0,1 0 0,0-1 0,0 1 0,0-1 0,0 0 0,1 0 0,-1 0 0,1 0 0,0-1 0,0 1 0,1 0 0,-2-8 0,-11-20 0,-97-141 0,111 171 0,-1 0 0,0 1 0,0-1 0,0 1 0,0-1 0,0 1 0,-1-1 0,1 1 0,0 0 0,-1-1 0,1 1 0,-1 0 0,1 0 0,-1 0 0,1 0 0,-3 0 0,3 1 0,1 0 0,-1 0 0,1 1 0,-1-1 0,1 0 0,-1 1 0,1-1 0,-1 1 0,1-1 0,-1 0 0,1 1 0,-1-1 0,1 1 0,0 0 0,-1-1 0,1 1 0,0-1 0,-1 1 0,1-1 0,0 1 0,0 0 0,-1-1 0,1 1 0,0 0 0,0-1 0,0 1 0,0-1 0,0 1 0,0 1 0,1 71 0,0-56 0,0 5 0,0-11 0,0 0 0,-1 0 0,-1 0 0,-2 18 0,3-29 0,0 1 0,0-1 0,0 0 0,0 1 0,0-1 0,-1 0 0,1 1 0,0-1 0,0 0 0,0 0 0,0 1 0,-1-1 0,1 0 0,0 0 0,0 1 0,-1-1 0,1 0 0,0 0 0,0 1 0,-1-1 0,1 0 0,0 0 0,0 0 0,-1 0 0,1 1 0,0-1 0,-1 0 0,1 0 0,0 0 0,-1 0 0,1 0 0,0 0 0,-1 0 0,1 0 0,-1 0 0,-14-8 0,-15-22 0,24 24 0,-3-2 0,8 7 0,0 1 0,0-1 0,0 0 0,0 1 0,0-1 0,0 0 0,0 0 0,0 1 0,0-1 0,0 0 0,1 0 0,-1 0 0,0 0 0,0 0 0,1 0 0,-1 0 0,1-1 0,-1 1 0,1 0 0,0 0 0,-1 0 0,1 0 0,0-1 0,0 1 0,0 0 0,0 0 0,0-1 0,0 1 0,0 0 0,0 0 0,0 0 0,1-1 0,-1 1 0,0 0 0,1 0 0,-1 0 0,1 0 0,-1 0 0,1 0 0,0-1 0,-1 1 0,2-1 0,-1 1 0,0 0 0,-1 0 0,1 0 0,-1 0 0,1 0 0,-1 0 0,1 0 0,-1 0 0,0 0 0,0 0 0,1 0 0,-1 0 0,0 0 0,0-1 0,0 1 0,0 0 0,0 0 0,-1-1 0,-2 3 0,1 17 0,2-10 0,-3 24 0,3-31 0,0 0 0,0 0 0,0 0 0,0 0 0,-1 0 0,1 0 0,0 0 0,-1 0 0,1 0 0,-1 0 0,1 0 0,-1-1 0,1 1 0,-1 0 0,0 0 0,1-1 0,-1 1 0,0 0 0,1-1 0,-1 1 0,0 0 0,0-1 0,0 1 0,0-1 0,-1 1 0,1-1 0,0 0 0,1-1 0,-1 1 0,0 0 0,1-1 0,-1 1 0,0 0 0,0-1 0,1 1 0,-1-1 0,1 1 0,-1-1 0,1 0 0,-1 1 0,0-1 0,1 1 0,0-1 0,-1 0 0,1 1 0,-1-1 0,1 0 0,0 0 0,0 1 0,-1-1 0,1 0 0,0 0 0,0 1 0,0-1 0,0-2 0,-5-30 0,4 25 0,-1-4 0,1 1 0,-1 0 0,-1 0 0,1 0 0,-7-14 0,9 23 0,-1 0 0,0 0 0,0 0 0,0 1 0,0-1 0,0 0 0,0 1 0,0-1 0,-1 1 0,1-1 0,0 1 0,-1-1 0,1 1 0,-1 0 0,0 0 0,1 0 0,-1 0 0,0 0 0,0 0 0,0 0 0,0 1 0,1-1 0,-1 1 0,0-1 0,0 1 0,0 0 0,0 0 0,0 0 0,0 0 0,0 0 0,-3 0 0,3 1 0,1-1 0,0 0 0,0 1 0,0-1 0,-1 1 0,1-1 0,0 1 0,0-1 0,0 1 0,0 0 0,0-1 0,0 1 0,0 0 0,0 0 0,1 0 0,-1 0 0,0 0 0,0 0 0,1 0 0,-1 0 0,1 0 0,-1 0 0,0 2 0,-5 32 0,7-32 0,-1 0 0,0 0 0,0 0 0,-1 0 0,1 0 0,-1 0 0,1 0 0,-1-1 0,0 1 0,0 0 0,0 0 0,-1-1 0,1 1 0,0 0 0,-1-1 0,0 1 0,-3 3 0,-6 1 0,-22 20 0,32-28 0,0 1 0,0-1 0,-1 0 0,1 0 0,0 0 0,0 0 0,0 0 0,0 0 0,0-1 0,0 1 0,0 0 0,1-1 0,-1 1 0,0 0 0,1-1 0,-1 1 0,1-1 0,-1-1 0,-3-5 0,-43-53 0,43 57 0,1 0 0,-1 0 0,0 1 0,-1-1 0,1 1 0,0 0 0,-1 0 0,0 0 0,0 0 0,0 1 0,-8-3 0,12 5 0,1 0 0,-1 0 0,0 0 0,1 0 0,-1 1 0,1-1 0,-1 0 0,1 0 0,-1 0 0,1 1 0,-1-1 0,1 0 0,-1 1 0,1-1 0,0 0 0,-1 1 0,1-1 0,-1 0 0,1 1 0,0-1 0,-1 1 0,1-1 0,0 1 0,0-1 0,-1 1 0,1-1 0,0 1 0,0-1 0,0 1 0,-1-1 0,1 1 0,0-1 0,0 1 0,0-1 0,0 1 0,0 0 0,0-1 0,0 1 0,0-1 0,1 1 0,-1-1 0,0 1 0,0-1 0,0 1 0,1 0 0,6 33 0,-5-30 0,9 27 0,-8-26 0,-1 0 0,0-1 0,0 1 0,0 0 0,-1 0 0,0 1 0,0-1 0,0 0 0,0 0 0,-1 1 0,0 5 0,-1-10 0,0 0 0,1 1 0,-1-1 0,0 0 0,0 0 0,0 1 0,-1-1 0,1 0 0,0 0 0,0-1 0,-1 1 0,1 0 0,0 0 0,-1 0 0,1-1 0,-1 1 0,1-1 0,0 1 0,-1-1 0,0 0 0,1 1 0,-1-1 0,1 0 0,-1 0 0,1 0 0,-1 0 0,-1-1 0,-44-4 0,44 4 0,-8-1 0,1 0 0,0-1 0,0-1 0,-1 1 0,2-2 0,-19-10 0,27 14 0,8 3 0,17 6 0,-24-8 0,0 0 0,1 0 0,-1 0 0,0 0 0,0 0 0,1 0 0,-1 0 0,0 0 0,1 0 0,-1 0 0,0 0 0,1 0 0,-1 0 0,0 0 0,0-1 0,1 1 0,-1 0 0,0 0 0,0 0 0,1 0 0,-1-1 0,0 1 0,0 0 0,0 0 0,1 0 0,-1-1 0,0 1 0,0 0 0,0 0 0,0-1 0,1 1 0,-1 0 0,0-1 0,0 1 0,0 0 0,0 0 0,0-1 0,0 1 0,0 0 0,0-1 0,0 1 0,0 0 0,0-1 0,0 1 0,0 0 0,0 0 0,0-1 0,0 1 0,0 0 0,-1-1 0,1 1 0,0 0 0,0 0 0,0-1 0,0 1 0,0 0 0,-1 0 0,1-1 0,0 1 0,0 0 0,-1 0 0,1 0 0,0 0 0,0-1 0,-1 1 0,1 0 0,-72-145 0,71 144 0,1 0 0,-1 0 0,1 0 0,-1-1 0,1 1 0,-1 0 0,0 0 0,0 0 0,1 0 0,-1 1 0,0-1 0,0 0 0,0 0 0,0 0 0,0 1 0,0-1 0,0 0 0,-2 0 0,2 1 0,1 1 0,-1-1 0,1 1 0,0 0 0,-1-1 0,1 1 0,-1-1 0,1 1 0,0 0 0,-1-1 0,1 1 0,0 0 0,0-1 0,0 1 0,-1 0 0,1-1 0,0 1 0,0 0 0,0-1 0,0 1 0,0 0 0,1 1 0,3 59 0,-3-53 0,0-6 0,-1 0 0,0 0 0,0 0 0,1 0 0,-1 0 0,0 0 0,-1 0 0,1 0 0,0-1 0,-1 1 0,1 0 0,-1 0 0,1 0 0,-1 0 0,0 0 0,0-1 0,0 1 0,0 0 0,0-1 0,0 1 0,0-1 0,-1 1 0,1-1 0,0 1 0,-1-1 0,-2 2 0,2-3 0,1 0 0,-1 1 0,0-1 0,1 0 0,-1 0 0,0 0 0,0-1 0,1 1 0,-1 0 0,0-1 0,1 1 0,-1-1 0,0 1 0,1-1 0,-1 0 0,1 0 0,-1 0 0,1 0 0,-1 0 0,1 0 0,0 0 0,-1 0 0,1 0 0,0-1 0,0 1 0,0 0 0,0-1 0,0 1 0,0-1 0,0-2 0,-23-60 0,20 67 0,2 15 0,-1 17 0,4-8 0,0 22 0,-2-35 0,-2-17 0,2-2 0,-1-1 0,1 1 0,-1 0 0,0 0 0,-1 0 0,1 0 0,-1 1 0,0-1 0,0 1 0,-1-1 0,1 1 0,-1 0 0,0 1 0,0-1 0,-1 0 0,1 1 0,0 0 0,-1 0 0,-9-4 0,-33-18 0,0 2 0,-1 2 0,-65-19 0,128 73 0,-8-25 0,2 0 0,-1-1 0,1-1 0,0 1 0,0-2 0,18 10 0,26 16 0,-21-6 0,0 1 0,28 31 0,-62-76 0,-11-25 0,8 24 0,2 123 0,3-102 0,1 0 0,-1 1 0,0-1 0,0 1 0,0-1 0,0 1 0,0-1 0,-1 1 0,1-1 0,0 1 0,-1-1 0,1 0 0,-1 1 0,1-1 0,-1 0 0,1 1 0,-1-1 0,0 0 0,0 1 0,0-1 0,0 0 0,0 0 0,0 0 0,0 0 0,0 0 0,0 0 0,0 0 0,-2 0 0,1-1 0,0-1 0,1 1 0,-1-1 0,1 0 0,-1 0 0,1 0 0,-1 0 0,1 0 0,-1 0 0,1 0 0,0 0 0,0 0 0,-1-1 0,1 1 0,0-1 0,0 1 0,0-1 0,1 1 0,-1-1 0,0 1 0,0-1 0,0-3 0,-2 0 0,0 0 0,0-1 0,-1 1 0,0 1 0,0-1 0,-6-5 0,6 7 0,1-1 0,0 1 0,-1-1 0,1 0 0,1 0 0,-1 0 0,0 0 0,1 0 0,0-1 0,0 1 0,-3-10 0,1-29 0,4 41 0,1 26 0,0 98 0,-3-144 0,0 0 0,-1 0 0,-9-31 0,-3-16 0,26 195 0,-8-82 0,-3-36 0,0 1 0,1-1 0,0 0 0,0 0 0,1 0 0,-1 0 0,2 0 0,5 13 0,-5-70 0,-3 18 0,-1 18 0,1 0 0,0 0 0,4-22 0,-4 35 0,0 0 0,0 0 0,0 0 0,0 0 0,1 0 0,-1 0 0,0 0 0,0 0 0,0 0 0,0 0 0,0 0 0,1 0 0,-1 0 0,0 0 0,0 0 0,0 0 0,0 0 0,0 0 0,1 0 0,-1 0 0,0 0 0,0 0 0,0 0 0,0 0 0,0 0 0,1 0 0,-1 0 0,0 0 0,0 0 0,0 0 0,0 0 0,0 0 0,0-1 0,0 1 0,1 0 0,-1 0 0,0 0 0,0 0 0,0 0 0,0 0 0,0-1 0,0 1 0,0 0 0,0 0 0,0 0 0,0 0 0,0 0 0,0 0 0,0-1 0,0 1 0,0 0 0,0 0 0,0 0 0,0 0 0,0-1 0,0 1 0,0 0 0,0 0 0,0 0 0,0 0 0,0 0 0,0 0 0,0-1 0,0 1 0,0 0 0,-1 0 0,6 16 0,-1 25 0,-4 170 0,0-212 0,0-13 0,0 1 0,-1-1 0,-3-20 0,2 29 0,0-1 0,1 1 0,-2 0 0,1 0 0,-1 0 0,1 1 0,-1-1 0,0 1 0,-1-1 0,1 1 0,-8-6 0,11 9 0,0 1 0,-1-1 0,1 1 0,0 0 0,0-1 0,-1 1 0,1 0 0,0 0 0,-1-1 0,1 1 0,0 0 0,-1 0 0,1-1 0,0 1 0,-1 0 0,1 0 0,-1 0 0,1 0 0,0 0 0,-1-1 0,1 1 0,-1 0 0,1 0 0,-1 0 0,1 0 0,0 0 0,-1 0 0,1 0 0,-1 0 0,1 1 0,0-1 0,-1 0 0,1 0 0,-1 0 0,1 0 0,0 1 0,-1-1 0,1 0 0,0 0 0,-1 0 0,1 1 0,0-1 0,-1 0 0,1 1 0,0-1 0,-1 1 0,-6 29 0,7 57 0,0-67 0,3 28 0,-1-32 0,-1-1 0,-1 0 0,0 0 0,-1 0 0,-5 29 0,6-44 0,-1 1 0,1 0 0,0 0 0,0 0 0,0 0 0,-1 0 0,1-1 0,-1 1 0,1 0 0,0 0 0,-1 0 0,1-1 0,-1 1 0,0 0 0,1-1 0,-1 1 0,0 0 0,1-1 0,-1 1 0,0-1 0,1 1 0,-1-1 0,0 0 0,0 1 0,0-1 0,0 0 0,1 1 0,-1-1 0,0 0 0,0 0 0,0 0 0,0 0 0,0 0 0,0 0 0,0 0 0,1 0 0,-1 0 0,0 0 0,0 0 0,0 0 0,0-1 0,0 1 0,1 0 0,-1-1 0,0 1 0,-1-1 0,0-1 0,0 1 0,0-1 0,0 1 0,0-1 0,0 0 0,0 0 0,0 0 0,1 0 0,-1 0 0,1 0 0,-1 0 0,1 0 0,0-1 0,-2-4 0,0-9 0,0-1 0,2 0 0,0-22 0,-5-37 0,3 36 0,4 32 0,-2 1 0,1 0 0,-1 0 0,0-1 0,0 1 0,-3-8 0,4 15 0,0-1 0,0 1 0,-1 0 0,1-1 0,0 1 0,0 0 0,0-1 0,0 1 0,0 0 0,-1-1 0,1 1 0,0 0 0,0-1 0,-1 1 0,1 0 0,0-1 0,0 1 0,-1 0 0,1 0 0,0-1 0,-1 1 0,1 0 0,0 0 0,-1 0 0,1 0 0,0-1 0,-1 1 0,1 0 0,0 0 0,-1 0 0,1 0 0,-1 0 0,1 0 0,0 0 0,-1 0 0,1 0 0,0 0 0,-1 0 0,1 0 0,-1 1 0,-11 13 0,-3 24 0,9 0 0,2 1 0,2-1 0,5 72 0,-1-19 0,-2-58 0,0 37 0,13 114 0,-13-182 0,12 43 0,-12-45 0,0 1 0,0-1 0,0 1 0,1-1 0,-1 0 0,0 1 0,0-1 0,1 0 0,-1 1 0,0-1 0,0 0 0,1 0 0,-1 1 0,0-1 0,1 0 0,-1 0 0,0 0 0,1 1 0,-1-1 0,1 0 0,-1 0 0,0 0 0,1 0 0,-1 0 0,1 0 0,-1 0 0,0 0 0,1 0 0,-1 0 0,1 0 0,-1 0 0,1 0 0,17-20 0,-12 6 0,-1 0 0,0 0 0,0 0 0,-2 0 0,0-1 0,-1 1 0,0-1 0,-1 0 0,-1-19 0,8-57 0,-3 59 0,-2 0 0,-1-1 0,-1 1 0,-1 0 0,-6-35 0,6 66 0,0 0 0,0-1 0,0 1 0,-1 0 0,1 0 0,0 0 0,0-1 0,-1 1 0,1 0 0,-1 0 0,1 0 0,-1 0 0,0 0 0,1 0 0,-1 0 0,0 0 0,0 0 0,0 0 0,0 0 0,1 1 0,-1-1 0,0 0 0,0 0 0,-1 1 0,1-1 0,0 1 0,0-1 0,0 1 0,0-1 0,0 1 0,-1 0 0,1 0 0,0-1 0,-2 1 0,1 1 0,1-1 0,-1 0 0,0 1 0,1 0 0,-1-1 0,1 1 0,-1 0 0,1 0 0,-1 0 0,1 0 0,-1 0 0,1 0 0,0 0 0,0 0 0,0 0 0,-1 1 0,1-1 0,0 1 0,1-1 0,-1 1 0,0-1 0,0 1 0,1-1 0,-2 3 0,-6 36 0,2 1 0,1-1 0,2 1 0,2 42 0,2-77 0,1-57 0,13-69 0,-1 4 0,-12 107 0,0-1 0,0 1 0,1 0 0,6-15 0,-6 15 0,1 0 0,-1 0 0,-1 0 0,0-1 0,2-16 0,-3 12 0,0 7 0,0 1 0,-1 0 0,1-1 0,-1 1 0,0-1 0,-1 1 0,0-1 0,0 1 0,0 0 0,-1 0 0,-3-10 0,4 16 0,1 0 0,-1 0 0,0 0 0,1 0 0,-1 0 0,1 0 0,-1 0 0,1 0 0,-1 0 0,1 0 0,-1 1 0,1-1 0,-1 0 0,1 0 0,-1 1 0,1-1 0,-1 0 0,1 0 0,-1 1 0,1-1 0,0 1 0,-1-1 0,1 0 0,-1 1 0,1-1 0,0 1 0,0-1 0,-1 1 0,1-1 0,0 1 0,0-1 0,-1 1 0,1-1 0,0 1 0,0-1 0,0 1 0,0-1 0,0 1 0,0-1 0,0 2 0,-8 24 0,3 13 0,1 0 0,3 0 0,3 47 0,1-54 0,-3 0 0,0 1 0,-2-1 0,-1 0 0,-13 52 0,10-55 0,1 1 0,2-1 0,1 1 0,1 0 0,4 44 0,-1-2 0,-2 285 0,0-1066 0,0 682 0,-1 0 0,-2 1 0,-10-48 0,9 66 0,1 8 0,-2 19 0,1 29 0,4 29 0,2-30 0,-3-1 0,-12 84 0,-1-27 0,5 1 0,9 203 0,3-126 0,-1-112 0,0-61 0,0-8 0,4-38 0,-1-8 0,-2 5 0,14-60 0,-7 67 0,2 1 0,23-44 0,-18 40 0,14-43 0,-28 76 0,-1 12 0,1 29 0,-3 50 0,-2 139 0,-10-313 0,-4 1 0,-30-91 0,26 108 0,2 0 0,3-2 0,4 0 0,-3-83 0,14 136 0,1 12 0,-1 0 0,0 1 0,0-1 0,0 0 0,-1 1 0,0-1 0,0 1 0,-2-7 0,-5 52 0,6 326 64,4-189-1493,-2-162-5397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8:2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365 474 24575,'0'342'0,"0"-614"0,0 981 0,2-757 0,0 29 0,-2 1 0,0 0 0,-1 0 0,-5-33 0,6 50 0,0 0 0,-1 0 0,1 0 0,0-1 0,0 1 0,-1 0 0,1 0 0,-1 0 0,1 0 0,-1 0 0,1 0 0,-1 0 0,0 0 0,1 0 0,-1 0 0,0 0 0,0 0 0,0 1 0,0-1 0,0 0 0,0 1 0,0-1 0,0 0 0,0 1 0,-1-1 0,1 1 0,-1 0 0,1 1 0,0-1 0,-1 0 0,1 1 0,0-1 0,0 1 0,-1-1 0,1 1 0,0 0 0,0-1 0,0 1 0,0 0 0,0 0 0,0 0 0,0 0 0,0 0 0,-1 1 0,-7 10 0,1 0 0,0 0 0,-7 15 0,11-19 0,-13 12 0,16-20 0,1 0 0,0 0 0,-1 0 0,1 0 0,0 0 0,-1 0 0,1 0 0,-1 0 0,1 0 0,0 0 0,-1-1 0,1 1 0,0 0 0,0 0 0,-1-1 0,1 1 0,0 0 0,-1 0 0,1-1 0,0 1 0,0 0 0,0 0 0,-1-1 0,1 1 0,0 0 0,0-1 0,0 1 0,0 0 0,-1-1 0,1 1 0,0-1 0,0 1 0,0 0 0,0-1 0,0 1 0,-3-52 0,3 50 0,0-5 0,1 0 0,1 0 0,-1 0 0,1 0 0,0 0 0,1 0 0,0 1 0,0-1 0,5-7 0,-4 7 0,0-1 0,0 0 0,-1-1 0,0 1 0,4-17 0,-5 0 0,-2 20 0,0 17 0,-1-4 0,0 0 0,-1 0 0,0 0 0,-1 0 0,0 0 0,0 0 0,-7 13 0,5-13 0,1 0 0,1 0 0,-1 1 0,1 0 0,1-1 0,0 1 0,-2 11 0,3-5 0,1-1 0,1 1 0,0-1 0,0 1 0,2-1 0,0 0 0,0 1 0,2-1 0,-1-1 0,10 18 0,-5-9 0,-1-6 0,-6-46 0,-5-99 0,4-153 0,9 231 0,-4 39 0,-5 35 0,-3-13 0,0 0 0,-1 0 0,0 0 0,-1-1 0,1 0 0,-2 1 0,1-2 0,-1 1 0,-1 0 0,0-1 0,0 0 0,-9 9 0,4-3 0,0 0 0,-17 31 0,18-29 0,-1 1 0,0-1 0,-2-1 0,1 0 0,-2-1 0,0 0 0,-1-1 0,0-1 0,-20 12 0,34-23 0,0 0 0,0 0 0,0 0 0,0 0 0,-1 0 0,1-1 0,0 1 0,-1 0 0,1-1 0,-1 1 0,1-1 0,0 1 0,-1-1 0,1 0 0,-1 0 0,1 1 0,-1-1 0,1 0 0,-1-1 0,0 1 0,1 0 0,0 0 0,-2-1 0,1 0 0,1 0 0,0 0 0,0 0 0,0 0 0,0 0 0,0 0 0,0 0 0,0 0 0,0-1 0,1 1 0,-1 0 0,0-1 0,1 1 0,-1 0 0,1-1 0,-1 1 0,1-1 0,-1-2 0,1-1 0,-1-1 0,1 1 0,0 0 0,0 0 0,1-1 0,-1 1 0,1 0 0,0-1 0,1 1 0,-1 0 0,1 0 0,3-6 0,-1 6 0,0 1 0,0 0 0,0 0 0,1 0 0,0 0 0,0 1 0,0 0 0,0 0 0,0 0 0,1 0 0,-1 1 0,1 0 0,0 0 0,0 1 0,-1 0 0,10-1 0,-7 0 0,-1 1 0,1-1 0,-1 0 0,1-1 0,-1 0 0,0 0 0,0-1 0,0 1 0,12-10 0,-17 11 0,0 0 0,0 0 0,0 0 0,0 0 0,0 0 0,1 1 0,-1-1 0,1 1 0,-1-1 0,1 1 0,-1 0 0,1 0 0,0 0 0,3 0 0,-5 1 0,-1 0 0,1 0 0,0 0 0,-1 1 0,1-1 0,-1 0 0,1 0 0,0 1 0,-1-1 0,1 0 0,-1 1 0,1-1 0,-1 1 0,1-1 0,-1 1 0,1-1 0,-1 1 0,0-1 0,1 1 0,-1-1 0,0 1 0,1-1 0,-1 2 0,6 26 0,-7 8 0,0-27 0,1 0 0,0 0 0,1 1 0,2 13 0,0-35 0,0-1 0,0 1 0,0-20 0,-2-131 0,-3 222 0,0-24 0,6 67 0,0-87 0,1 1 0,0-1 0,0-1 0,16 28 0,-2-3 0,27 106 0,-46-144 0,0-1 0,0 0 0,0 1 0,0-1 0,0 1 0,0-1 0,0 1 0,0-1 0,0 0 0,0 1 0,1-1 0,-1 1 0,0-1 0,0 0 0,1 1 0,-1-1 0,0 1 0,0-1 0,1 0 0,-1 0 0,0 1 0,1-1 0,-1 0 0,1 1 0,-1-1 0,0 0 0,1 0 0,-1 0 0,1 0 0,-1 1 0,0-1 0,1 0 0,-1 0 0,1 0 0,-1 0 0,1 0 0,-1 0 0,1 0 0,-1 0 0,0 0 0,2 0 0,10-20 0,3-32 0,-6 1 0,-2-1 0,-3 0 0,-3-100 0,-1 151 0,0 0 0,0 0 0,0 0 0,0 0 0,0 0 0,0 0 0,0 0 0,0 0 0,0 0 0,-1 0 0,1 0 0,0 0 0,-1 0 0,1 0 0,-1 0 0,1 0 0,-1 0 0,1 0 0,-1 1 0,0-1 0,1 0 0,-1 0 0,0 1 0,1-1 0,-1 0 0,0 1 0,0-1 0,0 1 0,-1-1 0,-22 9 0,22-6 0,0-1 0,0 0 0,0 0 0,0 0 0,0 0 0,0 0 0,0-1 0,0 1 0,0-1 0,-5 1 0,6-1 0,0-1 0,0 1 0,0-1 0,0 0 0,0 1 0,0-1 0,0 0 0,0 1 0,0-1 0,0 0 0,0 0 0,1 0 0,-1 0 0,0 0 0,1 0 0,-1 0 0,0 0 0,1 0 0,-1 0 0,1 0 0,0 0 0,-1 0 0,1 0 0,0-1 0,0 1 0,0 0 0,0 0 0,0-2 0,-3-30 0,2 0 0,4-37 0,-2 73 0,-1 1 0,0 0 0,1-1 0,0 1 0,0-1 0,0 1 0,0-1 0,0 1 0,1-1 0,2 4 0,-4-7 0,0 0 0,0 1 0,0-1 0,1 0 0,-1 1 0,0-1 0,0 0 0,0 0 0,1 0 0,-1 1 0,0-1 0,0 0 0,1 0 0,-1 0 0,0 1 0,0-1 0,1 0 0,-1 0 0,0 0 0,0 0 0,1 0 0,-1 0 0,0 0 0,1 1 0,-1-1 0,0 0 0,1 0 0,-1 0 0,0 0 0,1 0 0,-1-1 0,0 1 0,0 0 0,1 0 0,-1 0 0,0 0 0,1 0 0,8-24 0,-4-27 0,-3 0 0,-4-74 0,-1 20 0,2 71 0,-2 0 0,-1 1 0,-1 0 0,-2 0 0,-1 0 0,-18-43 0,13 31 0,2-1 0,2-1 0,-4-55 0,13 169 0,0-56 0,0-44 0,0 12-1365,0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8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24575,'0'566'0,"-2"-523"0,-3 0 0,-13 62 0,9-61 0,2 0 0,-2 47 0,9-161 0,-2 35 0,3 1 0,0-1 0,3 1 0,9-44 0,0 29 0,-1-2 0,-2 1 0,-3-1 0,1-78 0,-7 77 0,0-35 0,-2 80 0,0 0 0,0-1 0,0 1 0,-1 0 0,0 0 0,0 0 0,-1 0 0,-6-12 0,9 18 0,0 1 0,-1-1 0,1 0 0,0 1 0,-1-1 0,1 0 0,0 1 0,-1-1 0,1 0 0,-1 1 0,1-1 0,-1 1 0,1-1 0,-1 1 0,1-1 0,-1 1 0,1 0 0,-1-1 0,0 1 0,1-1 0,-1 1 0,0 0 0,1 0 0,-1-1 0,0 1 0,1 0 0,-1 0 0,0 0 0,0 0 0,1 0 0,-2 0 0,1 1 0,0 0 0,1 0 0,-1 0 0,0 0 0,0 0 0,1 0 0,-1 0 0,0 0 0,1 1 0,-1-1 0,1 0 0,0 0 0,-1 1 0,1-1 0,0 2 0,-5 54 0,5-55 0,2 636 0,-2-680 0,0 37 0,0 29 0,0-14 0,-1-4 0,1 1 0,1 0 0,-1-1 0,1 1 0,0 0 0,4 11 0,-2-19 0,0-12 0,3-22 0,-5 29 0,11-72 0,-12 93 0,1 1 0,0 0 0,6 21 0,2 32 0,-9-346 0,1 271 0,0-1 0,1 1 0,0-1 0,0 1 0,0 0 0,1 0 0,0 0 0,0 0 0,7-9 0,-5 61 0,-6 144 0,1-216 0,0 26 0,6 83 0,-1-69 0,-2-9 0,-2-1 0,1 1 0,0-1 0,-1 1 0,0 0 0,0 0 0,0 9 0,-8-107 0,9 123 0,-1-22 0,0 0 0,0 0 0,-1 0 0,0 1 0,0-1 0,-1 0 0,0 0 0,-1 0 0,1 0 0,-5 10 0,2-16-1365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5:4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24575,'87'-10'0,"-66"16"0,-20-6 0,-1 1 0,1-1 0,-1 1 0,0-1 0,1 0 0,-1 1 0,1-1 0,-1 0 0,1 1 0,-1-1 0,1 0 0,-1 0 0,1 0 0,-1 1 0,1-1 0,-1 0 0,1 0 0,0 0 0,-1 0 0,1 0 0,-1 0 0,1 0 0,-1 0 0,1 0 0,-1 0 0,1 0 0,0-1 0,-1 1 0,1 0 0,-1 0 0,1 0 0,-1-1 0,1 1 0,-1 0 0,0-1 0,1 1 0,-1 0 0,1-1 0,-1 1 0,1-1 0,-1 1 0,0-1 0,1 1 0,-1 0 0,0-1 0,0 1 0,1-1 0,-1 0 0,0 1 0,0-1 0,0 1 0,0-1 0,0 1 0,1-1 0,-1 1 0,0-1 0,0 0 0,1-30 0,-1 53 0,7 2 120,-3-14-321,0-11-1083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5:5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24575,'6'0'0,"4"0"0,4 0 0,-1-3 0,1 0 0,0-1 0,1 1 0,0 1 0,-1 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5:5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24575,'3'0'0,"4"0"0,3 0 0,3 0 0,-4 0 0,-3-3 0,-5-4 0,-4-3 0,0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40.6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93 0,'0'3,"0"-2,-3-1,-3-1,-5 0,-2 1,-2-1,-4 1,4-1,4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6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70 24575,'-8'0'0,"0"0"0,0 0 0,1 0 0,-1 1 0,0 0 0,0 1 0,1 0 0,-1 0 0,1 1 0,0-1 0,-1 2 0,1-1 0,1 1 0,-1 0 0,0 0 0,1 1 0,0 0 0,-9 9 0,8-8 0,-1 1 0,1 0 0,0 1 0,0 0 0,1 0 0,0 0 0,0 1 0,1-1 0,0 1 0,1 1 0,0-1 0,-3 11 0,4-9 0,-2 7 0,0 0 0,-2 0 0,0 0 0,-18 31 0,15-40 0,9-23 0,10-23 0,-8 34 0,5-10 0,0 0 0,1 0 0,1 1 0,0-1 0,0 2 0,2-1 0,16-16 0,15-11 0,-36 32 0,0 1 0,1 0 0,0 1 0,0-1 0,0 1 0,0 0 0,1 0 0,0 1 0,0 0 0,0 1 0,0-1 0,1 1 0,-1 0 0,1 1 0,0 0 0,0 0 0,0 1 0,10-1 0,9 3 0,23-1 0,-47 0 0,-1 0 0,1 0 0,-1-1 0,1 0 0,-1 1 0,1-1 0,-1 0 0,0 0 0,1 0 0,-1 0 0,0-1 0,0 1 0,0-1 0,0 1 0,3-4 0,-5 5 0,1-1 0,-1 1 0,0 0 0,1-1 0,-1 1 0,0-1 0,1 1 0,-1 0 0,0-1 0,0 1 0,0-1 0,1 1 0,-1-1 0,0 1 0,0-1 0,0 1 0,0-1 0,0 1 0,0-1 0,0 1 0,0-1 0,0 1 0,0-1 0,0 1 0,0-1 0,0 1 0,0-1 0,-1 1 0,1-1 0,0 1 0,0-1 0,0 1 0,-1 0 0,1-1 0,-19-9 0,-25 4 0,39 6 0,0 0 0,-1 0 0,1 0 0,0 1 0,-1 0 0,1 0 0,0 0 0,0 1 0,0 0 0,0 0 0,0 0 0,0 0 0,1 1 0,-9 5 0,3 2 0,0 0 0,1 0 0,0 1 0,-11 17 0,19-27 0,-50 54 0,42-47 0,0 1 0,0 0 0,1 1 0,0 0 0,-12 19 0,2 6 0,8-19 0,1 1 0,1 0 0,1 1 0,-9 33 0,10-33 0,0 1 0,-12 25 0,13-32 0,-1 0 0,1 0 0,1 1 0,0 0 0,1 0 0,1 0 0,-2 24 0,4 3 0,1-37 0,-1-25 0,0 14 0,-1 0 0,1 0 0,-1-1 0,2 1 0,-1 0 0,1-1 0,1 1 0,-1 0 0,1 0 0,1 0 0,-1 0 0,2 0 0,-1 1 0,1-1 0,0 1 0,6-9 0,5-5 0,-13 16 0,1 0 0,0 0 0,0 1 0,1-1 0,-1 1 0,1 0 0,0 0 0,0 0 0,7-4 0,-11 8 0,1 0 0,0 0 0,-1 0 0,1 1 0,-1-1 0,1 0 0,-1 1 0,1-1 0,-1 0 0,1 1 0,-1-1 0,1 0 0,-1 1 0,1-1 0,-1 1 0,0-1 0,1 1 0,-1-1 0,0 1 0,1-1 0,-1 1 0,0-1 0,0 1 0,1 0 0,-1-1 0,0 1 0,0-1 0,0 1 0,0 0 0,0-1 0,0 1 0,0-1 0,0 1 0,0 0 0,0-1 0,0 1 0,-1 0 0,2 31 0,-1-30 0,0 7 0,-1 0 0,0 0 0,0 0 0,-1 0 0,0 0 0,-1 0 0,0-1 0,0 1 0,-6 10 0,4-4 0,2-1 0,0 1 0,1 1 0,0-1 0,1 0 0,2 22 0,3 41 0,-4-315 0,-1 429 0,-10-246 0,4 28 0,2-1 0,1 1 0,1-1 0,0 0 0,4-42 0,0 65 0,0 1 0,0-1 0,1 1 0,0 0 0,-1 0 0,1 0 0,0 0 0,1 0 0,-1 0 0,0 0 0,1 0 0,0 1 0,0-1 0,-1 1 0,6-3 0,22-24 0,-7-15 0,-22 39 0,2-1 0,-1 1 0,1 0 0,-1 0 0,1 0 0,1 0 0,-1 0 0,1 1 0,0-1 0,0 1 0,0 0 0,6-4 0,3 0 0,0 1 0,0 1 0,1 0 0,-1 0 0,1 2 0,1 0 0,21-4 0,-3 1 0,-24 4 0,0 0 0,-1-1 0,1 0 0,-1 0 0,1-1 0,9-7 0,-9 6 0,0 0 0,1 1 0,-1 0 0,11-4 0,20-14 0,-36 19 0,1 1 0,-1 0 0,1 0 0,-1 0 0,1 1 0,0-1 0,0 1 0,8-2 0,61-6 0,1 2 0,147 6 0,-118 3 0,-102-1 0,0 0 0,1 0 0,-1 0 0,0 1 0,0-1 0,0 1 0,1 0 0,-1-1 0,0 1 0,0 0 0,0 0 0,0 0 0,0 1 0,0-1 0,0 0 0,-1 1 0,1-1 0,0 1 0,-1-1 0,1 1 0,-1 0 0,0 0 0,1 0 0,-1 0 0,0 0 0,1 4 0,2 5 0,0 0 0,-2 0 0,1 1 0,0 15 0,5 20 0,-1-9 0,-7-34 0,0 1 0,1-1 0,-1 0 0,1 0 0,0 0 0,0 0 0,0 0 0,0 0 0,1 0 0,0-1 0,0 1 0,0 0 0,0-1 0,0 1 0,1-1 0,-1 0 0,1 0 0,3 3 0,2 0 0,-1 0 0,2 0 0,-1-1 0,0-1 0,1 1 0,0-1 0,0-1 0,0 0 0,0 0 0,20 3 0,-24-6 0,0 1 0,1 0 0,-1 0 0,0 0 0,0 1 0,0-1 0,0 1 0,-1 1 0,1-1 0,0 1 0,-1-1 0,1 1 0,4 4 0,-7-3 0,1-1 0,-1 1 0,0 0 0,0 0 0,0 0 0,0 0 0,-1 0 0,1 0 0,-1 0 0,0 0 0,0 1 0,-1-1 0,1 0 0,-1 1 0,0-1 0,-1 6 0,-2 247 0,7-283 0,2 0 0,9-29 0,-9 34 0,0 0 0,-1 0 0,-1 0 0,2-36 0,-6 28 0,0-25 0,-8-80 0,6 117 0,-2 0 0,1 1 0,-2-1 0,0 1 0,-1 0 0,-1 0 0,0 1 0,-19-29 0,26 43 0,-1 0 0,1 1 0,0-1 0,0 0 0,-1 1 0,1-1 0,0 1 0,-1-1 0,1 1 0,-1-1 0,1 1 0,-1-1 0,1 1 0,-1-1 0,1 1 0,-1-1 0,0 1 0,1 0 0,-1-1 0,1 1 0,-1 0 0,0 0 0,1-1 0,-1 1 0,0 0 0,1 0 0,-1 0 0,0 0 0,1 0 0,-1 0 0,0 0 0,0 0 0,0 0 0,0 1 0,0 1 0,0-1 0,0 0 0,0 0 0,1 1 0,-1-1 0,0 1 0,1-1 0,-1 1 0,1-1 0,0 1 0,-1-1 0,1 1 0,0 1 0,-3 64 0,3-62 0,21 292 0,-5-108 0,-12-164 0,1-35 0,1-42 0,-6-451 0,0 849 0,1-468 0,-3-132 0,1 247 0,-1-1 0,0 1 0,0 0 0,0 0 0,-1 0 0,0 0 0,-1 1 0,0-1 0,0 1 0,0 0 0,0 0 0,-1 0 0,0 1 0,0-1 0,-10-6 0,9 7 0,0 0 0,0 0 0,-1 1 0,1 0 0,-1 0 0,0 1 0,0 0 0,0 0 0,-1 0 0,1 1 0,-1 0 0,1 1 0,-1-1 0,-12 1 0,19 1 0,-1 0 0,1 0 0,-1 1 0,1-1 0,-1 0 0,1 1 0,-1 0 0,1-1 0,0 1 0,-1 0 0,1-1 0,0 1 0,0 0 0,-1 0 0,1 0 0,0 0 0,0 0 0,0 0 0,0 1 0,0-1 0,0 0 0,-1 3 0,0 0 0,1 0 0,-1 0 0,1 1 0,0-1 0,0 1 0,0-1 0,0 9 0,2 5 0,-1 1 0,7 33 0,3-14 0,0 1 0,28 62 0,-23-65 0,-2 1 0,-1 0 0,7 44 0,-11-59 0,-8-22 0,0 0 0,1 1 0,-1-1 0,0 0 0,0 0 0,1 0 0,-1 0 0,0 1 0,0-1 0,1 0 0,-1 0 0,0 0 0,0 0 0,1 0 0,-1 0 0,0 0 0,0 0 0,1 0 0,-1 0 0,0 0 0,1 0 0,-1 0 0,0 0 0,0 0 0,1 0 0,-1 0 0,0 0 0,0 0 0,1 0 0,-1 0 0,0-1 0,0 1 0,1 0 0,-1 0 0,0 0 0,0 0 0,0-1 0,1 1 0,1-2 0,-1-1 0,1 1 0,-1 0 0,0-1 0,0 1 0,0-1 0,0 1 0,0-1 0,0 1 0,-1-1 0,1 0 0,-1-4 0,3-58 0,-6-73 0,3 138 0,0-1 0,0 0 0,0 1 0,1-1 0,-1 0 0,0 0 0,0 1 0,0-1 0,0 0 0,0 1 0,-1-1 0,1 0 0,0 1 0,0-1 0,0 0 0,-1 0 0,1 1 0,0-1 0,-1 1 0,1-1 0,0 0 0,-1 1 0,1-1 0,-1 1 0,1-1 0,-1 1 0,1-1 0,-1 1 0,1-1 0,-1 1 0,1-1 0,-1 1 0,0 0 0,1 0 0,-1-1 0,0 1 0,1 0 0,-1 0 0,0 0 0,0-1 0,1 1 0,-1 0 0,0 0 0,1 0 0,-1 0 0,0 0 0,0 0 0,1 1 0,-1-1 0,0 0 0,1 0 0,-1 0 0,0 1 0,1-1 0,-1 0 0,0 1 0,0 0 0,-1-1 0,0 1 0,0 0 0,0-1 0,0 1 0,0-1 0,0 0 0,0 0 0,0 0 0,0 0 0,0 0 0,0 0 0,0 0 0,0-1 0,-4 0 0,-5-6 0,0 0 0,1-1 0,0 1 0,0-2 0,-16-17 0,-6-4 0,-19-19 0,43 38 0,-1 1 0,-1 1 0,0 0 0,0 0 0,-1 1 0,0 0 0,-1 1 0,1 0 0,-1 0 0,-1 2 0,-22-8 0,30 12 0,-1 0 0,1-1 0,-1 0 0,1 1 0,0-2 0,0 1 0,0-1 0,0 1 0,0-1 0,-5-5 0,12 3 0,11 4 0,12 4 0,-14-1 0,-2-1 0,-1 0 0,0 1 0,0 0 0,1 0 0,-1 1 0,-1 0 0,1 1 0,0 0 0,10 7 0,-17-11 0,-1 1 0,0-1 0,1 0 0,-1 1 0,0-1 0,1 1 0,-1-1 0,0 0 0,0 1 0,0-1 0,1 1 0,-1-1 0,0 1 0,0-1 0,0 1 0,0-1 0,0 1 0,0-1 0,0 0 0,0 1 0,0-1 0,0 1 0,0-1 0,0 1 0,0-1 0,0 1 0,0-1 0,-1 1 0,1-1 0,0 0 0,0 1 0,-1-1 0,1 1 0,0-1 0,0 0 0,-1 1 0,1-1 0,0 0 0,-1 1 0,1-1 0,-1 0 0,1 1 0,0-1 0,-1 0 0,1 0 0,-1 0 0,1 1 0,-1-1 0,1 0 0,-1 0 0,0 0 0,-31 10 0,26-8 0,-39 7 0,-1-2 0,-72 3 0,-67-8 0,155-2 0,62-3 0,-1-1 0,0-2 0,0-1 0,-1-1 0,32-13 0,-9 4 0,-72 21 0,1-1 0,-1-1 0,0 0 0,-27-2 0,23 0 0,0 0 0,0 2 0,-27 5 0,46-5 0,-1 0 0,1 0 0,-1 0 0,1 1 0,0 0 0,0 0 0,0 0 0,0 0 0,1 0 0,-1 1 0,1 0 0,0-1 0,0 1 0,0 1 0,0-1 0,1 0 0,0 1 0,-3 5 0,3-4 0,-1-1 0,0 0 0,0 1 0,0-1 0,-1 0 0,1-1 0,-1 1 0,-1-1 0,1 1 0,-1-1 0,1 0 0,-1-1 0,-8 5 0,6-5 0,0-1 0,-1 1 0,0-1 0,0-1 0,1 0 0,-1 0 0,0 0 0,0-1 0,0 0 0,0-1 0,-15-3 0,23 4 0,-1-1 0,1 0 0,0 0 0,0 0 0,0 0 0,0 0 0,0 0 0,0 1 0,0-1 0,0 0 0,0 0 0,0 0 0,0 0 0,0 0 0,1 0 0,-1 1 0,0-1 0,1 0 0,-1 0 0,1 0 0,-1 1 0,1-1 0,-1 0 0,1 0 0,-1 1 0,1-1 0,0 1 0,-1-1 0,1 0 0,0 1 0,0 0 0,1-2 0,25-21 0,-13 16 0,0 1 0,0 0 0,1 1 0,-1 0 0,1 1 0,0 1 0,0 1 0,1 0 0,-1 1 0,0 0 0,20 2 0,-10-1 0,0-1 0,50-9 0,-18 1 0,1 2 0,0 2 0,115 7 0,-58 0 0,-111-2 0,-1 0 0,0 0 0,1 0 0,-1 0 0,1 0 0,-1 1 0,0-1 0,0 1 0,1 0 0,-1 0 0,0 1 0,0-1 0,0 0 0,5 4 0,-6-2 0,0-1 0,-1 1 0,1-1 0,-1 1 0,1 0 0,-1 0 0,0 0 0,0 0 0,-1 0 0,1 0 0,-1 0 0,1 0 0,-1 0 0,0 0 0,0 0 0,-1 5 0,1 20 0,-1-19 0,0 0 0,1 0 0,0 0 0,1-1 0,0 1 0,0 0 0,1 0 0,0-1 0,1 1 0,-1-1 0,6 9 0,41 104-1365,-44-110-5461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6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24575,'0'-2'0,"3"-8"0,3-1 0,2-2 0,-2-1 0,-1-1 0,1 1 0,0 1 0,-1 6 0,-2 6 0,-4 3 0,-5 2 0,-1 3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8:4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24575,'0'758'0,"0"-749"0,0-6 0,1 0 0,-1 0 0,0 1 0,0-1 0,-1 0 0,1 1 0,0-1 0,-1 0 0,0 0 0,0 0 0,-3 6 0,3-10 0,0-1 0,1 1 0,-1 0 0,0-1 0,0 1 0,1-1 0,-1 1 0,1-1 0,-1 1 0,1-1 0,0 1 0,-1-1 0,1 0 0,0 1 0,0-3 0,-17-111 0,0-16 0,16 117 0,1 9 0,0 0 0,0 0 0,0 0 0,-1 0 0,0 0 0,0 0 0,0 0 0,-3-5 0,-1 24 0,1 10 0,6 176 0,1-106 0,-11 114 0,2-178 0,2-30 0,1-19 0,2-36 0,2 1 0,3-1 0,14-75 0,49-156 0,-64 278 0,5-16 0,-5 33 0,-4 43 0,1-38 0,-3 39 0,1-36 0,0 1 0,2 0 0,0 0 0,1-1 0,6 30 0,-2-59 0,-1-14 0,0-264 0,-4 291 0,0 0 0,0 0 0,0 0 0,-1 0 0,1 0 0,0 0 0,-1 0 0,1 0 0,0-1 0,-1 1 0,1 0 0,-1 0 0,0-1 0,1 1 0,-1 0 0,0 0 0,1-1 0,-1 1 0,0-1 0,0 1 0,1-1 0,-1 1 0,0-1 0,0 1 0,0-1 0,0 0 0,0 1 0,0-1 0,0 0 0,1 0 0,-1 0 0,0 0 0,-2 0 0,1 1 0,-1-1 0,1 0 0,-1 0 0,1 0 0,0 0 0,-1-1 0,1 1 0,0-1 0,0 1 0,-1-1 0,1 0 0,0 0 0,-2-1 0,-2-3 0,0-1 0,1 0 0,0 0 0,0-1 0,1 1 0,0-1 0,0 0 0,1 0 0,-1 0 0,-3-15 0,0-1 0,1 0 0,-4-34 0,8 44 0,-1-26 0,2 39 0,1-1 0,0 1 0,0 0 0,0 0 0,0 0 0,0 0 0,0 0 0,0-1 0,0 1 0,0 0 0,0 0 0,0 0 0,0 0 0,0 0 0,0-1 0,1 1 0,-1 0 0,0 0 0,0 0 0,0 0 0,0 0 0,0-1 0,0 1 0,0 0 0,0 0 0,0 0 0,0 0 0,1 0 0,-1 0 0,0 0 0,0 0 0,0 0 0,0-1 0,0 1 0,0 0 0,1 0 0,-1 0 0,0 0 0,0 0 0,0 0 0,0 0 0,0 0 0,1 0 0,-1 0 0,0 0 0,0 0 0,0 0 0,0 0 0,0 0 0,1 0 0,-1 0 0,0 0 0,0 0 0,0 0 0,0 1 0,14 16 0,-8-5 0,-1 0 0,0 1 0,0-1 0,4 24 0,2 3 0,-11-38 0,0-1 0,0 1 0,0-1 0,1 1 0,-1-1 0,0 1 0,0-1 0,0 1 0,0-1 0,1 1 0,-1-1 0,0 0 0,1 1 0,-1-1 0,0 1 0,1-1 0,-1 0 0,0 1 0,1-1 0,-1 0 0,1 0 0,-1 1 0,0-1 0,1 0 0,-1 0 0,1 1 0,-1-1 0,1 0 0,-1 0 0,1 0 0,-1 0 0,1 0 0,-1 0 0,1 0 0,-1 0 0,1 0 0,-1 0 0,1 0 0,-1 0 0,1 0 0,-1-1 0,1 1 0,-1 0 0,1 0 0,-1 0 0,0-1 0,1 1 0,-1 0 0,1 0 0,-1-1 0,0 1 0,1-1 0,7-1 0,-7 13 0,-33 165 0,-1 21 0,29-170 0,5-60 0,0 3 0,0-4 0,-1-56 0,4 0 0,27-152 0,-31 239 0,10-35 0,-5 33 0,-4 24 0,-5 11 0,-3-27 0,-3-19 0,-11-65 0,21 81 0,0 0 0,0 0 0,0 0 0,0 0 0,0 0 0,0 0 0,0 0 0,0 0 0,0 1 0,0-1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0,-2 19 0,0 21 0,4 655 0,-1-749 0,0 50 0,0 34 0,0 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8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146 126 24575,'-5'0'0,"-6"0"0,1-2 0,0-5 0,0 0 0,2-5 0,-1-1 0,1 0 0,2-2 0,-1 3 0,-1 3 0,-4 2 0,2 1 0,1-2 0,-2 0 0,0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9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24575,'33'-35'0,"2"7"0,-31 27 0,-1-1 0,0 0 0,0 0 0,0 0 0,0-1 0,0 1 0,0-1 0,-1 0 0,1 1 0,-1-1 0,0 0 0,0-1 0,0 1 0,0 0 0,0 0 0,1-5 0,-1 0-124,0 0 0,1 1 0,0-1 0,1 1 0,-1-1 0,1 1-1,1 0 1,-1 0 0,1 1 0,9-10 0,-5 8-6702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9:0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24575,'-1'32'0,"0"-20"0,1 1 0,0-1 0,1 1 0,3 14 0,-4-23 0,2 0 0,-1-1 0,0 1 0,1-1 0,-1 1 0,1-1 0,0 0 0,0 1 0,0-1 0,1 0 0,-1 0 0,1-1 0,0 1 0,-1 0 0,1-1 0,0 0 0,7 4 0,19 14 0,-25-17 0,-1 0 0,1 0 0,1 0 0,-1-1 0,0 0 0,1 1 0,-1-2 0,1 1 0,0 0 0,-1-1 0,1 0 0,6 1 0,4-1 0,-1-1 0,0-1 0,0 0 0,1-1 0,-1-1 0,0 0 0,-1-1 0,1 0 0,-1-1 0,18-8 0,-28 10 0,1 0 0,-1 1 0,0-2 0,0 1 0,0 0 0,0 0 0,-1-1 0,1 0 0,-1 1 0,0-1 0,0 0 0,0 0 0,0 0 0,-1 0 0,0 0 0,0-1 0,0 1 0,0 0 0,0-1 0,-1-7 0,1-11 0,-1-1 0,-5-35 0,4 52 0,1 5 0,-1 0 0,1 0 0,-1 1 0,0-1 0,0 0 0,0 0 0,0 0 0,0 1 0,0-1 0,0 0 0,-1 1 0,1-1 0,0 1 0,-1 0 0,1-1 0,-1 1 0,0 0 0,1 0 0,-1 0 0,0 0 0,0 0 0,0 1 0,1-1 0,-1 0 0,0 1 0,0-1 0,0 1 0,0 0 0,0 0 0,-3 0 0,-11-1 0,0 0 0,-32 4 0,22-1 0,-127-1-1365,135-1-5461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9:1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53 24575,'-36'-28'0,"25"23"0,0 1 0,0 0 0,0 1 0,-1 0 0,1 1 0,-1 0 0,-12 0 0,-88 3 0,46 1 0,29 2 0,37-4 0,-1 0 0,1 0 0,-1 0 0,1 0 0,-1 0 0,1 0 0,-1 0 0,1 0 0,-1 0 0,1 0 0,-1 0 0,1 0 0,-1 1 0,1-1 0,-1 0 0,1 0 0,-1 0 0,1 1 0,0-1 0,-1 0 0,1 1 0,-1-1 0,1 0 0,0 1 0,-1-1 0,1 0 0,0 1 0,-1-1 0,1 0 0,0 1 0,0-1 0,-1 1 0,1-1 0,0 1 0,0-1 0,0 1 0,0-1 0,0 1 0,0-1 0,-1 1 0,1-1 0,0 1 0,0-1 0,1 1 0,-1-1 0,0 1 0,0-1 0,0 1 0,0-1 0,0 1 0,0-1 0,1 0 0,-1 1 0,0-1 0,0 1 0,1-1 0,-1 1 0,0-1 0,1 0 0,-1 1 0,0-1 0,1 0 0,-1 1 0,1-1 0,-1 0 0,0 0 0,1 1 0,3 3 0,0 0 0,0 0 0,-1 1 0,1 0 0,-1-1 0,-1 1 0,1 0 0,-1 1 0,1-1 0,-2 0 0,1 1 0,0-1 0,-1 1 0,0-1 0,0 1 0,-1 11 0,12 40 0,-11-54 0,1 0 0,0 0 0,1 0 0,-1 0 0,0-1 0,1 1 0,-1-1 0,1 0 0,5 4 0,14 13 0,25 49 0,-45-66 0,1 0 0,-1 0 0,1 0 0,-1-1 0,1 1 0,0-1 0,-1 0 0,1 1 0,0-1 0,0-1 0,0 1 0,0 0 0,0-1 0,0 1 0,0-1 0,0 0 0,0 0 0,0 0 0,0 0 0,0-1 0,0 1 0,0-1 0,0 0 0,0 0 0,0 0 0,4-2 0,6-2 0,0 0 0,0-1 0,-1 0 0,18-12 0,-13 6 0,-1 0 0,-1-1 0,17-17 0,-28 25 0,0 1 0,0-1 0,0 0 0,-1-1 0,1 1 0,-2 0 0,1-1 0,0 0 0,-1 0 0,0 1 0,-1-1 0,1-1 0,-1 1 0,1-9 0,-2 15-7,0-8-264,0 0-1,0 0 0,-1 1 1,-2-16-1,-2 11-6554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1:3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24575,'4'-41'0,"-3"36"0,-2 27 0,-5 5 0,5-26 0,0 1 0,0 0 0,1-1 0,-1 1 0,1 0 0,-1-1 0,1 1 0,0 0 0,0 0 0,0 0 0,0-1 0,0 1 0,0 0 0,0 0 0,0-1 0,1 1 0,-1 0 0,1 0 0,-1-1 0,1 1 0,0 0 0,0-1 0,0 1 0,0-1 0,0 1 0,0-1 0,0 0 0,0 1 0,0-1 0,1 0 0,1 2 0,8 10 0,-15-6 0,-17-2 0,14-4 0,16 2 0,-10-3 0,0 0 0,0 0 0,0 0 0,0 0 0,0 0 0,0 1 0,0-1 0,0 0 0,0 1 0,1-1 0,-1 1 0,0-1 0,0 1 0,0-1 0,0 1 0,1-1 0,-1 1 0,0 0 0,1 0 0,-1-1 0,0 1 0,1 0 0,-1 0 0,1 0 0,-1-1 0,1 1 0,0 0 0,-1 0 0,1 0 0,0 0 0,-1 0 0,1 0 0,0 0 0,0 0 0,0 0 0,0 0 0,0 0 0,0 0 0,0 0 0,1 0 0,-1 0 0,0 0 0,0 0 0,1 0 0,-1 0 0,0-1 0,1 1 0,-1 0 0,1 0 0,0 0 0,-1 0 0,1-1 0,-1 1 0,1 0 0,0-1 0,0 1 0,-1 0 0,1-1 0,0 1 0,0-1 0,0 1 0,0-1 0,0 0 0,0 1 0,-1-1 0,1 0 0,0 1 0,2-1 0,-30 5 0,37-7 0,-8 2 0,0-1 0,-1 1 0,1 0 0,0 0 0,0 0 0,0 0 0,0 0 0,-1 0 0,1 1 0,0-1 0,0 0 0,-1 1 0,1 0 0,0-1 0,-1 1 0,1 0 0,0 0 0,-1 0 0,1 0 0,-1 0 0,1 0 0,-1 0 0,0 0 0,0 1 0,2 1 0,-3-3 0,0 1 0,0-1 0,0 1 0,0-1 0,0 1 0,0-1 0,-1 1 0,1-1 0,0 1 0,0-1 0,0 0 0,-1 1 0,1-1 0,0 1 0,-1-1 0,1 0 0,0 1 0,-1-1 0,1 0 0,0 0 0,-1 1 0,1-1 0,0 0 0,-1 0 0,1 1 0,-1-1 0,1 0 0,-1 0 0,1 0 0,-1 0 0,1 1 0,0-1 0,-2 0 0,-23 5 0,5-3 0,30-3 0,5 1-1365,0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1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34 24575,'-3'0'0,"-4"0"0,-6 0 0,-4 0 0,2-3 0,2-4 0,10 0 0,7 1 0,7 1 0,4 1 0,-1 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1:4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24575,'-3'0'0,"-3"0"0,-5 0 0,-4 0 0,-4 0 0,-1 0 0,3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45.5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150 83,'0'-2,"0"-5,0-6,-3-1,-3 2,-4 3,-3 3,0 0,1 0,-2 2,-3 2,-2 0,2 7,5 5,3 4,4 2,9-1,2-7,5-6,2-11,-1 1,-3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24575,'-1'2'0,"1"0"0,0 0 0,1 0 0,-1 0 0,0 0 0,1 0 0,-1-1 0,1 1 0,-1 0 0,1 0 0,0 0 0,0-1 0,-1 1 0,1-1 0,1 1 0,-1 0 0,0-1 0,0 0 0,0 1 0,1-1 0,-1 0 0,1 0 0,-1 1 0,1-1 0,0 0 0,-1-1 0,1 1 0,0 0 0,2 1 0,6 0 0,0 0 0,0-1 0,0 0 0,19 0 0,-23-1 0,1-1 0,0 2 0,0-1 0,0 1 0,-1 0 0,1 0 0,0 1 0,9 4 0,25 23 0,-36-25 0,0 0 0,1 0 0,-1 0 0,1 0 0,0-1 0,-1 0 0,2 0 0,-1 0 0,0-1 0,0 0 0,1 0 0,-1-1 0,1 0 0,0 0 0,10 0 0,16 0 0,0 0 0,0 3 0,0 0 0,37 11 0,-50-11 0,0-1 0,0 0 0,1-2 0,-1 0 0,0-2 0,0 0 0,31-6 0,-49 7 0,0-1 0,0 0 0,0 0 0,0 0 0,0-1 0,0 1 0,-1 0 0,1 0 0,0-1 0,-1 0 0,1 1 0,-1-1 0,1 0 0,-1 1 0,0-1 0,0 0 0,1-2 0,17-43 0,-5 10 0,-9 27 0,-1 0 0,-1 0 0,0 0 0,0 0 0,1-12 0,-3 18 0,-5 8 0,-1 0 0,0-1 0,0 1 0,0-1 0,0 0 0,0 0 0,-7 1 0,4 1 0,-44 20 0,29-13 0,-1 0 0,-33 23 0,51-31 0,-1 0 0,1 0 0,-1-1 0,0-1 0,0 1 0,0-1 0,-1 0 0,1 0 0,0-1 0,-1 0 0,-9 0 0,-87-5 0,87 2 0,10 1 0,-1 0 0,1-1 0,0 0 0,-1-1 0,-9-4 0,10 4 0,0 0 0,0 0 0,0 1 0,0 0 0,0 0 0,-9 0 0,-27-3 0,-62-14 0,48 7 0,38 13 0,24 10 0,32 20 0,-28-24 0,-3-2 0,1-1 0,0 1 0,-1-1 0,2-1 0,-1 1 0,0-1 0,1 0 0,-1-1 0,1 0 0,0 0 0,0-1 0,9 1 0,14 0 0,58-5 0,-22 0 0,-53 3 0,1 1 0,0-2 0,-1 0 0,1-1 0,-1 0 0,0-1 0,0-1 0,0 0 0,26-12 0,-31 12 0,0 1 0,0 0 0,0 0 0,0 1 0,16-1 0,-19 3 0,-1 0 0,1-1 0,-1 0 0,0 0 0,1 0 0,-1-1 0,0 1 0,0-1 0,0-1 0,0 1 0,0-1 0,-1 1 0,1-1 0,-1-1 0,1 1 0,-1-1 0,4-4 0,-7 16 0,0 0 0,0-1 0,-1 1 0,-1 0 0,-1 13 0,2-20 0,0 0 0,0 0 0,0-1 0,0 1 0,-1 0 0,1 0 0,0 0 0,0-1 0,-1 1 0,1 0 0,-1 0 0,1-1 0,0 1 0,-1 0 0,1-1 0,-1 1 0,0-1 0,1 1 0,-1-1 0,1 1 0,-1-1 0,0 1 0,1-1 0,-1 1 0,0-1 0,-1 1 0,-8-16 0,1-34 0,9 46 0,0 0 0,0 1 0,-1-1 0,1 0 0,-1 1 0,0-1 0,1 0 0,-1 1 0,0-1 0,-1 1 0,1-1 0,0 1 0,-1 0 0,1 0 0,-1 0 0,-3-3 0,5 4 0,-1 1 0,1-1 0,-1 1 0,0 0 0,1-1 0,-1 1 0,0 0 0,1-1 0,-1 1 0,0 0 0,0 0 0,1 0 0,-1 0 0,0 0 0,0 0 0,1 0 0,-1 0 0,0 0 0,0 0 0,1 0 0,-1 0 0,0 0 0,0 1 0,-1 0 0,0 0 0,1 0 0,-1 0 0,1 1 0,-1-1 0,1 0 0,0 1 0,-1-1 0,1 1 0,0-1 0,0 1 0,0 0 0,-1 2 0,1-2-41,0 0 0,0 1-1,0-1 1,0 1-1,0-1 1,1 1 0,-1-1-1,1 1 1,0-1 0,0 1-1,0-1 1,0 1-1,0-1 1,0 1 0,1-1-1,-1 1 1,1-1 0,0 1-1,0-1 1,0 1-1,0-1 1,0 0 0,0 1-1,1-1 1,-1 0 0,1 0-1,-1 0 1,1 0-1,0 0 1,0-1 0,0 1-1,3 2 1,4-2-6785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24:46.4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93 0,'0'3,"0"-2,-3-1,-3-1,-5 0,-2 1,-2-1,-4 1,4-1,4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24:46.4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150 83,'0'-2,"0"-5,0-6,-3-1,-3 2,-4 3,-3 3,0 0,1 0,-2 2,-3 2,-2 0,2 7,5 5,3 4,4 2,9-1,2-7,5-6,2-11,-1 1,-3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24:46.4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24:46.4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24:46.4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 36,'0'-3,"-3"0,-1-4,-2 0,-1-1,1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24575,'0'566'0,"-2"-523"0,-3 0 0,-13 62 0,9-61 0,2 0 0,-2 47 0,9-161 0,-2 35 0,3 1 0,0-1 0,3 1 0,9-44 0,0 29 0,-1-2 0,-2 1 0,-3-1 0,1-78 0,-7 77 0,0-35 0,-2 80 0,0 0 0,0-1 0,0 1 0,-1 0 0,0 0 0,0 0 0,-1 0 0,-6-12 0,9 18 0,0 1 0,-1-1 0,1 0 0,0 1 0,-1-1 0,1 0 0,0 1 0,-1-1 0,1 0 0,-1 1 0,1-1 0,-1 1 0,1-1 0,-1 1 0,1-1 0,-1 1 0,1 0 0,-1-1 0,0 1 0,1-1 0,-1 1 0,0 0 0,1 0 0,-1-1 0,0 1 0,1 0 0,-1 0 0,0 0 0,0 0 0,1 0 0,-2 0 0,1 1 0,0 0 0,1 0 0,-1 0 0,0 0 0,0 0 0,1 0 0,-1 0 0,0 0 0,1 1 0,-1-1 0,1 0 0,0 0 0,-1 1 0,1-1 0,0 2 0,-5 54 0,5-55 0,2 636 0,-2-680 0,0 37 0,0 29 0,0-14 0,-1-4 0,1 1 0,1 0 0,-1-1 0,1 1 0,0 0 0,4 11 0,-2-19 0,0-12 0,3-22 0,-5 29 0,11-72 0,-12 93 0,1 1 0,0 0 0,6 21 0,2 32 0,-9-346 0,1 271 0,0-1 0,1 1 0,0-1 0,0 1 0,0 0 0,1 0 0,0 0 0,0 0 0,7-9 0,-5 61 0,-6 144 0,1-216 0,0 26 0,6 83 0,-1-69 0,-2-9 0,-2-1 0,1 1 0,0-1 0,-1 1 0,0 0 0,0 0 0,0 9 0,-8-107 0,9 123 0,-1-22 0,0 0 0,0 0 0,-1 0 0,0 1 0,0-1 0,-1 0 0,0 0 0,-1 0 0,1 0 0,-5 10 0,2-16-1365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24575,'87'-10'0,"-66"16"0,-20-6 0,-1 1 0,1-1 0,-1 1 0,0-1 0,1 0 0,-1 1 0,1-1 0,-1 0 0,1 1 0,-1-1 0,1 0 0,-1 0 0,1 0 0,-1 1 0,1-1 0,-1 0 0,1 0 0,0 0 0,-1 0 0,1 0 0,-1 0 0,1 0 0,-1 0 0,1 0 0,-1 0 0,1 0 0,0-1 0,-1 1 0,1 0 0,-1 0 0,1 0 0,-1-1 0,1 1 0,-1 0 0,0-1 0,1 1 0,-1 0 0,1-1 0,-1 1 0,1-1 0,-1 1 0,0-1 0,1 1 0,-1 0 0,0-1 0,0 1 0,1-1 0,-1 0 0,0 1 0,0-1 0,0 1 0,0-1 0,0 1 0,1-1 0,-1 1 0,0-1 0,0 0 0,1-30 0,-1 53 0,7 2 120,-3-14-321,0-11-1083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24575,'6'0'0,"4"0"0,4 0 0,-1-3 0,1 0 0,0-1 0,1 1 0,0 1 0,-1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24575,'3'0'0,"4"0"0,3 0 0,3 0 0,-4 0 0,-3-3 0,-5-4 0,-4-3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35.9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70 24575,'-8'0'0,"0"0"0,0 0 0,1 0 0,-1 1 0,0 0 0,0 1 0,1 0 0,-1 0 0,1 1 0,0-1 0,-1 2 0,1-1 0,1 1 0,-1 0 0,0 0 0,1 1 0,0 0 0,-9 9 0,8-8 0,-1 1 0,1 0 0,0 1 0,0 0 0,1 0 0,0 0 0,0 1 0,1-1 0,0 1 0,1 1 0,0-1 0,-3 11 0,4-9 0,-2 7 0,0 0 0,-2 0 0,0 0 0,-18 31 0,15-40 0,9-23 0,10-23 0,-8 34 0,5-10 0,0 0 0,1 0 0,1 1 0,0-1 0,0 2 0,2-1 0,16-16 0,15-11 0,-36 32 0,0 1 0,1 0 0,0 1 0,0-1 0,0 1 0,0 0 0,1 0 0,0 1 0,0 0 0,0 1 0,0-1 0,1 1 0,-1 0 0,1 1 0,0 0 0,0 0 0,0 1 0,10-1 0,9 3 0,23-1 0,-47 0 0,-1 0 0,1 0 0,-1-1 0,1 0 0,-1 1 0,1-1 0,-1 0 0,0 0 0,1 0 0,-1 0 0,0-1 0,0 1 0,0-1 0,0 1 0,3-4 0,-5 5 0,1-1 0,-1 1 0,0 0 0,1-1 0,-1 1 0,0-1 0,1 1 0,-1 0 0,0-1 0,0 1 0,0-1 0,1 1 0,-1-1 0,0 1 0,0-1 0,0 1 0,0-1 0,0 1 0,0-1 0,0 1 0,0-1 0,0 1 0,0-1 0,0 1 0,0-1 0,0 1 0,0-1 0,-1 1 0,1-1 0,0 1 0,0-1 0,0 1 0,-1 0 0,1-1 0,-19-9 0,-25 4 0,39 6 0,0 0 0,-1 0 0,1 0 0,0 1 0,-1 0 0,1 0 0,0 0 0,0 1 0,0 0 0,0 0 0,0 0 0,0 0 0,1 1 0,-9 5 0,3 2 0,0 0 0,1 0 0,0 1 0,-11 17 0,19-27 0,-50 54 0,42-47 0,0 1 0,0 0 0,1 1 0,0 0 0,-12 19 0,2 6 0,8-19 0,1 1 0,1 0 0,1 1 0,-9 33 0,10-33 0,0 1 0,-12 25 0,13-32 0,-1 0 0,1 0 0,1 1 0,0 0 0,1 0 0,1 0 0,-2 24 0,4 3 0,1-37 0,-1-25 0,0 14 0,-1 0 0,1 0 0,-1-1 0,2 1 0,-1 0 0,1-1 0,1 1 0,-1 0 0,1 0 0,1 0 0,-1 0 0,2 0 0,-1 1 0,1-1 0,0 1 0,6-9 0,5-5 0,-13 16 0,1 0 0,0 0 0,0 1 0,1-1 0,-1 1 0,1 0 0,0 0 0,0 0 0,7-4 0,-11 8 0,1 0 0,0 0 0,-1 0 0,1 1 0,-1-1 0,1 0 0,-1 1 0,1-1 0,-1 0 0,1 1 0,-1-1 0,1 0 0,-1 1 0,1-1 0,-1 1 0,0-1 0,1 1 0,-1-1 0,0 1 0,1-1 0,-1 1 0,0-1 0,0 1 0,1 0 0,-1-1 0,0 1 0,0-1 0,0 1 0,0 0 0,0-1 0,0 1 0,0-1 0,0 1 0,0 0 0,0-1 0,0 1 0,-1 0 0,2 31 0,-1-30 0,0 7 0,-1 0 0,0 0 0,0 0 0,-1 0 0,0 0 0,-1 0 0,0-1 0,0 1 0,-6 10 0,4-4 0,2-1 0,0 1 0,1 1 0,0-1 0,1 0 0,2 22 0,3 41 0,-4-315 0,-1 429 0,-10-246 0,4 28 0,2-1 0,1 1 0,1-1 0,0 0 0,4-42 0,0 65 0,0 1 0,0-1 0,1 1 0,0 0 0,-1 0 0,1 0 0,0 0 0,1 0 0,-1 0 0,0 0 0,1 0 0,0 1 0,0-1 0,-1 1 0,6-3 0,22-24 0,-7-15 0,-22 39 0,2-1 0,-1 1 0,1 0 0,-1 0 0,1 0 0,1 0 0,-1 0 0,1 1 0,0-1 0,0 1 0,0 0 0,6-4 0,3 0 0,0 1 0,0 1 0,1 0 0,-1 0 0,1 2 0,1 0 0,21-4 0,-3 1 0,-24 4 0,0 0 0,-1-1 0,1 0 0,-1 0 0,1-1 0,9-7 0,-9 6 0,0 0 0,1 1 0,-1 0 0,11-4 0,20-14 0,-36 19 0,1 1 0,-1 0 0,1 0 0,-1 0 0,1 1 0,0-1 0,0 1 0,8-2 0,61-6 0,1 2 0,147 6 0,-118 3 0,-102-1 0,0 0 0,1 0 0,-1 0 0,0 1 0,0-1 0,0 1 0,1 0 0,-1-1 0,0 1 0,0 0 0,0 0 0,0 0 0,0 1 0,0-1 0,0 0 0,-1 1 0,1-1 0,0 1 0,-1-1 0,1 1 0,-1 0 0,0 0 0,1 0 0,-1 0 0,0 0 0,1 4 0,2 5 0,0 0 0,-2 0 0,1 1 0,0 15 0,5 20 0,-1-9 0,-7-34 0,0 1 0,1-1 0,-1 0 0,1 0 0,0 0 0,0 0 0,0 0 0,0 0 0,1 0 0,0-1 0,0 1 0,0 0 0,0-1 0,0 1 0,1-1 0,-1 0 0,1 0 0,3 3 0,2 0 0,-1 0 0,2 0 0,-1-1 0,0-1 0,1 1 0,0-1 0,0-1 0,0 0 0,0 0 0,20 3 0,-24-6 0,0 1 0,1 0 0,-1 0 0,0 0 0,0 1 0,0-1 0,0 1 0,-1 1 0,1-1 0,0 1 0,-1-1 0,1 1 0,4 4 0,-7-3 0,1-1 0,-1 1 0,0 0 0,0 0 0,0 0 0,0 0 0,-1 0 0,1 0 0,-1 0 0,0 0 0,0 1 0,-1-1 0,1 0 0,-1 1 0,0-1 0,-1 6 0,-2 247 0,7-283 0,2 0 0,9-29 0,-9 34 0,0 0 0,-1 0 0,-1 0 0,2-36 0,-6 28 0,0-25 0,-8-80 0,6 117 0,-2 0 0,1 1 0,-2-1 0,0 1 0,-1 0 0,-1 0 0,0 1 0,-19-29 0,26 43 0,-1 0 0,1 1 0,0-1 0,0 0 0,-1 1 0,1-1 0,0 1 0,-1-1 0,1 1 0,-1-1 0,1 1 0,-1-1 0,1 1 0,-1-1 0,1 1 0,-1-1 0,0 1 0,1 0 0,-1-1 0,1 1 0,-1 0 0,0 0 0,1-1 0,-1 1 0,0 0 0,1 0 0,-1 0 0,0 0 0,1 0 0,-1 0 0,0 0 0,0 0 0,0 0 0,0 1 0,0 1 0,0-1 0,0 0 0,0 0 0,1 1 0,-1-1 0,0 1 0,1-1 0,-1 1 0,1-1 0,0 1 0,-1-1 0,1 1 0,0 1 0,-3 64 0,3-62 0,21 292 0,-5-108 0,-12-164 0,1-35 0,1-42 0,-6-451 0,0 849 0,1-468 0,-3-132 0,1 247 0,-1-1 0,0 1 0,0 0 0,0 0 0,-1 0 0,0 0 0,-1 1 0,0-1 0,0 1 0,0 0 0,0 0 0,-1 0 0,0 1 0,0-1 0,-10-6 0,9 7 0,0 0 0,0 0 0,-1 1 0,1 0 0,-1 0 0,0 1 0,0 0 0,0 0 0,-1 0 0,1 1 0,-1 0 0,1 1 0,-1-1 0,-12 1 0,19 1 0,-1 0 0,1 0 0,-1 1 0,1-1 0,-1 0 0,1 1 0,-1 0 0,1-1 0,0 1 0,-1 0 0,1-1 0,0 1 0,0 0 0,-1 0 0,1 0 0,0 0 0,0 0 0,0 0 0,0 1 0,0-1 0,0 0 0,-1 3 0,0 0 0,1 0 0,-1 0 0,1 1 0,0-1 0,0 1 0,0-1 0,0 9 0,2 5 0,-1 1 0,7 33 0,3-14 0,0 1 0,28 62 0,-23-65 0,-2 1 0,-1 0 0,7 44 0,-11-59 0,-8-22 0,0 0 0,1 1 0,-1-1 0,0 0 0,0 0 0,1 0 0,-1 0 0,0 1 0,0-1 0,1 0 0,-1 0 0,0 0 0,0 0 0,1 0 0,-1 0 0,0 0 0,0 0 0,1 0 0,-1 0 0,0 0 0,1 0 0,-1 0 0,0 0 0,0 0 0,1 0 0,-1 0 0,0 0 0,0 0 0,1 0 0,-1 0 0,0-1 0,0 1 0,1 0 0,-1 0 0,0 0 0,0 0 0,0-1 0,1 1 0,1-2 0,-1-1 0,1 1 0,-1 0 0,0-1 0,0 1 0,0-1 0,0 1 0,0-1 0,0 1 0,-1-1 0,1 0 0,-1-4 0,3-58 0,-6-73 0,3 138 0,0-1 0,0 0 0,0 1 0,1-1 0,-1 0 0,0 0 0,0 1 0,0-1 0,0 0 0,0 1 0,-1-1 0,1 0 0,0 1 0,0-1 0,0 0 0,-1 0 0,1 1 0,0-1 0,-1 1 0,1-1 0,0 0 0,-1 1 0,1-1 0,-1 1 0,1-1 0,-1 1 0,1-1 0,-1 1 0,1-1 0,-1 1 0,1-1 0,-1 1 0,0 0 0,1 0 0,-1-1 0,0 1 0,1 0 0,-1 0 0,0 0 0,0-1 0,1 1 0,-1 0 0,0 0 0,1 0 0,-1 0 0,0 0 0,0 0 0,1 1 0,-1-1 0,0 0 0,1 0 0,-1 0 0,0 1 0,1-1 0,-1 0 0,0 1 0,0 0 0,-1-1 0,0 1 0,0 0 0,0-1 0,0 1 0,0-1 0,0 0 0,0 0 0,0 0 0,0 0 0,0 0 0,0 0 0,0 0 0,0-1 0,-4 0 0,-5-6 0,0 0 0,1-1 0,0 1 0,0-2 0,-16-17 0,-6-4 0,-19-19 0,43 38 0,-1 1 0,-1 1 0,0 0 0,0 0 0,-1 1 0,0 0 0,-1 1 0,1 0 0,-1 0 0,-1 2 0,-22-8 0,30 12 0,-1 0 0,1-1 0,-1 0 0,1 1 0,0-2 0,0 1 0,0-1 0,0 1 0,0-1 0,-5-5 0,12 3 0,11 4 0,12 4 0,-14-1 0,-2-1 0,-1 0 0,0 1 0,0 0 0,1 0 0,-1 1 0,-1 0 0,1 1 0,0 0 0,10 7 0,-17-11 0,-1 1 0,0-1 0,1 0 0,-1 1 0,0-1 0,1 1 0,-1-1 0,0 0 0,0 1 0,0-1 0,1 1 0,-1-1 0,0 1 0,0-1 0,0 1 0,0-1 0,0 1 0,0-1 0,0 0 0,0 1 0,0-1 0,0 1 0,0-1 0,0 1 0,0-1 0,0 1 0,0-1 0,-1 1 0,1-1 0,0 0 0,0 1 0,-1-1 0,1 1 0,0-1 0,0 0 0,-1 1 0,1-1 0,0 0 0,-1 1 0,1-1 0,-1 0 0,1 1 0,0-1 0,-1 0 0,1 0 0,-1 0 0,1 1 0,-1-1 0,1 0 0,-1 0 0,0 0 0,-31 10 0,26-8 0,-39 7 0,-1-2 0,-72 3 0,-67-8 0,155-2 0,62-3 0,-1-1 0,0-2 0,0-1 0,-1-1 0,32-13 0,-9 4 0,-72 21 0,1-1 0,-1-1 0,0 0 0,-27-2 0,23 0 0,0 0 0,0 2 0,-27 5 0,46-5 0,-1 0 0,1 0 0,-1 0 0,1 1 0,0 0 0,0 0 0,0 0 0,0 0 0,1 0 0,-1 1 0,1 0 0,0-1 0,0 1 0,0 1 0,0-1 0,1 0 0,0 1 0,-3 5 0,3-4 0,-1-1 0,0 0 0,0 1 0,0-1 0,-1 0 0,1-1 0,-1 1 0,-1-1 0,1 1 0,-1-1 0,1 0 0,-1-1 0,-8 5 0,6-5 0,0-1 0,-1 1 0,0-1 0,0-1 0,1 0 0,-1 0 0,0 0 0,0-1 0,0 0 0,0-1 0,-15-3 0,23 4 0,-1-1 0,1 0 0,0 0 0,0 0 0,0 0 0,0 0 0,0 0 0,0 1 0,0-1 0,0 0 0,0 0 0,0 0 0,0 0 0,0 0 0,1 0 0,-1 1 0,0-1 0,1 0 0,-1 0 0,1 0 0,-1 1 0,1-1 0,-1 0 0,1 0 0,-1 1 0,1-1 0,0 1 0,-1-1 0,1 0 0,0 1 0,0 0 0,1-2 0,25-21 0,-13 16 0,0 1 0,0 0 0,1 1 0,-1 0 0,1 1 0,0 1 0,0 1 0,1 0 0,-1 1 0,0 0 0,20 2 0,-10-1 0,0-1 0,50-9 0,-18 1 0,1 2 0,0 2 0,115 7 0,-58 0 0,-111-2 0,-1 0 0,0 0 0,1 0 0,-1 0 0,1 0 0,-1 1 0,0-1 0,0 1 0,1 0 0,-1 0 0,0 1 0,0-1 0,0 0 0,5 4 0,-6-2 0,0-1 0,-1 1 0,1-1 0,-1 1 0,1 0 0,-1 0 0,0 0 0,0 0 0,-1 0 0,1 0 0,-1 0 0,1 0 0,-1 0 0,0 0 0,0 0 0,-1 5 0,1 20 0,-1-19 0,0 0 0,1 0 0,0 0 0,1-1 0,0 1 0,0 0 0,1 0 0,0-1 0,1 1 0,-1-1 0,6 9 0,41 104-1365,-44-110-5461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24575,'0'-2'0,"3"-8"0,3-1 0,2-2 0,-2-1 0,-1-1 0,1 1 0,0 1 0,-1 6 0,-2 6 0,-4 3 0,-5 2 0,-1 3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24575,'0'758'0,"0"-749"0,0-6 0,1 0 0,-1 0 0,0 1 0,0-1 0,-1 0 0,1 1 0,0-1 0,-1 0 0,0 0 0,0 0 0,-3 6 0,3-10 0,0-1 0,1 1 0,-1 0 0,0-1 0,0 1 0,1-1 0,-1 1 0,1-1 0,-1 1 0,1-1 0,0 1 0,-1-1 0,1 0 0,0 1 0,0-3 0,-17-111 0,0-16 0,16 117 0,1 9 0,0 0 0,0 0 0,0 0 0,-1 0 0,0 0 0,0 0 0,0 0 0,-3-5 0,-1 24 0,1 10 0,6 176 0,1-106 0,-11 114 0,2-178 0,2-30 0,1-19 0,2-36 0,2 1 0,3-1 0,14-75 0,49-156 0,-64 278 0,5-16 0,-5 33 0,-4 43 0,1-38 0,-3 39 0,1-36 0,0 1 0,2 0 0,0 0 0,1-1 0,6 30 0,-2-59 0,-1-14 0,0-264 0,-4 291 0,0 0 0,0 0 0,0 0 0,-1 0 0,1 0 0,0 0 0,-1 0 0,1 0 0,0-1 0,-1 1 0,1 0 0,-1 0 0,0-1 0,1 1 0,-1 0 0,0 0 0,1-1 0,-1 1 0,0-1 0,0 1 0,1-1 0,-1 1 0,0-1 0,0 1 0,0-1 0,0 0 0,0 1 0,0-1 0,0 0 0,1 0 0,-1 0 0,0 0 0,-2 0 0,1 1 0,-1-1 0,1 0 0,-1 0 0,1 0 0,0 0 0,-1-1 0,1 1 0,0-1 0,0 1 0,-1-1 0,1 0 0,0 0 0,-2-1 0,-2-3 0,0-1 0,1 0 0,0 0 0,0-1 0,1 1 0,0-1 0,0 0 0,1 0 0,-1 0 0,-3-15 0,0-1 0,1 0 0,-4-34 0,8 44 0,-1-26 0,2 39 0,1-1 0,0 1 0,0 0 0,0 0 0,0 0 0,0 0 0,0 0 0,0-1 0,0 1 0,0 0 0,0 0 0,0 0 0,0 0 0,0 0 0,0-1 0,1 1 0,-1 0 0,0 0 0,0 0 0,0 0 0,0 0 0,0-1 0,0 1 0,0 0 0,0 0 0,0 0 0,0 0 0,1 0 0,-1 0 0,0 0 0,0 0 0,0 0 0,0-1 0,0 1 0,0 0 0,1 0 0,-1 0 0,0 0 0,0 0 0,0 0 0,0 0 0,0 0 0,1 0 0,-1 0 0,0 0 0,0 0 0,0 0 0,0 0 0,0 0 0,1 0 0,-1 0 0,0 0 0,0 0 0,0 0 0,0 1 0,14 16 0,-8-5 0,-1 0 0,0 1 0,0-1 0,4 24 0,2 3 0,-11-38 0,0-1 0,0 1 0,0-1 0,1 1 0,-1-1 0,0 1 0,0-1 0,0 1 0,0-1 0,1 1 0,-1-1 0,0 0 0,1 1 0,-1-1 0,0 1 0,1-1 0,-1 0 0,0 1 0,1-1 0,-1 0 0,1 0 0,-1 1 0,0-1 0,1 0 0,-1 0 0,1 1 0,-1-1 0,1 0 0,-1 0 0,1 0 0,-1 0 0,1 0 0,-1 0 0,1 0 0,-1 0 0,1 0 0,-1 0 0,1 0 0,-1 0 0,1 0 0,-1-1 0,1 1 0,-1 0 0,1 0 0,-1 0 0,0-1 0,1 1 0,-1 0 0,1 0 0,-1-1 0,0 1 0,1-1 0,7-1 0,-7 13 0,-33 165 0,-1 21 0,29-170 0,5-60 0,0 3 0,0-4 0,-1-56 0,4 0 0,27-152 0,-31 239 0,10-35 0,-5 33 0,-4 24 0,-5 11 0,-3-27 0,-3-19 0,-11-65 0,21 81 0,0 0 0,0 0 0,0 0 0,0 0 0,0 0 0,0 0 0,0 0 0,0 0 0,0 1 0,0-1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0,-2 19 0,0 21 0,4 655 0,-1-749 0,0 50 0,0 34 0,0 8-1365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146 126 24575,'-5'0'0,"-6"0"0,1-2 0,0-5 0,0 0 0,2-5 0,-1-1 0,1 0 0,2-2 0,-1 3 0,-1 3 0,-4 2 0,2 1 0,1-2 0,-2 0 0,0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24575,'33'-35'0,"2"7"0,-31 27 0,-1-1 0,0 0 0,0 0 0,0 0 0,0-1 0,0 1 0,0-1 0,-1 0 0,1 1 0,-1-1 0,0 0 0,0-1 0,0 1 0,0 0 0,0 0 0,1-5 0,-1 0-124,0 0 0,1 1 0,0-1 0,1 1 0,-1-1 0,1 1-1,1 0 1,-1 0 0,1 1 0,9-10 0,-5 8-6702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24575,'-1'32'0,"0"-20"0,1 1 0,0-1 0,1 1 0,3 14 0,-4-23 0,2 0 0,-1-1 0,0 1 0,1-1 0,-1 1 0,1-1 0,0 0 0,0 1 0,0-1 0,1 0 0,-1 0 0,1-1 0,0 1 0,-1 0 0,1-1 0,0 0 0,7 4 0,19 14 0,-25-17 0,-1 0 0,1 0 0,1 0 0,-1-1 0,0 0 0,1 1 0,-1-2 0,1 1 0,0 0 0,-1-1 0,1 0 0,6 1 0,4-1 0,-1-1 0,0-1 0,0 0 0,1-1 0,-1-1 0,0 0 0,-1-1 0,1 0 0,-1-1 0,18-8 0,-28 10 0,1 0 0,-1 1 0,0-2 0,0 1 0,0 0 0,0 0 0,-1-1 0,1 0 0,-1 1 0,0-1 0,0 0 0,0 0 0,0 0 0,-1 0 0,0 0 0,0-1 0,0 1 0,0 0 0,0-1 0,-1-7 0,1-11 0,-1-1 0,-5-35 0,4 52 0,1 5 0,-1 0 0,1 0 0,-1 1 0,0-1 0,0 0 0,0 0 0,0 0 0,0 1 0,0-1 0,0 0 0,-1 1 0,1-1 0,0 1 0,-1 0 0,1-1 0,-1 1 0,0 0 0,1 0 0,-1 0 0,0 0 0,0 0 0,0 1 0,1-1 0,-1 0 0,0 1 0,0-1 0,0 1 0,0 0 0,0 0 0,-3 0 0,-11-1 0,0 0 0,-32 4 0,22-1 0,-127-1-1365,135-1-5461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4:4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53 24575,'-36'-28'0,"25"23"0,0 1 0,0 0 0,0 1 0,-1 0 0,1 1 0,-1 0 0,-12 0 0,-88 3 0,46 1 0,29 2 0,37-4 0,-1 0 0,1 0 0,-1 0 0,1 0 0,-1 0 0,1 0 0,-1 0 0,1 0 0,-1 0 0,1 0 0,-1 0 0,1 0 0,-1 1 0,1-1 0,-1 0 0,1 0 0,-1 0 0,1 1 0,0-1 0,-1 0 0,1 1 0,-1-1 0,1 0 0,0 1 0,-1-1 0,1 0 0,0 1 0,-1-1 0,1 0 0,0 1 0,0-1 0,-1 1 0,1-1 0,0 1 0,0-1 0,0 1 0,0-1 0,0 1 0,0-1 0,-1 1 0,1-1 0,0 1 0,0-1 0,1 1 0,-1-1 0,0 1 0,0-1 0,0 1 0,0-1 0,0 1 0,0-1 0,1 0 0,-1 1 0,0-1 0,0 1 0,1-1 0,-1 1 0,0-1 0,1 0 0,-1 1 0,0-1 0,1 0 0,-1 1 0,1-1 0,-1 0 0,0 0 0,1 1 0,3 3 0,0 0 0,0 0 0,-1 1 0,1 0 0,-1-1 0,-1 1 0,1 0 0,-1 1 0,1-1 0,-2 0 0,1 1 0,0-1 0,-1 1 0,0-1 0,0 1 0,-1 11 0,12 40 0,-11-54 0,1 0 0,0 0 0,1 0 0,-1 0 0,0-1 0,1 1 0,-1-1 0,1 0 0,5 4 0,14 13 0,25 49 0,-45-66 0,1 0 0,-1 0 0,1 0 0,-1-1 0,1 1 0,0-1 0,-1 0 0,1 1 0,0-1 0,0-1 0,0 1 0,0 0 0,0-1 0,0 1 0,0-1 0,0 0 0,0 0 0,0 0 0,0 0 0,0-1 0,0 1 0,0-1 0,0 0 0,0 0 0,0 0 0,4-2 0,6-2 0,0 0 0,0-1 0,-1 0 0,18-12 0,-13 6 0,-1 0 0,-1-1 0,17-17 0,-28 25 0,0 1 0,0-1 0,0 0 0,-1-1 0,1 1 0,-2 0 0,1-1 0,0 0 0,-1 0 0,0 1 0,-1-1 0,1-1 0,-1 1 0,1-9 0,-2 15-7,0-8-264,0 0-1,0 0 0,-1 1 1,-2-16-1,-2 11-6554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6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146 126 24575,'-5'0'0,"-6"0"0,1-2 0,0-5 0,0 0 0,2-5 0,-1-1 0,1 0 0,2-2 0,-1 3 0,-1 3 0,-4 2 0,2 1 0,1-2 0,-2 0 0,0 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6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24575,'33'-35'0,"2"7"0,-31 27 0,-1-1 0,0 0 0,0 0 0,0 0 0,0-1 0,0 1 0,0-1 0,-1 0 0,1 1 0,-1-1 0,0 0 0,0-1 0,0 1 0,0 0 0,0 0 0,1-5 0,-1 0-124,0 0 0,1 1 0,0-1 0,1 1 0,-1-1 0,1 1-1,1 0 1,-1 0 0,1 1 0,9-10 0,-5 8-6702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6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24575,'-1'32'0,"0"-20"0,1 1 0,0-1 0,1 1 0,3 14 0,-4-23 0,2 0 0,-1-1 0,0 1 0,1-1 0,-1 1 0,1-1 0,0 0 0,0 1 0,0-1 0,1 0 0,-1 0 0,1-1 0,0 1 0,-1 0 0,1-1 0,0 0 0,7 4 0,19 14 0,-25-17 0,-1 0 0,1 0 0,1 0 0,-1-1 0,0 0 0,1 1 0,-1-2 0,1 1 0,0 0 0,-1-1 0,1 0 0,6 1 0,4-1 0,-1-1 0,0-1 0,0 0 0,1-1 0,-1-1 0,0 0 0,-1-1 0,1 0 0,-1-1 0,18-8 0,-28 10 0,1 0 0,-1 1 0,0-2 0,0 1 0,0 0 0,0 0 0,-1-1 0,1 0 0,-1 1 0,0-1 0,0 0 0,0 0 0,0 0 0,-1 0 0,0 0 0,0-1 0,0 1 0,0 0 0,0-1 0,-1-7 0,1-11 0,-1-1 0,-5-35 0,4 52 0,1 5 0,-1 0 0,1 0 0,-1 1 0,0-1 0,0 0 0,0 0 0,0 0 0,0 1 0,0-1 0,0 0 0,-1 1 0,1-1 0,0 1 0,-1 0 0,1-1 0,-1 1 0,0 0 0,1 0 0,-1 0 0,0 0 0,0 0 0,0 1 0,1-1 0,-1 0 0,0 1 0,0-1 0,0 1 0,0 0 0,0 0 0,-3 0 0,-11-1 0,0 0 0,-32 4 0,22-1 0,-127-1-1365,135-1-5461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36.5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26:1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53 24575,'-36'-28'0,"25"23"0,0 1 0,0 0 0,0 1 0,-1 0 0,1 1 0,-1 0 0,-12 0 0,-88 3 0,46 1 0,29 2 0,37-4 0,-1 0 0,1 0 0,-1 0 0,1 0 0,-1 0 0,1 0 0,-1 0 0,1 0 0,-1 0 0,1 0 0,-1 0 0,1 0 0,-1 1 0,1-1 0,-1 0 0,1 0 0,-1 0 0,1 1 0,0-1 0,-1 0 0,1 1 0,-1-1 0,1 0 0,0 1 0,-1-1 0,1 0 0,0 1 0,-1-1 0,1 0 0,0 1 0,0-1 0,-1 1 0,1-1 0,0 1 0,0-1 0,0 1 0,0-1 0,0 1 0,0-1 0,-1 1 0,1-1 0,0 1 0,0-1 0,1 1 0,-1-1 0,0 1 0,0-1 0,0 1 0,0-1 0,0 1 0,0-1 0,1 0 0,-1 1 0,0-1 0,0 1 0,1-1 0,-1 1 0,0-1 0,1 0 0,-1 1 0,0-1 0,1 0 0,-1 1 0,1-1 0,-1 0 0,0 0 0,1 1 0,3 3 0,0 0 0,0 0 0,-1 1 0,1 0 0,-1-1 0,-1 1 0,1 0 0,-1 1 0,1-1 0,-2 0 0,1 1 0,0-1 0,-1 1 0,0-1 0,0 1 0,-1 11 0,12 40 0,-11-54 0,1 0 0,0 0 0,1 0 0,-1 0 0,0-1 0,1 1 0,-1-1 0,1 0 0,5 4 0,14 13 0,25 49 0,-45-66 0,1 0 0,-1 0 0,1 0 0,-1-1 0,1 1 0,0-1 0,-1 0 0,1 1 0,0-1 0,0-1 0,0 1 0,0 0 0,0-1 0,0 1 0,0-1 0,0 0 0,0 0 0,0 0 0,0 0 0,0-1 0,0 1 0,0-1 0,0 0 0,0 0 0,0 0 0,4-2 0,6-2 0,0 0 0,0-1 0,-1 0 0,18-12 0,-13 6 0,-1 0 0,-1-1 0,17-17 0,-28 25 0,0 1 0,0-1 0,0 0 0,-1-1 0,1 1 0,-2 0 0,1-1 0,0 0 0,-1 0 0,0 1 0,-1-1 0,1-1 0,-1 1 0,1-9 0,-2 15-7,0-8-264,0 0-1,0 0 0,-1 1 1,-2-16-1,-2 11-6554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49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 36,'0'-3,"-3"0,-1-4,-2 0,-1-1,1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6:59.3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75,'2'0,"5"0,0-3,0-4,-2-3,1 0,-1 4,6 4,2 1,3 5,-5 1,-9-1,-9 0,-2-4,-3-2,1 2,2 4,2 4,6 1,3 5,6-1,3-5,-2-6,2-8,0-1,0 3,-3 7,0 4,-1 3,-2-6,-1-6,-2-6,-2-4,1-3,-2-1,1-2,0-3,-1 6,1 7,0 8,0 7,0 5,0 3,0 2,0 4,0 1,3-3,1-5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3T22:17:06.8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68 51,'0'-2,"0"-5,0-3,0 2,0 6,0 6,3 3,1 5,-1 3,3 0,0 0,1-3,1-6,-2-10,-2-7,-2-4,0 3,-2 9,0 8,0 6,0 4,-1-4,1-5,0-11,0-7,0-4,0-2,0-1,0 6,-3 4,-1 8,1 6,-3 2,-3 0,-5-1,-1-4,3 0,3 2,3 7,3 4,-2-1,1-8,1-8,-2-3,0-5,0-2,2-3,1-1,1-1,1 5,2 5,2 7,0 5,5 3,0 2,0 2,-3 6,2-2,1-2,0-7,-3-8,-1-5,1-3,-1-3,2 2,0-1,-2-2,-1 5,-2 6,0 7,-2 5,0 6,0 4,2-2,2-10,-1-8,0-8,2-2,0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22:17:1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24575,'40'31'0,"-19"-21"0,1-2 0,0 0 0,0-1 0,1-1 0,0-1 0,0-1 0,0-1 0,24 0 0,14 3 0,68 3 0,-105-9 0,-1-1 0,1-1 0,33-7 0,-47 7 0,0-2 0,0 1 0,0-1 0,-1-1 0,0 0 0,0 0 0,0 0 0,0-1 0,-1-1 0,9-8 0,-12 10-104,-1 1-36,0-1 0,1 1 0,0 0 0,0 1 0,0-1-1,0 1 1,0 0 0,9-3 0,-2 2-6686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6DDD-D4B1-4145-82B9-3360A7ECB4DC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4F61-6EF5-4185-8DC7-8FD0DAB50A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&amp; Gregory Duffley on 12/4/2021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F61-6EF5-4185-8DC7-8FD0DAB50A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3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on 12/4/2021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F61-6EF5-4185-8DC7-8FD0DAB50A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on 12/4/2021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F61-6EF5-4185-8DC7-8FD0DAB50A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1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on 12/4/2021 Complexity of almost all Queue methods are constant Time</a:t>
            </a:r>
          </a:p>
          <a:p>
            <a:r>
              <a:rPr lang="en-US" dirty="0"/>
              <a:t>Queue&lt;T&gt; copy() is Linear Time</a:t>
            </a:r>
          </a:p>
          <a:p>
            <a:r>
              <a:rPr lang="en-US" dirty="0"/>
              <a:t>toString() is also Linear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F61-6EF5-4185-8DC7-8FD0DAB50A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on 12/4/2021</a:t>
            </a:r>
          </a:p>
          <a:p>
            <a:r>
              <a:rPr lang="en-US" dirty="0"/>
              <a:t>Shows some of the classes in the implementation of a Queue where it adds three people to the line and then removes the front person three times until the line is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F61-6EF5-4185-8DC7-8FD0DAB50A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285171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0628517141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Created by Gregory Duffley on 12/5/2021</a:t>
            </a:r>
            <a:endParaRPr dirty="0"/>
          </a:p>
        </p:txBody>
      </p:sp>
      <p:sp>
        <p:nvSpPr>
          <p:cNvPr id="244" name="Google Shape;244;g10628517141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285171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0628517141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Created by Gregory Duffley on 12/5/2021</a:t>
            </a:r>
            <a:endParaRPr dirty="0"/>
          </a:p>
        </p:txBody>
      </p:sp>
      <p:sp>
        <p:nvSpPr>
          <p:cNvPr id="251" name="Google Shape;251;g10628517141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2851714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62851714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Created by </a:t>
            </a:r>
            <a:r>
              <a:rPr lang="en-US"/>
              <a:t>Gregory Duffley on 12/5/2021</a:t>
            </a:r>
            <a:endParaRPr dirty="0"/>
          </a:p>
        </p:txBody>
      </p:sp>
      <p:sp>
        <p:nvSpPr>
          <p:cNvPr id="258" name="Google Shape;258;g1062851714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7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8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2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581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8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8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0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83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customXml" Target="../ink/ink33.xml"/><Relationship Id="rId84" Type="http://schemas.openxmlformats.org/officeDocument/2006/relationships/customXml" Target="../ink/ink47.xml"/><Relationship Id="rId16" Type="http://schemas.openxmlformats.org/officeDocument/2006/relationships/image" Target="../media/image11.png"/><Relationship Id="rId11" Type="http://schemas.openxmlformats.org/officeDocument/2006/relationships/image" Target="../media/image9.png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2.png"/><Relationship Id="rId74" Type="http://schemas.openxmlformats.org/officeDocument/2006/relationships/customXml" Target="../ink/ink37.xml"/><Relationship Id="rId79" Type="http://schemas.openxmlformats.org/officeDocument/2006/relationships/customXml" Target="../ink/ink42.xml"/><Relationship Id="rId5" Type="http://schemas.openxmlformats.org/officeDocument/2006/relationships/image" Target="../media/image6.png"/><Relationship Id="rId19" Type="http://schemas.openxmlformats.org/officeDocument/2006/relationships/customXml" Target="../ink/ink8.xml"/><Relationship Id="rId14" Type="http://schemas.openxmlformats.org/officeDocument/2006/relationships/customXml" Target="../ink/ink5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77" Type="http://schemas.openxmlformats.org/officeDocument/2006/relationships/customXml" Target="../ink/ink40.xml"/><Relationship Id="rId8" Type="http://schemas.openxmlformats.org/officeDocument/2006/relationships/customXml" Target="../ink/ink2.xml"/><Relationship Id="rId51" Type="http://schemas.openxmlformats.org/officeDocument/2006/relationships/customXml" Target="../ink/ink24.xml"/><Relationship Id="rId72" Type="http://schemas.openxmlformats.org/officeDocument/2006/relationships/image" Target="../media/image38.png"/><Relationship Id="rId80" Type="http://schemas.openxmlformats.org/officeDocument/2006/relationships/customXml" Target="../ink/ink43.xml"/><Relationship Id="rId85" Type="http://schemas.openxmlformats.org/officeDocument/2006/relationships/customXml" Target="../ink/ink48.xml"/><Relationship Id="rId3" Type="http://schemas.openxmlformats.org/officeDocument/2006/relationships/image" Target="../media/image1.jpeg"/><Relationship Id="rId12" Type="http://schemas.openxmlformats.org/officeDocument/2006/relationships/customXml" Target="../ink/ink4.xm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8.xml"/><Relationship Id="rId67" Type="http://schemas.openxmlformats.org/officeDocument/2006/relationships/image" Target="../media/image36.png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customXml" Target="../ink/ink34.xml"/><Relationship Id="rId75" Type="http://schemas.openxmlformats.org/officeDocument/2006/relationships/customXml" Target="../ink/ink38.xml"/><Relationship Id="rId83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customXml" Target="../ink/ink3.xml"/><Relationship Id="rId31" Type="http://schemas.openxmlformats.org/officeDocument/2006/relationships/customXml" Target="../ink/ink14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image" Target="../media/image35.png"/><Relationship Id="rId73" Type="http://schemas.openxmlformats.org/officeDocument/2006/relationships/customXml" Target="../ink/ink36.xml"/><Relationship Id="rId78" Type="http://schemas.openxmlformats.org/officeDocument/2006/relationships/customXml" Target="../ink/ink41.xml"/><Relationship Id="rId81" Type="http://schemas.openxmlformats.org/officeDocument/2006/relationships/customXml" Target="../ink/ink44.xml"/><Relationship Id="rId86" Type="http://schemas.openxmlformats.org/officeDocument/2006/relationships/customXml" Target="../ink/ink49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customXml" Target="../ink/ink39.xml"/><Relationship Id="rId7" Type="http://schemas.openxmlformats.org/officeDocument/2006/relationships/image" Target="../media/image7.png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customXml" Target="../ink/ink32.xml"/><Relationship Id="rId87" Type="http://schemas.openxmlformats.org/officeDocument/2006/relationships/customXml" Target="../ink/ink50.xml"/><Relationship Id="rId61" Type="http://schemas.openxmlformats.org/officeDocument/2006/relationships/customXml" Target="../ink/ink29.xml"/><Relationship Id="rId82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56" y="65741"/>
            <a:ext cx="6106185" cy="1318892"/>
          </a:xfrm>
        </p:spPr>
        <p:txBody>
          <a:bodyPr>
            <a:normAutofit/>
          </a:bodyPr>
          <a:lstStyle/>
          <a:p>
            <a:r>
              <a:rPr lang="en-US" dirty="0"/>
              <a:t>Stacks and queues</a:t>
            </a:r>
            <a:br>
              <a:rPr lang="en-US" dirty="0"/>
            </a:br>
            <a:r>
              <a:rPr lang="en-US" sz="2400" dirty="0"/>
              <a:t>analysis  of abstract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56" y="1873795"/>
            <a:ext cx="6749597" cy="4682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                 CST-201 Warren Peterson &amp; Gregory duffley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5836" y="2466007"/>
            <a:ext cx="10339534" cy="4143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5AE0C-EF6C-423D-853E-01A585CAE16C}"/>
              </a:ext>
            </a:extLst>
          </p:cNvPr>
          <p:cNvSpPr txBox="1"/>
          <p:nvPr/>
        </p:nvSpPr>
        <p:spPr>
          <a:xfrm>
            <a:off x="2832847" y="6025115"/>
            <a:ext cx="139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STACKS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F0CE1-B74E-4122-9A5C-EE6EA9781605}"/>
              </a:ext>
            </a:extLst>
          </p:cNvPr>
          <p:cNvSpPr txBox="1"/>
          <p:nvPr/>
        </p:nvSpPr>
        <p:spPr>
          <a:xfrm>
            <a:off x="8399929" y="5950409"/>
            <a:ext cx="157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DBE82269-2EB5-45A2-BE29-2F95C6993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799039"/>
            <a:ext cx="5454122" cy="23725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1FF0CFC-E682-48E9-AD8E-FDB7C5504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694" y="3872946"/>
            <a:ext cx="5454122" cy="199075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675C77-F849-4733-98B4-9D66CA2D230B}"/>
              </a:ext>
            </a:extLst>
          </p:cNvPr>
          <p:cNvSpPr txBox="1"/>
          <p:nvPr/>
        </p:nvSpPr>
        <p:spPr>
          <a:xfrm>
            <a:off x="387561" y="285678"/>
            <a:ext cx="5337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QUEUES:</a:t>
            </a:r>
          </a:p>
          <a:p>
            <a:endParaRPr lang="en-US" dirty="0"/>
          </a:p>
          <a:p>
            <a:r>
              <a:rPr lang="en-US" dirty="0"/>
              <a:t>1.) First-in First-out (FIFO) collections.</a:t>
            </a:r>
          </a:p>
          <a:p>
            <a:r>
              <a:rPr lang="en-US" dirty="0"/>
              <a:t>2.) Enqueuing is adding to the back of the queue.</a:t>
            </a:r>
          </a:p>
          <a:p>
            <a:r>
              <a:rPr lang="en-US" dirty="0"/>
              <a:t>3.) Dequeuing is removing from the front of the queue.</a:t>
            </a:r>
          </a:p>
          <a:p>
            <a:endParaRPr lang="en-US" dirty="0"/>
          </a:p>
          <a:p>
            <a:r>
              <a:rPr lang="en-US" dirty="0"/>
              <a:t>A queue is like a line at the movie theatre. Different ends are used to enqueue(insert) and dequeue(remove) elements.</a:t>
            </a:r>
          </a:p>
          <a:p>
            <a:endParaRPr lang="en-US" dirty="0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577A044-CE8C-4B74-9AD9-E6E86417F275}"/>
              </a:ext>
            </a:extLst>
          </p:cNvPr>
          <p:cNvSpPr/>
          <p:nvPr/>
        </p:nvSpPr>
        <p:spPr>
          <a:xfrm>
            <a:off x="1420451" y="6017322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8C89B198-245F-4578-80D6-72FFED5CE3F3}"/>
              </a:ext>
            </a:extLst>
          </p:cNvPr>
          <p:cNvSpPr/>
          <p:nvPr/>
        </p:nvSpPr>
        <p:spPr>
          <a:xfrm>
            <a:off x="1979251" y="6017322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D3F443E2-0E07-450E-9C05-E182C734451C}"/>
              </a:ext>
            </a:extLst>
          </p:cNvPr>
          <p:cNvSpPr/>
          <p:nvPr/>
        </p:nvSpPr>
        <p:spPr>
          <a:xfrm>
            <a:off x="2538051" y="6017322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33E42-ACD6-4502-9EAF-515E215B9502}"/>
              </a:ext>
            </a:extLst>
          </p:cNvPr>
          <p:cNvSpPr/>
          <p:nvPr/>
        </p:nvSpPr>
        <p:spPr>
          <a:xfrm>
            <a:off x="1308393" y="5925061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8E664-6D9E-4F0B-8FE0-4784611615B9}"/>
              </a:ext>
            </a:extLst>
          </p:cNvPr>
          <p:cNvSpPr/>
          <p:nvPr/>
        </p:nvSpPr>
        <p:spPr>
          <a:xfrm>
            <a:off x="1325411" y="3224910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88C17-2600-4A04-BBEA-9FC94FF77D45}"/>
              </a:ext>
            </a:extLst>
          </p:cNvPr>
          <p:cNvSpPr txBox="1"/>
          <p:nvPr/>
        </p:nvSpPr>
        <p:spPr>
          <a:xfrm>
            <a:off x="1436886" y="2982259"/>
            <a:ext cx="1619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Suppose q is an empty 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801E88-18AD-4837-A176-7BDB3AD41B4E}"/>
              </a:ext>
            </a:extLst>
          </p:cNvPr>
          <p:cNvSpPr/>
          <p:nvPr/>
        </p:nvSpPr>
        <p:spPr>
          <a:xfrm>
            <a:off x="1308393" y="4159050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997CD-BDA3-4331-8702-14C195B8B8C4}"/>
              </a:ext>
            </a:extLst>
          </p:cNvPr>
          <p:cNvSpPr/>
          <p:nvPr/>
        </p:nvSpPr>
        <p:spPr>
          <a:xfrm>
            <a:off x="1308393" y="5042055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E881D364-BD0F-48F5-8CB8-7BE8D3DFE494}"/>
              </a:ext>
            </a:extLst>
          </p:cNvPr>
          <p:cNvSpPr/>
          <p:nvPr/>
        </p:nvSpPr>
        <p:spPr>
          <a:xfrm>
            <a:off x="886799" y="3777894"/>
            <a:ext cx="337072" cy="634267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79BEC97A-9CE3-4984-965A-60E2A5C5093A}"/>
              </a:ext>
            </a:extLst>
          </p:cNvPr>
          <p:cNvSpPr/>
          <p:nvPr/>
        </p:nvSpPr>
        <p:spPr>
          <a:xfrm>
            <a:off x="917594" y="4785268"/>
            <a:ext cx="337072" cy="634267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59CB336B-2CCF-4DB3-B51E-333E28AD960E}"/>
              </a:ext>
            </a:extLst>
          </p:cNvPr>
          <p:cNvSpPr/>
          <p:nvPr/>
        </p:nvSpPr>
        <p:spPr>
          <a:xfrm>
            <a:off x="902592" y="5635029"/>
            <a:ext cx="337072" cy="634267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712F9D-1D32-4D21-97A0-F1A8CB3CE1BA}"/>
              </a:ext>
            </a:extLst>
          </p:cNvPr>
          <p:cNvSpPr txBox="1"/>
          <p:nvPr/>
        </p:nvSpPr>
        <p:spPr>
          <a:xfrm>
            <a:off x="0" y="3928193"/>
            <a:ext cx="958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q.enq(“John”);</a:t>
            </a: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74A6FF70-51B3-4E6C-B970-2E80D289922D}"/>
              </a:ext>
            </a:extLst>
          </p:cNvPr>
          <p:cNvSpPr/>
          <p:nvPr/>
        </p:nvSpPr>
        <p:spPr>
          <a:xfrm>
            <a:off x="2564490" y="4196543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435D3-D360-44F4-807C-35B64EDE6E70}"/>
              </a:ext>
            </a:extLst>
          </p:cNvPr>
          <p:cNvSpPr txBox="1"/>
          <p:nvPr/>
        </p:nvSpPr>
        <p:spPr>
          <a:xfrm>
            <a:off x="2564932" y="4689893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John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A92A731F-C9E3-4E7F-8C09-F71ACAE05E41}"/>
              </a:ext>
            </a:extLst>
          </p:cNvPr>
          <p:cNvSpPr/>
          <p:nvPr/>
        </p:nvSpPr>
        <p:spPr>
          <a:xfrm>
            <a:off x="2573454" y="5075232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040BEB6-AD0E-41AC-B502-5BAD09DB2E50}"/>
              </a:ext>
            </a:extLst>
          </p:cNvPr>
          <p:cNvSpPr/>
          <p:nvPr/>
        </p:nvSpPr>
        <p:spPr>
          <a:xfrm>
            <a:off x="1995686" y="5063117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5EAE7-F8C2-4CF7-A91E-62F645A9F20B}"/>
              </a:ext>
            </a:extLst>
          </p:cNvPr>
          <p:cNvSpPr txBox="1"/>
          <p:nvPr/>
        </p:nvSpPr>
        <p:spPr>
          <a:xfrm>
            <a:off x="20949" y="4952648"/>
            <a:ext cx="958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q.enq(“Sara”);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60CB1-78B0-4D8C-9B7E-028D5A5B6054}"/>
              </a:ext>
            </a:extLst>
          </p:cNvPr>
          <p:cNvSpPr txBox="1"/>
          <p:nvPr/>
        </p:nvSpPr>
        <p:spPr>
          <a:xfrm>
            <a:off x="2573454" y="5557293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John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2365C-9776-499D-801A-4995D9BA9708}"/>
              </a:ext>
            </a:extLst>
          </p:cNvPr>
          <p:cNvSpPr txBox="1"/>
          <p:nvPr/>
        </p:nvSpPr>
        <p:spPr>
          <a:xfrm>
            <a:off x="2547144" y="6469841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John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776A3-7EC7-4512-8924-25C70FA9A94D}"/>
              </a:ext>
            </a:extLst>
          </p:cNvPr>
          <p:cNvSpPr txBox="1"/>
          <p:nvPr/>
        </p:nvSpPr>
        <p:spPr>
          <a:xfrm>
            <a:off x="1994775" y="5545200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Sara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3BE7CE-13F6-415A-896C-2D23CA2FA567}"/>
              </a:ext>
            </a:extLst>
          </p:cNvPr>
          <p:cNvSpPr txBox="1"/>
          <p:nvPr/>
        </p:nvSpPr>
        <p:spPr>
          <a:xfrm>
            <a:off x="1983278" y="6469841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Sara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15FD4-6297-4701-B40A-4B36A8B8ED0D}"/>
              </a:ext>
            </a:extLst>
          </p:cNvPr>
          <p:cNvSpPr txBox="1"/>
          <p:nvPr/>
        </p:nvSpPr>
        <p:spPr>
          <a:xfrm>
            <a:off x="22201" y="5791137"/>
            <a:ext cx="958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q.enq(“Zack”);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A04AA-7368-4F9E-AF82-2140E6B7303C}"/>
              </a:ext>
            </a:extLst>
          </p:cNvPr>
          <p:cNvSpPr txBox="1"/>
          <p:nvPr/>
        </p:nvSpPr>
        <p:spPr>
          <a:xfrm>
            <a:off x="1424478" y="6441517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Zack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DE96588-592C-4067-9CB0-29DB1E4B287E}"/>
                  </a:ext>
                </a:extLst>
              </p14:cNvPr>
              <p14:cNvContentPartPr/>
              <p14:nvPr/>
            </p14:nvContentPartPr>
            <p14:xfrm>
              <a:off x="2097555" y="6367741"/>
              <a:ext cx="288000" cy="70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DE96588-592C-4067-9CB0-29DB1E4B28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555" y="6359101"/>
                <a:ext cx="305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D98DEA-CC62-4B26-B44D-AC8ACCE7FBDB}"/>
                  </a:ext>
                </a:extLst>
              </p14:cNvPr>
              <p14:cNvContentPartPr/>
              <p14:nvPr/>
            </p14:nvContentPartPr>
            <p14:xfrm>
              <a:off x="2297355" y="6167581"/>
              <a:ext cx="33840" cy="1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D98DEA-CC62-4B26-B44D-AC8ACCE7FB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9355" y="6059581"/>
                <a:ext cx="69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E83B90-E9E7-4AE8-BA98-1024524744AC}"/>
                  </a:ext>
                </a:extLst>
              </p14:cNvPr>
              <p14:cNvContentPartPr/>
              <p14:nvPr/>
            </p14:nvContentPartPr>
            <p14:xfrm>
              <a:off x="2121315" y="6161461"/>
              <a:ext cx="54360" cy="30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E83B90-E9E7-4AE8-BA98-1024524744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3315" y="6053461"/>
                <a:ext cx="9000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F797C13C-3199-46D9-8698-F06CABA1D073}"/>
              </a:ext>
            </a:extLst>
          </p:cNvPr>
          <p:cNvGrpSpPr/>
          <p:nvPr/>
        </p:nvGrpSpPr>
        <p:grpSpPr>
          <a:xfrm>
            <a:off x="2330835" y="6172621"/>
            <a:ext cx="18000" cy="13320"/>
            <a:chOff x="2330835" y="6172621"/>
            <a:chExt cx="18000" cy="1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98BF43-BE75-4799-8EAB-889916089684}"/>
                    </a:ext>
                  </a:extLst>
                </p14:cNvPr>
                <p14:cNvContentPartPr/>
                <p14:nvPr/>
              </p14:nvContentPartPr>
              <p14:xfrm>
                <a:off x="2330835" y="61733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98BF43-BE75-4799-8EAB-8899160896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2835" y="606570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403C4C-870F-4735-A1B1-C24DB3C36506}"/>
                    </a:ext>
                  </a:extLst>
                </p14:cNvPr>
                <p14:cNvContentPartPr/>
                <p14:nvPr/>
              </p14:nvContentPartPr>
              <p14:xfrm>
                <a:off x="2330835" y="6173341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403C4C-870F-4735-A1B1-C24DB3C365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2835" y="606570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9A0D7-7707-47E3-A730-ACD57B234F0B}"/>
                    </a:ext>
                  </a:extLst>
                </p14:cNvPr>
                <p14:cNvContentPartPr/>
                <p14:nvPr/>
              </p14:nvContentPartPr>
              <p14:xfrm>
                <a:off x="2339475" y="6172621"/>
                <a:ext cx="9360" cy="1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9A0D7-7707-47E3-A730-ACD57B234F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21475" y="6064621"/>
                  <a:ext cx="4500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CDCB3B-9ED9-42F2-B2D3-5607BA0747BE}"/>
                  </a:ext>
                </a:extLst>
              </p14:cNvPr>
              <p14:cNvContentPartPr/>
              <p14:nvPr/>
            </p14:nvContentPartPr>
            <p14:xfrm>
              <a:off x="2306715" y="5172541"/>
              <a:ext cx="50400" cy="46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CDCB3B-9ED9-42F2-B2D3-5607BA0747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9075" y="5064901"/>
                <a:ext cx="860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5D4FE7-D1E9-4B25-8E85-96879D1BCB52}"/>
                  </a:ext>
                </a:extLst>
              </p14:cNvPr>
              <p14:cNvContentPartPr/>
              <p14:nvPr/>
            </p14:nvContentPartPr>
            <p14:xfrm>
              <a:off x="2138955" y="5186941"/>
              <a:ext cx="50760" cy="39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5D4FE7-D1E9-4B25-8E85-96879D1BCB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21315" y="5079301"/>
                <a:ext cx="86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A880CB-737B-42FF-AC6D-53FB9EAA71BF}"/>
                  </a:ext>
                </a:extLst>
              </p14:cNvPr>
              <p14:cNvContentPartPr/>
              <p14:nvPr/>
            </p14:nvContentPartPr>
            <p14:xfrm>
              <a:off x="2115555" y="5414101"/>
              <a:ext cx="275040" cy="42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A880CB-737B-42FF-AC6D-53FB9EAA71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6555" y="5405101"/>
                <a:ext cx="292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117098F-43A7-4ED2-B5DF-C32344F72F95}"/>
                  </a:ext>
                </a:extLst>
              </p14:cNvPr>
              <p14:cNvContentPartPr/>
              <p14:nvPr/>
            </p14:nvContentPartPr>
            <p14:xfrm>
              <a:off x="2115555" y="5432461"/>
              <a:ext cx="254520" cy="6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117098F-43A7-4ED2-B5DF-C32344F72F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06555" y="5423461"/>
                <a:ext cx="2721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279CE9-1BDE-4604-9493-A128DA6AEF62}"/>
                  </a:ext>
                </a:extLst>
              </p14:cNvPr>
              <p14:cNvContentPartPr/>
              <p14:nvPr/>
            </p14:nvContentPartPr>
            <p14:xfrm>
              <a:off x="2240475" y="5294941"/>
              <a:ext cx="18720" cy="5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279CE9-1BDE-4604-9493-A128DA6AEF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31835" y="5286301"/>
                <a:ext cx="363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F351972-7C0F-4555-9E2D-5577BA4AB193}"/>
                  </a:ext>
                </a:extLst>
              </p14:cNvPr>
              <p14:cNvContentPartPr/>
              <p14:nvPr/>
            </p14:nvContentPartPr>
            <p14:xfrm>
              <a:off x="2127435" y="5163541"/>
              <a:ext cx="6804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F351972-7C0F-4555-9E2D-5577BA4AB1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8435" y="5154541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3618C2-970B-4A0A-ACEA-3C459E4AA5A4}"/>
                  </a:ext>
                </a:extLst>
              </p14:cNvPr>
              <p14:cNvContentPartPr/>
              <p14:nvPr/>
            </p14:nvContentPartPr>
            <p14:xfrm>
              <a:off x="2306715" y="5157421"/>
              <a:ext cx="5292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3618C2-970B-4A0A-ACEA-3C459E4AA5A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98075" y="5148421"/>
                <a:ext cx="70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D4C7021-8D39-4888-B9F3-C9B8509FE58E}"/>
                  </a:ext>
                </a:extLst>
              </p14:cNvPr>
              <p14:cNvContentPartPr/>
              <p14:nvPr/>
            </p14:nvContentPartPr>
            <p14:xfrm>
              <a:off x="1971555" y="5019901"/>
              <a:ext cx="538920" cy="596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D4C7021-8D39-4888-B9F3-C9B8509FE58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555" y="5011261"/>
                <a:ext cx="5565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65D638-1EE7-4737-BEAD-03B359ADC1BF}"/>
                  </a:ext>
                </a:extLst>
              </p14:cNvPr>
              <p14:cNvContentPartPr/>
              <p14:nvPr/>
            </p14:nvContentPartPr>
            <p14:xfrm>
              <a:off x="2372595" y="5142301"/>
              <a:ext cx="155520" cy="496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65D638-1EE7-4737-BEAD-03B359ADC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3955" y="5133661"/>
                <a:ext cx="1731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580F312-3FFD-4364-A33C-8406D9DAEE58}"/>
                  </a:ext>
                </a:extLst>
              </p14:cNvPr>
              <p14:cNvContentPartPr/>
              <p14:nvPr/>
            </p14:nvContentPartPr>
            <p14:xfrm>
              <a:off x="1977315" y="6233461"/>
              <a:ext cx="45360" cy="337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580F312-3FFD-4364-A33C-8406D9DAEE5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68315" y="6224461"/>
                <a:ext cx="6300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A820864-A9F1-4930-AB94-5D30B4564FF6}"/>
              </a:ext>
            </a:extLst>
          </p:cNvPr>
          <p:cNvGrpSpPr/>
          <p:nvPr/>
        </p:nvGrpSpPr>
        <p:grpSpPr>
          <a:xfrm>
            <a:off x="1983435" y="6004861"/>
            <a:ext cx="509040" cy="640800"/>
            <a:chOff x="1983435" y="6004861"/>
            <a:chExt cx="50904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969A2D-DF97-4F14-85D6-25EC98ADE783}"/>
                    </a:ext>
                  </a:extLst>
                </p14:cNvPr>
                <p14:cNvContentPartPr/>
                <p14:nvPr/>
              </p14:nvContentPartPr>
              <p14:xfrm>
                <a:off x="2121675" y="6109621"/>
                <a:ext cx="53640" cy="2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969A2D-DF97-4F14-85D6-25EC98ADE7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12675" y="6100981"/>
                  <a:ext cx="71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2667D1-478C-4CC2-8647-8599366E84DB}"/>
                    </a:ext>
                  </a:extLst>
                </p14:cNvPr>
                <p14:cNvContentPartPr/>
                <p14:nvPr/>
              </p14:nvContentPartPr>
              <p14:xfrm>
                <a:off x="2288715" y="6131581"/>
                <a:ext cx="41400" cy="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2667D1-478C-4CC2-8647-8599366E84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79715" y="6122941"/>
                  <a:ext cx="59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8F0E75-D4D3-44CC-A77C-EA8EC1B83E14}"/>
                    </a:ext>
                  </a:extLst>
                </p14:cNvPr>
                <p14:cNvContentPartPr/>
                <p14:nvPr/>
              </p14:nvContentPartPr>
              <p14:xfrm>
                <a:off x="2205195" y="6282421"/>
                <a:ext cx="17640" cy="1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8F0E75-D4D3-44CC-A77C-EA8EC1B83E1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96195" y="6273421"/>
                  <a:ext cx="35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4B5EC4-2A66-4E64-8402-1D16474C5055}"/>
                    </a:ext>
                  </a:extLst>
                </p14:cNvPr>
                <p14:cNvContentPartPr/>
                <p14:nvPr/>
              </p14:nvContentPartPr>
              <p14:xfrm>
                <a:off x="1983435" y="6004861"/>
                <a:ext cx="504000" cy="28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4B5EC4-2A66-4E64-8402-1D16474C50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74435" y="5996221"/>
                  <a:ext cx="521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EADD04-2C26-4C5E-9163-CD941E64D239}"/>
                    </a:ext>
                  </a:extLst>
                </p14:cNvPr>
                <p14:cNvContentPartPr/>
                <p14:nvPr/>
              </p14:nvContentPartPr>
              <p14:xfrm>
                <a:off x="2222835" y="6244621"/>
                <a:ext cx="1764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EADD04-2C26-4C5E-9163-CD941E64D23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14195" y="6235981"/>
                  <a:ext cx="35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C7AB80-EA94-4BFD-8B41-AC921CFC85A8}"/>
                    </a:ext>
                  </a:extLst>
                </p14:cNvPr>
                <p14:cNvContentPartPr/>
                <p14:nvPr/>
              </p14:nvContentPartPr>
              <p14:xfrm>
                <a:off x="2442075" y="6269101"/>
                <a:ext cx="50400" cy="37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C7AB80-EA94-4BFD-8B41-AC921CFC85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33075" y="6260101"/>
                  <a:ext cx="6804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893D6BC-F87B-4C0F-8D89-8D48D762EFF0}"/>
                  </a:ext>
                </a:extLst>
              </p14:cNvPr>
              <p14:cNvContentPartPr/>
              <p14:nvPr/>
            </p14:nvContentPartPr>
            <p14:xfrm>
              <a:off x="1489155" y="6122221"/>
              <a:ext cx="52920" cy="45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893D6BC-F87B-4C0F-8D89-8D48D762EF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80515" y="6113581"/>
                <a:ext cx="70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16DFB27-D521-4B86-94E7-DF65F824D580}"/>
                  </a:ext>
                </a:extLst>
              </p14:cNvPr>
              <p14:cNvContentPartPr/>
              <p14:nvPr/>
            </p14:nvContentPartPr>
            <p14:xfrm>
              <a:off x="1798755" y="6098461"/>
              <a:ext cx="61560" cy="7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16DFB27-D521-4B86-94E7-DF65F824D5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89755" y="6089461"/>
                <a:ext cx="79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B6439CE-192A-4CF1-9CA6-21CD9D302A11}"/>
                  </a:ext>
                </a:extLst>
              </p14:cNvPr>
              <p14:cNvContentPartPr/>
              <p14:nvPr/>
            </p14:nvContentPartPr>
            <p14:xfrm>
              <a:off x="1534875" y="6141661"/>
              <a:ext cx="128520" cy="98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B6439CE-192A-4CF1-9CA6-21CD9D302A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26235" y="6132661"/>
                <a:ext cx="146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F9F6792-DC7E-43A3-ACD5-CF9F5607D35B}"/>
                  </a:ext>
                </a:extLst>
              </p14:cNvPr>
              <p14:cNvContentPartPr/>
              <p14:nvPr/>
            </p14:nvContentPartPr>
            <p14:xfrm>
              <a:off x="1665915" y="6148501"/>
              <a:ext cx="158400" cy="115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F9F6792-DC7E-43A3-ACD5-CF9F5607D3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56915" y="6139501"/>
                <a:ext cx="17604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D87E8FD9-16A7-4DF3-B128-14E8FD380CF5}"/>
              </a:ext>
            </a:extLst>
          </p:cNvPr>
          <p:cNvSpPr/>
          <p:nvPr/>
        </p:nvSpPr>
        <p:spPr>
          <a:xfrm>
            <a:off x="3918025" y="3224910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9C7598B6-E60A-4925-9A8A-990A2BEE0DA4}"/>
              </a:ext>
            </a:extLst>
          </p:cNvPr>
          <p:cNvSpPr/>
          <p:nvPr/>
        </p:nvSpPr>
        <p:spPr>
          <a:xfrm>
            <a:off x="3160344" y="6111936"/>
            <a:ext cx="323162" cy="662400"/>
          </a:xfrm>
          <a:prstGeom prst="mathMinu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Bent 75">
            <a:extLst>
              <a:ext uri="{FF2B5EF4-FFF2-40B4-BE49-F238E27FC236}">
                <a16:creationId xmlns:a16="http://schemas.microsoft.com/office/drawing/2014/main" id="{BFDE083D-6613-42C3-BF59-3EFDCCC9AE8C}"/>
              </a:ext>
            </a:extLst>
          </p:cNvPr>
          <p:cNvSpPr/>
          <p:nvPr/>
        </p:nvSpPr>
        <p:spPr>
          <a:xfrm>
            <a:off x="3298598" y="3343553"/>
            <a:ext cx="565700" cy="3177717"/>
          </a:xfrm>
          <a:prstGeom prst="ben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285150-22E8-4FE9-8544-91103DEC550F}"/>
              </a:ext>
            </a:extLst>
          </p:cNvPr>
          <p:cNvGrpSpPr/>
          <p:nvPr/>
        </p:nvGrpSpPr>
        <p:grpSpPr>
          <a:xfrm>
            <a:off x="3285195" y="6388621"/>
            <a:ext cx="25920" cy="102240"/>
            <a:chOff x="3285195" y="6388621"/>
            <a:chExt cx="2592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2758F2-B268-4D27-B7CC-28E9C86549F3}"/>
                    </a:ext>
                  </a:extLst>
                </p14:cNvPr>
                <p14:cNvContentPartPr/>
                <p14:nvPr/>
              </p14:nvContentPartPr>
              <p14:xfrm>
                <a:off x="3286995" y="6413821"/>
                <a:ext cx="20520" cy="7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2758F2-B268-4D27-B7CC-28E9C86549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77995" y="6405181"/>
                  <a:ext cx="38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E09C63-3D4E-4E63-9774-11D5A1399E0C}"/>
                    </a:ext>
                  </a:extLst>
                </p14:cNvPr>
                <p14:cNvContentPartPr/>
                <p14:nvPr/>
              </p14:nvContentPartPr>
              <p14:xfrm>
                <a:off x="3285195" y="6388621"/>
                <a:ext cx="25920" cy="1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E09C63-3D4E-4E63-9774-11D5A1399E0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76555" y="6379621"/>
                  <a:ext cx="4356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408DB72-DBBF-4256-B6DD-EAFA183FEBA3}"/>
                  </a:ext>
                </a:extLst>
              </p14:cNvPr>
              <p14:cNvContentPartPr/>
              <p14:nvPr/>
            </p14:nvContentPartPr>
            <p14:xfrm>
              <a:off x="3283755" y="6496261"/>
              <a:ext cx="331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408DB72-DBBF-4256-B6DD-EAFA183FEB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75115" y="6487261"/>
                <a:ext cx="50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DA685175-D170-4C14-AA0A-60C0FF181AF6}"/>
              </a:ext>
            </a:extLst>
          </p:cNvPr>
          <p:cNvSpPr txBox="1"/>
          <p:nvPr/>
        </p:nvSpPr>
        <p:spPr>
          <a:xfrm>
            <a:off x="3864298" y="2953171"/>
            <a:ext cx="113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q.deq() 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 “John”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0E68C50B-AC35-4A7D-89FC-D93EAC5DB3AE}"/>
              </a:ext>
            </a:extLst>
          </p:cNvPr>
          <p:cNvSpPr/>
          <p:nvPr/>
        </p:nvSpPr>
        <p:spPr>
          <a:xfrm>
            <a:off x="4664635" y="3270679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C1833912-6E07-4D08-B4E7-01ED92F1C99F}"/>
              </a:ext>
            </a:extLst>
          </p:cNvPr>
          <p:cNvSpPr/>
          <p:nvPr/>
        </p:nvSpPr>
        <p:spPr>
          <a:xfrm>
            <a:off x="5223435" y="3270679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E79958E-0299-43E2-BD4D-1BCF094A62FD}"/>
                  </a:ext>
                </a:extLst>
              </p14:cNvPr>
              <p14:cNvContentPartPr/>
              <p14:nvPr/>
            </p14:nvContentPartPr>
            <p14:xfrm>
              <a:off x="5341739" y="3621098"/>
              <a:ext cx="288000" cy="7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E79958E-0299-43E2-BD4D-1BCF094A6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2739" y="3612458"/>
                <a:ext cx="305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70F6DA0-31D8-4D76-BD31-CA5C2D02112E}"/>
                  </a:ext>
                </a:extLst>
              </p14:cNvPr>
              <p14:cNvContentPartPr/>
              <p14:nvPr/>
            </p14:nvContentPartPr>
            <p14:xfrm>
              <a:off x="5541539" y="3420938"/>
              <a:ext cx="33840" cy="1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70F6DA0-31D8-4D76-BD31-CA5C2D0211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23539" y="3312938"/>
                <a:ext cx="69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DF24A40-04C6-4C81-94B7-CB2A1AD3E539}"/>
                  </a:ext>
                </a:extLst>
              </p14:cNvPr>
              <p14:cNvContentPartPr/>
              <p14:nvPr/>
            </p14:nvContentPartPr>
            <p14:xfrm>
              <a:off x="5365499" y="3414818"/>
              <a:ext cx="54360" cy="30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DF24A40-04C6-4C81-94B7-CB2A1AD3E5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47499" y="3306818"/>
                <a:ext cx="9000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0C2C524-A5BA-411A-B979-3082C8D2794D}"/>
              </a:ext>
            </a:extLst>
          </p:cNvPr>
          <p:cNvGrpSpPr/>
          <p:nvPr/>
        </p:nvGrpSpPr>
        <p:grpSpPr>
          <a:xfrm>
            <a:off x="5575019" y="3425978"/>
            <a:ext cx="18000" cy="13320"/>
            <a:chOff x="2330835" y="6172621"/>
            <a:chExt cx="18000" cy="1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8F52FF-0826-4E7F-85AD-EEE00D4E6CD7}"/>
                    </a:ext>
                  </a:extLst>
                </p14:cNvPr>
                <p14:cNvContentPartPr/>
                <p14:nvPr/>
              </p14:nvContentPartPr>
              <p14:xfrm>
                <a:off x="2330835" y="617334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8F52FF-0826-4E7F-85AD-EEE00D4E6C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12835" y="606570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48CB4C1-CDF3-4533-9456-B28EE64D8BB1}"/>
                    </a:ext>
                  </a:extLst>
                </p14:cNvPr>
                <p14:cNvContentPartPr/>
                <p14:nvPr/>
              </p14:nvContentPartPr>
              <p14:xfrm>
                <a:off x="2330835" y="617334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48CB4C1-CDF3-4533-9456-B28EE64D8B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12835" y="606570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4C8E92-AD5B-41A7-8603-13B52BD77E44}"/>
                    </a:ext>
                  </a:extLst>
                </p14:cNvPr>
                <p14:cNvContentPartPr/>
                <p14:nvPr/>
              </p14:nvContentPartPr>
              <p14:xfrm>
                <a:off x="2339475" y="6172621"/>
                <a:ext cx="9360" cy="1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4C8E92-AD5B-41A7-8603-13B52BD77E4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21475" y="6064621"/>
                  <a:ext cx="4500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CC0043F-93CA-46C3-9C3E-6C827671E2FC}"/>
                  </a:ext>
                </a:extLst>
              </p14:cNvPr>
              <p14:cNvContentPartPr/>
              <p14:nvPr/>
            </p14:nvContentPartPr>
            <p14:xfrm>
              <a:off x="5221499" y="3486818"/>
              <a:ext cx="45360" cy="337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CC0043F-93CA-46C3-9C3E-6C827671E2F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12499" y="3477818"/>
                <a:ext cx="6300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7C3EA0CE-4FDC-46E1-9758-FD7E73B65D6D}"/>
              </a:ext>
            </a:extLst>
          </p:cNvPr>
          <p:cNvGrpSpPr/>
          <p:nvPr/>
        </p:nvGrpSpPr>
        <p:grpSpPr>
          <a:xfrm>
            <a:off x="5227619" y="3258218"/>
            <a:ext cx="509040" cy="640800"/>
            <a:chOff x="1983435" y="6004861"/>
            <a:chExt cx="50904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2C375E-4815-478E-8D2A-F3D35C5EEED7}"/>
                    </a:ext>
                  </a:extLst>
                </p14:cNvPr>
                <p14:cNvContentPartPr/>
                <p14:nvPr/>
              </p14:nvContentPartPr>
              <p14:xfrm>
                <a:off x="2121675" y="6109621"/>
                <a:ext cx="5364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2C375E-4815-478E-8D2A-F3D35C5EEE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12675" y="6100981"/>
                  <a:ext cx="71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04289C-6A91-4582-BA22-06CE362C61E5}"/>
                    </a:ext>
                  </a:extLst>
                </p14:cNvPr>
                <p14:cNvContentPartPr/>
                <p14:nvPr/>
              </p14:nvContentPartPr>
              <p14:xfrm>
                <a:off x="2288715" y="6131581"/>
                <a:ext cx="41400" cy="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04289C-6A91-4582-BA22-06CE362C61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79715" y="6122941"/>
                  <a:ext cx="59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CD3D1F-61A1-4786-9610-DBCC1DBBC466}"/>
                    </a:ext>
                  </a:extLst>
                </p14:cNvPr>
                <p14:cNvContentPartPr/>
                <p14:nvPr/>
              </p14:nvContentPartPr>
              <p14:xfrm>
                <a:off x="2205195" y="6282421"/>
                <a:ext cx="17640" cy="11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CD3D1F-61A1-4786-9610-DBCC1DBBC4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96195" y="6273421"/>
                  <a:ext cx="35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D18DBC-2EA0-40B1-BF60-850D4A6EDBB1}"/>
                    </a:ext>
                  </a:extLst>
                </p14:cNvPr>
                <p14:cNvContentPartPr/>
                <p14:nvPr/>
              </p14:nvContentPartPr>
              <p14:xfrm>
                <a:off x="1983435" y="6004861"/>
                <a:ext cx="504000" cy="28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D18DBC-2EA0-40B1-BF60-850D4A6EDB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74435" y="5996221"/>
                  <a:ext cx="521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F5D316-A0AC-454E-861C-24A2E35D57BF}"/>
                    </a:ext>
                  </a:extLst>
                </p14:cNvPr>
                <p14:cNvContentPartPr/>
                <p14:nvPr/>
              </p14:nvContentPartPr>
              <p14:xfrm>
                <a:off x="2222835" y="6244621"/>
                <a:ext cx="17640" cy="36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F5D316-A0AC-454E-861C-24A2E35D57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14195" y="6235981"/>
                  <a:ext cx="35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1CB2CA-9B69-4B98-8AEF-6B3C80733CA6}"/>
                    </a:ext>
                  </a:extLst>
                </p14:cNvPr>
                <p14:cNvContentPartPr/>
                <p14:nvPr/>
              </p14:nvContentPartPr>
              <p14:xfrm>
                <a:off x="2442075" y="6269101"/>
                <a:ext cx="50400" cy="37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1CB2CA-9B69-4B98-8AEF-6B3C80733C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33075" y="6260101"/>
                  <a:ext cx="6804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7F1D60B-6D35-4C3D-BFD9-AA5EC34F5845}"/>
                  </a:ext>
                </a:extLst>
              </p14:cNvPr>
              <p14:cNvContentPartPr/>
              <p14:nvPr/>
            </p14:nvContentPartPr>
            <p14:xfrm>
              <a:off x="4733339" y="3375578"/>
              <a:ext cx="52920" cy="45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7F1D60B-6D35-4C3D-BFD9-AA5EC34F584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24699" y="3366938"/>
                <a:ext cx="70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A7271CE-22BF-4DBE-902E-2A7A9E50F36D}"/>
                  </a:ext>
                </a:extLst>
              </p14:cNvPr>
              <p14:cNvContentPartPr/>
              <p14:nvPr/>
            </p14:nvContentPartPr>
            <p14:xfrm>
              <a:off x="5042939" y="3351818"/>
              <a:ext cx="61560" cy="75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A7271CE-22BF-4DBE-902E-2A7A9E50F3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33939" y="3342818"/>
                <a:ext cx="79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86A48D9-4B46-41C0-98EF-A47E94D9A0F6}"/>
                  </a:ext>
                </a:extLst>
              </p14:cNvPr>
              <p14:cNvContentPartPr/>
              <p14:nvPr/>
            </p14:nvContentPartPr>
            <p14:xfrm>
              <a:off x="4779059" y="3395018"/>
              <a:ext cx="128520" cy="9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86A48D9-4B46-41C0-98EF-A47E94D9A0F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70419" y="3386018"/>
                <a:ext cx="146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B7C4053-4A14-4815-954E-6DAF296C3789}"/>
                  </a:ext>
                </a:extLst>
              </p14:cNvPr>
              <p14:cNvContentPartPr/>
              <p14:nvPr/>
            </p14:nvContentPartPr>
            <p14:xfrm>
              <a:off x="4910099" y="3401858"/>
              <a:ext cx="158400" cy="1152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B7C4053-4A14-4815-954E-6DAF296C37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1099" y="3392858"/>
                <a:ext cx="17604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0537A32-9E88-4664-903A-475FFBBBCC6C}"/>
              </a:ext>
            </a:extLst>
          </p:cNvPr>
          <p:cNvSpPr txBox="1"/>
          <p:nvPr/>
        </p:nvSpPr>
        <p:spPr>
          <a:xfrm>
            <a:off x="5259741" y="3771199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Sara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F6D27D-5315-4A17-8D98-9BF9932902D3}"/>
              </a:ext>
            </a:extLst>
          </p:cNvPr>
          <p:cNvSpPr txBox="1"/>
          <p:nvPr/>
        </p:nvSpPr>
        <p:spPr>
          <a:xfrm>
            <a:off x="4679577" y="3768300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Zack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FAC9C2-D9E7-4E31-8293-E2A07324C30E}"/>
              </a:ext>
            </a:extLst>
          </p:cNvPr>
          <p:cNvSpPr/>
          <p:nvPr/>
        </p:nvSpPr>
        <p:spPr>
          <a:xfrm>
            <a:off x="3892919" y="4463661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3A80DC-7981-4863-AECC-5AF35119A04D}"/>
              </a:ext>
            </a:extLst>
          </p:cNvPr>
          <p:cNvSpPr txBox="1"/>
          <p:nvPr/>
        </p:nvSpPr>
        <p:spPr>
          <a:xfrm>
            <a:off x="4733339" y="4092650"/>
            <a:ext cx="113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q.deq() 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 “Sara”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Smiley Face 107">
            <a:extLst>
              <a:ext uri="{FF2B5EF4-FFF2-40B4-BE49-F238E27FC236}">
                <a16:creationId xmlns:a16="http://schemas.microsoft.com/office/drawing/2014/main" id="{E33AF41F-48AB-4D32-A846-ACFC5C26CC87}"/>
              </a:ext>
            </a:extLst>
          </p:cNvPr>
          <p:cNvSpPr/>
          <p:nvPr/>
        </p:nvSpPr>
        <p:spPr>
          <a:xfrm>
            <a:off x="5181091" y="4513701"/>
            <a:ext cx="502024" cy="50394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BDCE489-9BCF-46A9-B702-4BE8A46C9695}"/>
                  </a:ext>
                </a:extLst>
              </p14:cNvPr>
              <p14:cNvContentPartPr/>
              <p14:nvPr/>
            </p14:nvContentPartPr>
            <p14:xfrm>
              <a:off x="5249795" y="4618600"/>
              <a:ext cx="52920" cy="45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BDCE489-9BCF-46A9-B702-4BE8A46C969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41155" y="4609960"/>
                <a:ext cx="70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1138CA5-DE6F-4BD5-ACC1-922706950768}"/>
                  </a:ext>
                </a:extLst>
              </p14:cNvPr>
              <p14:cNvContentPartPr/>
              <p14:nvPr/>
            </p14:nvContentPartPr>
            <p14:xfrm>
              <a:off x="5559395" y="4594840"/>
              <a:ext cx="61560" cy="75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1138CA5-DE6F-4BD5-ACC1-92270695076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50395" y="4585840"/>
                <a:ext cx="79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2E70F5B-4E7C-48DC-B2AE-3F95E77ADAB7}"/>
                  </a:ext>
                </a:extLst>
              </p14:cNvPr>
              <p14:cNvContentPartPr/>
              <p14:nvPr/>
            </p14:nvContentPartPr>
            <p14:xfrm>
              <a:off x="5295515" y="4638040"/>
              <a:ext cx="128520" cy="98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2E70F5B-4E7C-48DC-B2AE-3F95E77ADAB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6875" y="4629040"/>
                <a:ext cx="146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3C1E16D-08F4-4C5B-A165-A19BD817E330}"/>
                  </a:ext>
                </a:extLst>
              </p14:cNvPr>
              <p14:cNvContentPartPr/>
              <p14:nvPr/>
            </p14:nvContentPartPr>
            <p14:xfrm>
              <a:off x="5426555" y="4644880"/>
              <a:ext cx="158400" cy="115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3C1E16D-08F4-4C5B-A165-A19BD817E33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17555" y="4635880"/>
                <a:ext cx="17604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4CCD03EF-C741-4D51-B449-EDD8E54A5F74}"/>
              </a:ext>
            </a:extLst>
          </p:cNvPr>
          <p:cNvSpPr txBox="1"/>
          <p:nvPr/>
        </p:nvSpPr>
        <p:spPr>
          <a:xfrm>
            <a:off x="5211007" y="4976856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“</a:t>
            </a:r>
            <a:r>
              <a:rPr lang="en-US" sz="800" b="1" dirty="0">
                <a:solidFill>
                  <a:srgbClr val="FF0000"/>
                </a:solidFill>
              </a:rPr>
              <a:t>Zack</a:t>
            </a:r>
            <a:r>
              <a:rPr lang="en-US" sz="11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DB7883-B404-41A1-B759-ECB882050BA3}"/>
              </a:ext>
            </a:extLst>
          </p:cNvPr>
          <p:cNvSpPr/>
          <p:nvPr/>
        </p:nvSpPr>
        <p:spPr>
          <a:xfrm>
            <a:off x="3896246" y="5694442"/>
            <a:ext cx="1843740" cy="754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0D15AF-3ADD-42B0-9DA5-E2373B631AFA}"/>
              </a:ext>
            </a:extLst>
          </p:cNvPr>
          <p:cNvSpPr txBox="1"/>
          <p:nvPr/>
        </p:nvSpPr>
        <p:spPr>
          <a:xfrm>
            <a:off x="4664635" y="5315091"/>
            <a:ext cx="113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q.deq() 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 “Zack”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936AC4B6-0035-4917-918C-875841D3F41D}"/>
              </a:ext>
            </a:extLst>
          </p:cNvPr>
          <p:cNvSpPr/>
          <p:nvPr/>
        </p:nvSpPr>
        <p:spPr>
          <a:xfrm>
            <a:off x="4138149" y="4057510"/>
            <a:ext cx="252635" cy="354651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47495C31-8B93-4BD0-A9D2-0B1F19B0046C}"/>
              </a:ext>
            </a:extLst>
          </p:cNvPr>
          <p:cNvSpPr/>
          <p:nvPr/>
        </p:nvSpPr>
        <p:spPr>
          <a:xfrm>
            <a:off x="4152329" y="5291322"/>
            <a:ext cx="252635" cy="354651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9061-DAEC-4DD7-9595-E0BE77FA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8117"/>
            <a:ext cx="10131425" cy="729129"/>
          </a:xfrm>
        </p:spPr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1706-77E1-43F9-BB7F-C3CDE8F1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12047"/>
            <a:ext cx="10131425" cy="5115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java.util.*; </a:t>
            </a:r>
            <a:r>
              <a:rPr lang="en-US" dirty="0">
                <a:solidFill>
                  <a:srgbClr val="92D050"/>
                </a:solidFill>
              </a:rPr>
              <a:t>imports Iterator and Iterable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/**Interface to mutable queues with elements of type T.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A queue is a first-in-first-out collection.*/</a:t>
            </a:r>
          </a:p>
          <a:p>
            <a:pPr marL="0" indent="0">
              <a:buNone/>
            </a:pPr>
            <a:r>
              <a:rPr lang="en-US" dirty="0"/>
              <a:t>public interface Queue&lt;T&gt; extends Iterable&lt;T&gt; 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>
                <a:solidFill>
                  <a:srgbClr val="FF0000"/>
                </a:solidFill>
              </a:rPr>
              <a:t>enq</a:t>
            </a:r>
            <a:r>
              <a:rPr lang="en-US" dirty="0"/>
              <a:t>(T elt); </a:t>
            </a:r>
            <a:r>
              <a:rPr lang="en-US" dirty="0">
                <a:solidFill>
                  <a:srgbClr val="92D050"/>
                </a:solidFill>
              </a:rPr>
              <a:t>// Add elt to back of 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T </a:t>
            </a:r>
            <a:r>
              <a:rPr lang="en-US" dirty="0">
                <a:solidFill>
                  <a:srgbClr val="FF0000"/>
                </a:solidFill>
              </a:rPr>
              <a:t>deq</a:t>
            </a:r>
            <a:r>
              <a:rPr lang="en-US" dirty="0"/>
              <a:t>(); </a:t>
            </a:r>
            <a:r>
              <a:rPr lang="en-US" dirty="0">
                <a:solidFill>
                  <a:srgbClr val="92D050"/>
                </a:solidFill>
              </a:rPr>
              <a:t>// Remove and return element from front of queue, Throw RuntimeException if is empty.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T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(); </a:t>
            </a:r>
            <a:r>
              <a:rPr lang="en-US" dirty="0">
                <a:solidFill>
                  <a:srgbClr val="92D050"/>
                </a:solidFill>
              </a:rPr>
              <a:t>// Return front element of queue without removing it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dirty="0">
                <a:solidFill>
                  <a:srgbClr val="92D050"/>
                </a:solidFill>
              </a:rPr>
              <a:t>// Throw RuntimeException if queue is empty.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Boolean isEmpty(); </a:t>
            </a:r>
            <a:r>
              <a:rPr lang="en-US" dirty="0">
                <a:solidFill>
                  <a:srgbClr val="92D050"/>
                </a:solidFill>
              </a:rPr>
              <a:t>// Return true if this queue is empty; else 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int size(); </a:t>
            </a:r>
            <a:r>
              <a:rPr lang="en-US" dirty="0">
                <a:solidFill>
                  <a:srgbClr val="92D050"/>
                </a:solidFill>
              </a:rPr>
              <a:t>// Return the number of elements in this queue.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void clear(); </a:t>
            </a:r>
            <a:r>
              <a:rPr lang="en-US" dirty="0">
                <a:solidFill>
                  <a:srgbClr val="92D050"/>
                </a:solidFill>
              </a:rPr>
              <a:t>// Remove all elements from this queue.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Queue&lt;T&gt; copy();  </a:t>
            </a:r>
            <a:r>
              <a:rPr lang="en-US" dirty="0">
                <a:solidFill>
                  <a:srgbClr val="92D050"/>
                </a:solidFill>
              </a:rPr>
              <a:t>// Return a shallow copy of this queue.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Iterator&lt;T&gt; iterator(); </a:t>
            </a:r>
            <a:r>
              <a:rPr lang="en-US" dirty="0">
                <a:solidFill>
                  <a:srgbClr val="92D050"/>
                </a:solidFill>
              </a:rPr>
              <a:t>// Return an iterator that yields this queue’s elements from front to back.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68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94B-0B65-4D3A-8884-2173A663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queue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3E6B-5EC7-425D-A9DD-D8A11A71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81462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T dequeue() { </a:t>
            </a:r>
            <a:r>
              <a:rPr lang="en-US" sz="1200" dirty="0">
                <a:solidFill>
                  <a:srgbClr val="92D050"/>
                </a:solidFill>
              </a:rPr>
              <a:t>// Time Complexity is Constant Time O(1)</a:t>
            </a:r>
            <a:endParaRPr lang="en-US" sz="1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if (isEmpty())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throw new RuntimeException(“Trying to deque() an empty queue”);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} else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size--;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return front.value;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void enqueue(T v) { </a:t>
            </a:r>
            <a:r>
              <a:rPr lang="en-US" sz="1200" dirty="0">
                <a:solidFill>
                  <a:srgbClr val="92D050"/>
                </a:solidFill>
              </a:rPr>
              <a:t>// Time Complexity is Constant Time O(1)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92D050"/>
                </a:solidFill>
              </a:rPr>
              <a:t>  </a:t>
            </a:r>
            <a:r>
              <a:rPr lang="en-US" sz="1200" dirty="0"/>
              <a:t>if (isEmpty)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front = new ListNode&lt;T&gt;(v, null);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throw new RuntimeException(“Trying to enqueue() an empty queue”);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} else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back.next = new ListNode&lt;T&gt;(v, null);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back = back.next;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size++;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T front(){} </a:t>
            </a:r>
            <a:r>
              <a:rPr lang="en-US" sz="1200" dirty="0">
                <a:solidFill>
                  <a:srgbClr val="92D050"/>
                </a:solidFill>
              </a:rPr>
              <a:t> // O(1)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int size(){} </a:t>
            </a:r>
            <a:r>
              <a:rPr lang="en-US" sz="1200" dirty="0">
                <a:solidFill>
                  <a:srgbClr val="92D050"/>
                </a:solidFill>
              </a:rPr>
              <a:t>// O(1)</a:t>
            </a:r>
            <a:endParaRPr lang="en-US" sz="1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Boolean isEmpty(){} </a:t>
            </a:r>
            <a:r>
              <a:rPr lang="en-US" sz="1200" dirty="0">
                <a:solidFill>
                  <a:srgbClr val="92D050"/>
                </a:solidFill>
              </a:rPr>
              <a:t>//O(1)</a:t>
            </a:r>
            <a:endParaRPr lang="en-US" sz="1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Public void clear(){} </a:t>
            </a:r>
            <a:r>
              <a:rPr lang="en-US" sz="1200" dirty="0">
                <a:solidFill>
                  <a:srgbClr val="92D050"/>
                </a:solidFill>
              </a:rPr>
              <a:t>//O(1)</a:t>
            </a:r>
            <a:endParaRPr lang="en-US" sz="1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7206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1EC-64A8-4CB0-BAD2-DFEEBEED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343"/>
            <a:ext cx="10131425" cy="256988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Implementing a Queue abstract data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0AC505-D8BF-4348-83CA-FC229944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8" y="5718971"/>
            <a:ext cx="2781688" cy="9716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9A0B2F-D123-485E-8E0B-50BBF3CEC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8" y="424331"/>
            <a:ext cx="3052310" cy="29085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A7344B-CFA4-4375-819A-A07C4951B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38" y="3332922"/>
            <a:ext cx="4183434" cy="22205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9F1F8EF-D7FC-475F-AA8D-9A001D0AA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949" y="423516"/>
            <a:ext cx="3972084" cy="29085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 descr="Text, application&#10;&#10;Description automatically generated">
            <a:extLst>
              <a:ext uri="{FF2B5EF4-FFF2-40B4-BE49-F238E27FC236}">
                <a16:creationId xmlns:a16="http://schemas.microsoft.com/office/drawing/2014/main" id="{11035DAB-86CB-4B0A-A84D-4ED6FAAAE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33" y="423516"/>
            <a:ext cx="3578194" cy="28990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8C28C69-8A02-4022-BF57-5B13A06A8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8072" y="3332107"/>
            <a:ext cx="2581147" cy="22333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52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28517141_0_40"/>
          <p:cNvSpPr txBox="1">
            <a:spLocks noGrp="1"/>
          </p:cNvSpPr>
          <p:nvPr>
            <p:ph type="title"/>
          </p:nvPr>
        </p:nvSpPr>
        <p:spPr>
          <a:xfrm>
            <a:off x="685801" y="478117"/>
            <a:ext cx="10131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Stack Data Structure</a:t>
            </a:r>
            <a:endParaRPr/>
          </a:p>
        </p:txBody>
      </p:sp>
      <p:pic>
        <p:nvPicPr>
          <p:cNvPr id="247" name="Google Shape;247;g1062851714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950" y="2020625"/>
            <a:ext cx="71247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28517141_0_4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TIME COMPLEXITY OF STACK FUNCTIONS</a:t>
            </a:r>
            <a:endParaRPr dirty="0"/>
          </a:p>
        </p:txBody>
      </p:sp>
      <p:pic>
        <p:nvPicPr>
          <p:cNvPr id="254" name="Google Shape;254;g1062851714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00" y="2298075"/>
            <a:ext cx="6934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28517141_0_33"/>
          <p:cNvSpPr txBox="1">
            <a:spLocks noGrp="1"/>
          </p:cNvSpPr>
          <p:nvPr>
            <p:ph type="title"/>
          </p:nvPr>
        </p:nvSpPr>
        <p:spPr>
          <a:xfrm>
            <a:off x="685801" y="478117"/>
            <a:ext cx="10131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Stack Data Structure</a:t>
            </a:r>
            <a:endParaRPr/>
          </a:p>
        </p:txBody>
      </p:sp>
      <p:sp>
        <p:nvSpPr>
          <p:cNvPr id="261" name="Google Shape;261;g10628517141_0_33"/>
          <p:cNvSpPr txBox="1">
            <a:spLocks noGrp="1"/>
          </p:cNvSpPr>
          <p:nvPr>
            <p:ph type="body" idx="1"/>
          </p:nvPr>
        </p:nvSpPr>
        <p:spPr>
          <a:xfrm>
            <a:off x="685801" y="1512047"/>
            <a:ext cx="10131300" cy="5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>
                <a:solidFill>
                  <a:srgbClr val="00FF00"/>
                </a:solidFill>
              </a:rPr>
              <a:t>#include &lt;iostream&gt;</a:t>
            </a:r>
            <a:endParaRPr sz="4318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>
                <a:solidFill>
                  <a:srgbClr val="00FF00"/>
                </a:solidFill>
              </a:rPr>
              <a:t>#include &lt;stack&gt;</a:t>
            </a:r>
            <a:endParaRPr sz="4318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>
                <a:solidFill>
                  <a:srgbClr val="0000FF"/>
                </a:solidFill>
              </a:rPr>
              <a:t>using namespace</a:t>
            </a:r>
            <a:r>
              <a:rPr lang="en-US" sz="4318"/>
              <a:t> </a:t>
            </a:r>
            <a:r>
              <a:rPr lang="en-US" sz="4318">
                <a:solidFill>
                  <a:srgbClr val="00FF00"/>
                </a:solidFill>
              </a:rPr>
              <a:t>std</a:t>
            </a:r>
            <a:r>
              <a:rPr lang="en-US" sz="4318">
                <a:solidFill>
                  <a:srgbClr val="FF0000"/>
                </a:solidFill>
              </a:rPr>
              <a:t>;</a:t>
            </a:r>
            <a:endParaRPr sz="4318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int main() {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stack&lt;int&gt; stack;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stack.push(21);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stack.push(22);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stack.push(24);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stack.push(25);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	stack.pop();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stack.pop();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while (!stack.empty()) {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	cout &lt;&lt; ' ' &lt;&lt; stack.top();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	stack.pop();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	}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473"/>
              <a:buFont typeface="Arial"/>
              <a:buNone/>
            </a:pPr>
            <a:r>
              <a:rPr lang="en-US" sz="4318"/>
              <a:t>}</a:t>
            </a:r>
            <a:endParaRPr sz="43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</TotalTime>
  <Words>745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Stacks and queues analysis  of abstract data structures</vt:lpstr>
      <vt:lpstr>PowerPoint Presentation</vt:lpstr>
      <vt:lpstr>QUEUE Interface</vt:lpstr>
      <vt:lpstr>Time Complexity of queue functions</vt:lpstr>
      <vt:lpstr>Implementing a Queue abstract data type</vt:lpstr>
      <vt:lpstr>Stack Data Structure</vt:lpstr>
      <vt:lpstr>TIME COMPLEXITY OF STACK FUNCTIONS</vt:lpstr>
      <vt:lpstr>Stack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 analysis  of abstract data structures</dc:title>
  <dc:creator>warren peterson</dc:creator>
  <cp:lastModifiedBy>warren peterson</cp:lastModifiedBy>
  <cp:revision>2</cp:revision>
  <dcterms:created xsi:type="dcterms:W3CDTF">2021-12-03T21:48:58Z</dcterms:created>
  <dcterms:modified xsi:type="dcterms:W3CDTF">2021-12-06T00:47:13Z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