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0"/>
  </p:notesMasterIdLst>
  <p:sldIdLst>
    <p:sldId id="263" r:id="rId3"/>
    <p:sldId id="257" r:id="rId4"/>
    <p:sldId id="258" r:id="rId5"/>
    <p:sldId id="259" r:id="rId6"/>
    <p:sldId id="260" r:id="rId7"/>
    <p:sldId id="261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Tw Cen MT" panose="020B0602020104020603" pitchFamily="34" charset="0"/>
      <p:regular r:id="rId27"/>
      <p:bold r:id="rId28"/>
      <p:italic r:id="rId29"/>
      <p:boldItalic r:id="rId30"/>
    </p:embeddedFont>
    <p:embeddedFont>
      <p:font typeface="Tw Cen MT Condensed" panose="020B0606020104020203" pitchFamily="34" charset="0"/>
      <p:regular r:id="rId31"/>
      <p:bold r:id="rId32"/>
    </p:embeddedFont>
    <p:embeddedFont>
      <p:font typeface="Wingdings 3" panose="05040102010807070707" pitchFamily="18" charset="2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rren Peterson" initials="" lastIdx="2" clrIdx="0"/>
  <p:cmAuthor id="1" name="Greg Duffley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8T07:07:58.051" idx="1">
    <p:pos x="2801" y="1996"/>
    <p:text>Yeah I showed you because I wasn't sure.</p:text>
  </p:cm>
  <p:cm authorId="1" dt="2021-12-18T07:08:40.371" idx="2">
    <p:pos x="2801" y="1996"/>
    <p:text>Sorry, that was stated in a confusing way. Let me clarify</p:text>
  </p:cm>
  <p:cm authorId="0" dt="2021-12-18T07:09:30.158" idx="1">
    <p:pos x="2801" y="1996"/>
    <p:text>Is this for comparison?</p:text>
  </p:cm>
  <p:cm authorId="0" dt="2021-12-18T07:09:30.158" idx="2">
    <p:pos x="2801" y="1996"/>
    <p:text>you should call lol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was Created by Gregory Duffley &amp; Warren Peterson on 12/17/2021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a93971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a93971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was Created by Gregory Duffley &amp; Warren Peterson on 12/17/2021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8a939712a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8a939712a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was Created by Gregory Duffley &amp; Warren Peterson on 12/17/2021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a939712a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a939712a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was Created by Gregory Duffley &amp; Warren Peterson on 12/17/2021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a93971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8a93971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was Created by Gregory Duffley &amp; Warren Peterson on 12/17/2021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a939712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8a939712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was Created by Gregory Duffley &amp; Warren Peterson on 12/17/2021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was Created by Gregory Duffley &amp; Warren Peterson on 12/17/2021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7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5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3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5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13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80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2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6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26" r="5441" b="-1"/>
          <a:stretch/>
        </p:blipFill>
        <p:spPr>
          <a:xfrm>
            <a:off x="15" y="-1"/>
            <a:ext cx="914169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82600"/>
            <a:ext cx="5373506" cy="4178300"/>
          </a:xfrm>
        </p:spPr>
        <p:txBody>
          <a:bodyPr>
            <a:normAutofit/>
          </a:bodyPr>
          <a:lstStyle/>
          <a:p>
            <a:r>
              <a:rPr lang="en-US" sz="4950" dirty="0">
                <a:solidFill>
                  <a:schemeClr val="tx1"/>
                </a:solidFill>
              </a:rPr>
              <a:t>Red-Black </a:t>
            </a:r>
            <a:br>
              <a:rPr lang="en-US" sz="4950" dirty="0">
                <a:solidFill>
                  <a:schemeClr val="tx1"/>
                </a:solidFill>
              </a:rPr>
            </a:br>
            <a:r>
              <a:rPr lang="en-US" sz="4950" dirty="0">
                <a:solidFill>
                  <a:schemeClr val="tx1"/>
                </a:solidFill>
              </a:rPr>
              <a:t>Balanced </a:t>
            </a:r>
            <a:br>
              <a:rPr lang="en-US" sz="4950" dirty="0">
                <a:solidFill>
                  <a:schemeClr val="tx1"/>
                </a:solidFill>
              </a:rPr>
            </a:br>
            <a:r>
              <a:rPr lang="en-US" sz="4950" dirty="0">
                <a:solidFill>
                  <a:schemeClr val="tx1"/>
                </a:solidFill>
              </a:rPr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8706" y="482600"/>
            <a:ext cx="2322695" cy="417830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Warren Peterson                                                                                                                                                                                                                  Gregory Duffley   </a:t>
            </a:r>
          </a:p>
          <a:p>
            <a:r>
              <a:rPr lang="en-US" sz="1500" dirty="0">
                <a:solidFill>
                  <a:schemeClr val="tx1"/>
                </a:solidFill>
              </a:rPr>
              <a:t>CST-201                                                                                                                                                                                                                12/17/2021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4" y="1371600"/>
            <a:ext cx="0" cy="2400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Black Tree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049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red-black tree is a self-balancing binary search tree where each node is interpreted in a different color differing from red to black.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balance of the tree should maintain a time complexity around O(log n) time.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balance is maintained with the “balance factor”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Balance factor = height of left subtree-height of right subtree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150" y="2571750"/>
            <a:ext cx="4201699" cy="2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a Red-Black Tree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049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Red-Black tree will follow a certain pattern of rules to maintain its balance factor and those rules are as follows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node in a Red-Black tree is either red or black in color.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color of the root node should be black.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adjacent nodes should not be red. In other words, we can say that the red node cannot have red children, but the black node can have black children.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should be the same number of black nodes in every path; then, only a tree can be considered a Red-Black tree.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external nodes are the nil nodes, which are always black in color.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a Red-Black Tree Applied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988" y="1442048"/>
            <a:ext cx="5061124" cy="31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364225" y="1442050"/>
            <a:ext cx="3000000" cy="14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balance a tree if we do not have a red-black tree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Recoloring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Rotation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59125" y="3136700"/>
            <a:ext cx="30777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25400" lvl="0" indent="-3048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insertion, deletion, and searching is O(logn).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a Balanced Tree Desirable? 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Computational Time O(log n) Logarithmic Time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1297500" y="19584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Standard Binary Search Trees use O(n) Linear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297500" y="2301588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Skewed Binary Search Trees are O(n)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297500" y="270090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black trees are useful when we need insertion and deletion relatively frequent.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297500" y="3085588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balanced tree automatically keeps its height small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297500" y="34433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balanced tree guarantees time complexity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297500" y="378870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have relatively low constants in a wide variety of scenarios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297500" y="4185800"/>
            <a:ext cx="70389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structure provides efficient implementation for abstract data structures such as associative arrays.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8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297500" y="423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Red-Black Tree Functions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Search() - O(log 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Insert() - O(log 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Delete() - O(log 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AnythingElse() - O(log n)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99" y="3169349"/>
            <a:ext cx="4551625" cy="1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95" y="1110100"/>
            <a:ext cx="4159826" cy="1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30" b="11900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Warren Peterson</a:t>
            </a:r>
          </a:p>
          <a:p>
            <a:r>
              <a:rPr lang="en-US" dirty="0">
                <a:solidFill>
                  <a:schemeClr val="tx1"/>
                </a:solidFill>
              </a:rPr>
              <a:t>Gregory Duffley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443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Roboto</vt:lpstr>
      <vt:lpstr>Arial</vt:lpstr>
      <vt:lpstr>Tw Cen MT Condensed</vt:lpstr>
      <vt:lpstr>Wingdings 3</vt:lpstr>
      <vt:lpstr>Calibri</vt:lpstr>
      <vt:lpstr>Montserrat</vt:lpstr>
      <vt:lpstr>Lato</vt:lpstr>
      <vt:lpstr>Tw Cen MT</vt:lpstr>
      <vt:lpstr>Focus</vt:lpstr>
      <vt:lpstr>Integral</vt:lpstr>
      <vt:lpstr>Red-Black  Balanced  Trees</vt:lpstr>
      <vt:lpstr>Red Black Tree</vt:lpstr>
      <vt:lpstr>Rules of a Red-Black Tree</vt:lpstr>
      <vt:lpstr>Rules of a Red-Black Tree Applied</vt:lpstr>
      <vt:lpstr>Why is a Balanced Tree Desirable? </vt:lpstr>
      <vt:lpstr>Time Complexity Red-Black Tree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 Balanced  Trees</dc:title>
  <dc:creator>warren peterson</dc:creator>
  <cp:lastModifiedBy>warren peterson</cp:lastModifiedBy>
  <cp:revision>2</cp:revision>
  <dcterms:modified xsi:type="dcterms:W3CDTF">2021-12-18T07:29:49Z</dcterms:modified>
</cp:coreProperties>
</file>