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90"/>
  </p:normalViewPr>
  <p:slideViewPr>
    <p:cSldViewPr snapToGrid="0" snapToObjects="1">
      <p:cViewPr varScale="1">
        <p:scale>
          <a:sx n="131" d="100"/>
          <a:sy n="13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921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30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121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447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6613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763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054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956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262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133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4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DC567B3-F0BE-B041-97B0-A5B2174D2864}" type="datetimeFigureOut">
              <a:rPr kumimoji="1" lang="ko-Kore-KR" altLang="en-US" smtClean="0"/>
              <a:t>2024. 10. 14.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A73E310-8BE9-AD49-A166-60BB6C45F6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696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272B4-68F1-9B41-8EAA-D296BD2FC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Kotlin </a:t>
            </a:r>
            <a:r>
              <a:rPr kumimoji="1" lang="ko-KR" altLang="en-US" dirty="0"/>
              <a:t>프로그래밍</a:t>
            </a:r>
            <a:br>
              <a:rPr kumimoji="1" lang="en-US" altLang="ko-KR" dirty="0"/>
            </a:br>
            <a:r>
              <a:rPr kumimoji="1" lang="en-US" altLang="ko-KR" dirty="0"/>
              <a:t>for Android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FA4755-596D-5D4D-9099-E775AEA86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kumimoji="1" lang="ko-Kore-KR" altLang="en-US" dirty="0"/>
              <a:t>조기환</a:t>
            </a:r>
          </a:p>
        </p:txBody>
      </p:sp>
    </p:spTree>
    <p:extLst>
      <p:ext uri="{BB962C8B-B14F-4D97-AF65-F5344CB8AC3E}">
        <p14:creationId xmlns:p14="http://schemas.microsoft.com/office/powerpoint/2010/main" val="101744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83EF8-8CE4-7A4B-883A-2BCA4ACC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클래스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727F2-2008-DD47-8D5E-D7D2E170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Kotlin</a:t>
            </a:r>
            <a:r>
              <a:rPr kumimoji="1" lang="ko-KR" altLang="en-US" dirty="0"/>
              <a:t>에서 객체는 </a:t>
            </a:r>
            <a:r>
              <a:rPr kumimoji="1" lang="en-US" altLang="ko-KR" dirty="0"/>
              <a:t>Java</a:t>
            </a:r>
            <a:r>
              <a:rPr kumimoji="1" lang="ko-KR" altLang="en-US" dirty="0"/>
              <a:t>와 동일하게 </a:t>
            </a:r>
            <a:r>
              <a:rPr kumimoji="1" lang="en-US" altLang="ko-KR" dirty="0"/>
              <a:t>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설계하고 이를 통해 생성한다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클래스에 정의한 멤버 변수와 메서드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객체에서 활용할 수 있다</a:t>
            </a:r>
            <a:r>
              <a:rPr kumimoji="1" lang="en-US" altLang="ko-KR" dirty="0"/>
              <a:t>.</a:t>
            </a:r>
          </a:p>
          <a:p>
            <a:r>
              <a:rPr lang="en" altLang="ko-Kore-KR" dirty="0">
                <a:solidFill>
                  <a:srgbClr val="CF8E6D"/>
                </a:solidFill>
                <a:effectLst/>
              </a:rPr>
              <a:t>class </a:t>
            </a:r>
            <a:r>
              <a:rPr lang="ko-KR" altLang="en-US" dirty="0" err="1">
                <a:solidFill>
                  <a:srgbClr val="BCBEC4"/>
                </a:solidFill>
                <a:effectLst/>
              </a:rPr>
              <a:t>클래스명</a:t>
            </a:r>
            <a:r>
              <a:rPr lang="en" altLang="ko-Kore-KR" dirty="0">
                <a:solidFill>
                  <a:srgbClr val="BCBEC4"/>
                </a:solidFill>
                <a:effectLst/>
              </a:rPr>
              <a:t> </a:t>
            </a:r>
            <a:r>
              <a:rPr lang="en" altLang="ko-Kore-KR" dirty="0">
                <a:solidFill>
                  <a:srgbClr val="6F737A"/>
                </a:solidFill>
                <a:effectLst/>
              </a:rPr>
              <a:t>{</a:t>
            </a:r>
            <a:br>
              <a:rPr lang="en" altLang="ko-Kore-KR" dirty="0">
                <a:solidFill>
                  <a:srgbClr val="6F737A"/>
                </a:solidFill>
                <a:effectLst/>
              </a:rPr>
            </a:br>
            <a:br>
              <a:rPr lang="en" altLang="ko-Kore-KR" dirty="0">
                <a:solidFill>
                  <a:srgbClr val="6F737A"/>
                </a:solidFill>
                <a:effectLst/>
              </a:rPr>
            </a:br>
            <a:r>
              <a:rPr lang="en" altLang="ko-Kore-KR" dirty="0">
                <a:solidFill>
                  <a:srgbClr val="6F737A"/>
                </a:solidFill>
                <a:effectLst/>
              </a:rPr>
              <a:t>}</a:t>
            </a:r>
            <a:endParaRPr lang="en" altLang="ko-Kore-KR" dirty="0">
              <a:solidFill>
                <a:srgbClr val="BCBEC4"/>
              </a:solidFill>
              <a:effectLst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6020277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{14C194A6-C16E-FB49-A720-2C83F785F7B4}tf10001072</Template>
  <TotalTime>20</TotalTime>
  <Words>41</Words>
  <Application>Microsoft Macintosh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Franklin Gothic Book</vt:lpstr>
      <vt:lpstr>자르기</vt:lpstr>
      <vt:lpstr>Kotlin 프로그래밍 for Android</vt:lpstr>
      <vt:lpstr>클래스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프로그래밍 for Android</dc:title>
  <dc:creator>조기환</dc:creator>
  <cp:lastModifiedBy>조기환</cp:lastModifiedBy>
  <cp:revision>1</cp:revision>
  <dcterms:created xsi:type="dcterms:W3CDTF">2024-10-14T08:58:53Z</dcterms:created>
  <dcterms:modified xsi:type="dcterms:W3CDTF">2024-10-14T09:19:44Z</dcterms:modified>
</cp:coreProperties>
</file>