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90"/>
  </p:normalViewPr>
  <p:slideViewPr>
    <p:cSldViewPr snapToGrid="0" snapToObjects="1">
      <p:cViewPr varScale="1">
        <p:scale>
          <a:sx n="131" d="100"/>
          <a:sy n="13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921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30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121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447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6613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63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054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5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262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33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4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69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72B4-68F1-9B41-8EAA-D296BD2FC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Kotlin </a:t>
            </a:r>
            <a:r>
              <a:rPr kumimoji="1" lang="ko-KR" altLang="en-US" dirty="0"/>
              <a:t>프로그래밍</a:t>
            </a:r>
            <a:br>
              <a:rPr kumimoji="1" lang="en-US" altLang="ko-KR" dirty="0"/>
            </a:br>
            <a:r>
              <a:rPr kumimoji="1" lang="en-US" altLang="ko-KR" dirty="0"/>
              <a:t>for Android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FA4755-596D-5D4D-9099-E775AEA86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kumimoji="1" lang="ko-Kore-KR" altLang="en-US" dirty="0"/>
              <a:t>조기환</a:t>
            </a:r>
          </a:p>
        </p:txBody>
      </p:sp>
    </p:spTree>
    <p:extLst>
      <p:ext uri="{BB962C8B-B14F-4D97-AF65-F5344CB8AC3E}">
        <p14:creationId xmlns:p14="http://schemas.microsoft.com/office/powerpoint/2010/main" val="101744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83EF8-8CE4-7A4B-883A-2BCA4ACC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727F2-2008-DD47-8D5E-D7D2E170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Kotlin</a:t>
            </a:r>
            <a:r>
              <a:rPr kumimoji="1" lang="ko-KR" altLang="en-US" dirty="0"/>
              <a:t>에서 객체는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와 동일하게 </a:t>
            </a:r>
            <a:r>
              <a:rPr kumimoji="1" lang="en-US" altLang="ko-KR" dirty="0"/>
              <a:t>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설계하고 이를 통해 생성한다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클래스에 정의한 멤버 변수와 메서드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객체에서 활용할 수 있다</a:t>
            </a:r>
            <a:r>
              <a:rPr kumimoji="1" lang="en-US" altLang="ko-KR" dirty="0"/>
              <a:t>.</a:t>
            </a:r>
          </a:p>
          <a:p>
            <a:r>
              <a:rPr lang="en" altLang="ko-Kore-KR" dirty="0">
                <a:solidFill>
                  <a:srgbClr val="CF8E6D"/>
                </a:solidFill>
                <a:effectLst/>
              </a:rPr>
              <a:t>class </a:t>
            </a:r>
            <a:r>
              <a:rPr lang="ko-KR" altLang="en-US" dirty="0" err="1">
                <a:solidFill>
                  <a:srgbClr val="BCBEC4"/>
                </a:solidFill>
                <a:effectLst/>
              </a:rPr>
              <a:t>클래스명</a:t>
            </a:r>
            <a:r>
              <a:rPr lang="en" altLang="ko-Kore-KR" dirty="0">
                <a:solidFill>
                  <a:srgbClr val="BCBEC4"/>
                </a:solidFill>
                <a:effectLst/>
              </a:rPr>
              <a:t> </a:t>
            </a:r>
            <a:r>
              <a:rPr lang="en" altLang="ko-Kore-KR" dirty="0">
                <a:solidFill>
                  <a:srgbClr val="6F737A"/>
                </a:solidFill>
                <a:effectLst/>
              </a:rPr>
              <a:t>{</a:t>
            </a:r>
            <a:br>
              <a:rPr lang="en" altLang="ko-Kore-KR" dirty="0">
                <a:solidFill>
                  <a:srgbClr val="6F737A"/>
                </a:solidFill>
                <a:effectLst/>
              </a:rPr>
            </a:br>
            <a:br>
              <a:rPr lang="en" altLang="ko-Kore-KR" dirty="0">
                <a:solidFill>
                  <a:srgbClr val="6F737A"/>
                </a:solidFill>
                <a:effectLst/>
              </a:rPr>
            </a:br>
            <a:r>
              <a:rPr lang="en" altLang="ko-Kore-KR" dirty="0">
                <a:solidFill>
                  <a:srgbClr val="6F737A"/>
                </a:solidFill>
                <a:effectLst/>
              </a:rPr>
              <a:t>}</a:t>
            </a:r>
            <a:endParaRPr lang="en" altLang="ko-Kore-KR" dirty="0">
              <a:solidFill>
                <a:srgbClr val="BCBEC4"/>
              </a:solidFill>
              <a:effectLst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6020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EE55F-9CAD-0F41-B526-DA886498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학습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A4777-74EA-2D42-ADE0-69A5E158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/>
              <a:t>클래스 </a:t>
            </a:r>
            <a:r>
              <a:rPr lang="en-US" altLang="ko-KR" b="1" dirty="0"/>
              <a:t>(</a:t>
            </a:r>
            <a:r>
              <a:rPr lang="en" altLang="ko-Kore-KR" b="1" dirty="0"/>
              <a:t>Class)</a:t>
            </a:r>
            <a:r>
              <a:rPr lang="en" altLang="ko-Kore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클래스는 객체를 생성하기 위한 템플릿 또는 청사진입니다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클래스는 속성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과 메서드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정의합니다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자동차라는 클래스를 정의할 때</a:t>
            </a:r>
            <a:r>
              <a:rPr lang="en-US" altLang="ko-KR" dirty="0"/>
              <a:t>, </a:t>
            </a:r>
            <a:r>
              <a:rPr lang="ko-KR" altLang="en-US" dirty="0"/>
              <a:t>속성으로 색상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속도 등을 가질 수 있고</a:t>
            </a:r>
            <a:r>
              <a:rPr lang="en-US" altLang="ko-KR" dirty="0"/>
              <a:t>, </a:t>
            </a:r>
            <a:r>
              <a:rPr lang="ko-KR" altLang="en-US" dirty="0"/>
              <a:t>메서드로 주행하다</a:t>
            </a:r>
            <a:r>
              <a:rPr lang="en-US" altLang="ko-KR" dirty="0"/>
              <a:t>, </a:t>
            </a:r>
            <a:r>
              <a:rPr lang="ko-KR" altLang="en-US" dirty="0"/>
              <a:t>정지하다 등의 기능을 정의할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객체 </a:t>
            </a:r>
            <a:r>
              <a:rPr lang="en-US" altLang="ko-KR" b="1" dirty="0"/>
              <a:t>(</a:t>
            </a:r>
            <a:r>
              <a:rPr lang="en" altLang="ko-Kore-KR" b="1" dirty="0"/>
              <a:t>Object)</a:t>
            </a:r>
            <a:r>
              <a:rPr lang="en" altLang="ko-Kore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객체는 클래스의 인스턴스</a:t>
            </a:r>
            <a:r>
              <a:rPr lang="en-US" altLang="ko-KR" dirty="0"/>
              <a:t>(</a:t>
            </a:r>
            <a:r>
              <a:rPr lang="ko-KR" altLang="en-US" dirty="0"/>
              <a:t>실제 구현체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클래스를 기반으로 생성된 실제 데이터와 기능을 갖춘 개체입니다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자동차 클래스를 이용해 실제로 빨간색 스포츠카라는 객체를 만들 수 있습니다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886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E3F8B-FF7E-FA4F-B637-0B9C7C69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추상클래스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AD82A-CA49-5D49-812C-29B5968B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ko-Kore-KR" altLang="en-US" dirty="0"/>
              <a:t>추상</a:t>
            </a:r>
            <a:r>
              <a:rPr kumimoji="1" lang="ko-KR" altLang="en-US" dirty="0"/>
              <a:t> 메서드는 구현되지 않은 메서드를 말한다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추상 클래스는 추상 메서드를 가지고 있는 클래스를 의미한다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완벽하게 구현되어 있지 않은 클래스</a:t>
            </a:r>
            <a:endParaRPr kumimoji="1" lang="en-US" altLang="ko-KR" dirty="0"/>
          </a:p>
          <a:p>
            <a:r>
              <a:rPr kumimoji="1" lang="ko-KR" altLang="en-US" dirty="0"/>
              <a:t>추상클래스만 가지고는 객체를 생성할 수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상속 받은 클래스를 구현 후 사용한다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오버라이딩의</a:t>
            </a:r>
            <a:r>
              <a:rPr kumimoji="1" lang="ko-KR" altLang="en-US" dirty="0"/>
              <a:t> 강제성을 부여하기 위해 필요</a:t>
            </a:r>
            <a:endParaRPr kumimoji="1" lang="en-US" altLang="ko-KR" dirty="0"/>
          </a:p>
          <a:p>
            <a:r>
              <a:rPr kumimoji="1" lang="ko-KR" altLang="en-US" dirty="0"/>
              <a:t>쉽게 생각하여 실제 현업에서 코드를 큰 틀에서의 설계는 내가 해놓고 다른 개발자에게 세부 구현 </a:t>
            </a:r>
            <a:r>
              <a:rPr kumimoji="1" lang="ko-KR" altLang="en-US" dirty="0" err="1"/>
              <a:t>로직을</a:t>
            </a:r>
            <a:r>
              <a:rPr kumimoji="1" lang="ko-KR" altLang="en-US" dirty="0"/>
              <a:t> 설계하게끔 강제할 때 사용</a:t>
            </a:r>
            <a:endParaRPr kumimoji="1" lang="en-US" altLang="ko-KR" dirty="0"/>
          </a:p>
          <a:p>
            <a:r>
              <a:rPr lang="ko-KR" altLang="en-US" dirty="0"/>
              <a:t>공통적인 기능을 가지지만</a:t>
            </a:r>
            <a:r>
              <a:rPr lang="en-US" altLang="ko-KR" dirty="0"/>
              <a:t>, </a:t>
            </a:r>
            <a:r>
              <a:rPr lang="ko-KR" altLang="en-US"/>
              <a:t>일부 기능은 서브클래스에서 구체적으로 구현해야 하는 경우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333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60652-394A-3347-AC9A-BD1C793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인터페이스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0312A-B783-454B-9161-8767A5D4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Kotlin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와 마찬가지로 다중 상속을 지원하지 않는다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때문에 자기 타입의 변수나 </a:t>
            </a:r>
            <a:r>
              <a:rPr kumimoji="1" lang="ko-KR" altLang="en-US" dirty="0" err="1"/>
              <a:t>부모형</a:t>
            </a:r>
            <a:r>
              <a:rPr kumimoji="1" lang="ko-KR" altLang="en-US" dirty="0"/>
              <a:t> 타입의 변수에만 담을 수 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만약</a:t>
            </a:r>
            <a:r>
              <a:rPr kumimoji="1" lang="ko-KR" altLang="en-US" dirty="0"/>
              <a:t> 생성된 객체의 </a:t>
            </a:r>
            <a:r>
              <a:rPr kumimoji="1" lang="ko-KR" altLang="en-US" dirty="0" err="1"/>
              <a:t>주소값을</a:t>
            </a:r>
            <a:r>
              <a:rPr kumimoji="1" lang="ko-KR" altLang="en-US" dirty="0"/>
              <a:t> 다양한 타입에 변수에 담을 수 있도록 한다면 인터페이스를 활용한다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4878218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{14C194A6-C16E-FB49-A720-2C83F785F7B4}tf10001072</Template>
  <TotalTime>10068</TotalTime>
  <Words>241</Words>
  <Application>Microsoft Macintosh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자르기</vt:lpstr>
      <vt:lpstr>Kotlin 프로그래밍 for Android</vt:lpstr>
      <vt:lpstr>클래스</vt:lpstr>
      <vt:lpstr>학습 정리</vt:lpstr>
      <vt:lpstr>추상클래스</vt:lpstr>
      <vt:lpstr>인터페이스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프로그래밍 for Android</dc:title>
  <dc:creator>조기환</dc:creator>
  <cp:lastModifiedBy>조기환</cp:lastModifiedBy>
  <cp:revision>2</cp:revision>
  <dcterms:created xsi:type="dcterms:W3CDTF">2024-10-14T08:58:53Z</dcterms:created>
  <dcterms:modified xsi:type="dcterms:W3CDTF">2024-10-21T08:47:50Z</dcterms:modified>
</cp:coreProperties>
</file>