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9C7E-DBB6-4C06-84AC-8EE778A5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4441E-4EE1-4961-9069-8A591DD30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8F1C-1DD8-4083-B608-BFF927CD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AD2F-188A-4E11-8C2C-36C3FF29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0367-34BC-4A32-9A51-645B3C6E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B672-AF90-46AD-8BC5-B3796836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5C3C8-B9E4-45AA-991C-FE795353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75BE-3ED2-4310-9EF2-926CDB46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188F-C1C6-4ADC-84B9-799CED58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0F64-244E-47E7-AA25-71AD4913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9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96485-B1E6-4932-A56B-4CEE887A1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F4D5E-B33C-43BE-BDB9-9EEE98D3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4B14A-F2B7-4646-9E35-B9BAF47A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07A0-3976-4A03-B7F6-8F25FC79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E1EA-8668-486A-838F-0A9953C9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1FDF-AF95-4505-AA35-18694F13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C54C-C63E-49DA-8BEB-B2F26F13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FEF34-9B48-4618-B1A0-9DB256C8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1E1B-014C-43A8-8ED8-06457DE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B4C9-B33E-4AFC-8BD7-AAAC06EF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2C5A-4386-4709-BAA6-75F700AE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ADBEA-63A7-45EF-A4F8-9F7735ED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5B8A-5F79-4ECD-ADA9-E365B64D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EA7E-AF6F-4797-8372-859C75A4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427C-9611-4D99-93F7-1F41FED8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3D1A-F33B-42BA-8D9A-9E29C57A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34F6-BA08-47C8-A473-F34501E9B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A3E14-8048-4FFC-A09A-A3BDDFA8E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85DE-81EC-4043-9C75-13176EDF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50787-61A7-4F46-8A23-3EF929D8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FF9A2-92A6-4131-829C-998E8469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6FC7-52E6-4AEE-A538-5D98DAED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2B352-5D19-4E8E-A958-0CDF1B02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80AAC-DC84-4C01-8AB8-29B01BD0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E7225-9B37-469E-A9A6-C926B4901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6E7EC-03FD-4BB0-A75B-8D2960BCC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970CF-1E2B-4F6E-A2C5-E921A291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1F0C5-CA8E-4317-B1E5-CEF250EC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EBBC7-D331-49B8-A658-F373E29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4825-B75C-40B3-BE3D-57924DD9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A25E6-DEB1-4727-86EF-5C852446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93F18-5C22-4EE1-9448-DBE51DFA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34884-EE4A-4BE8-BAFF-6944D31E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3B869-0F64-46F8-93EC-726B2F1C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AB702-D52C-40FE-A545-C93F5E9C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BCBE5-2450-4192-ACC2-13F431BE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B71F-1FB8-44F4-9D1F-04A0AFC5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2C95-A5F9-4180-891D-87DEA559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24C92-F892-4112-8804-CD0E29331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93A5-CA2D-4CA2-9F41-DDC77A30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E1780-E3CA-458A-A060-DFD9834D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B6736-1121-44C8-930A-90AF1131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99AA-4E06-4426-AE97-97AB8DFA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A37C5-3290-4341-B467-D69DE3AF9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71787-AB01-40D2-9351-B76489176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46E89-EB80-44BC-9948-33EB2893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6F2E5-6402-4FDE-886A-D83A794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C5A16-F8ED-42BE-B06E-91073C70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9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01ADC-193B-4A93-9258-6E2AF7F6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F1D2-6B1C-4FF3-BC1F-B4F22C91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E9F8-B556-466C-A8BD-33EF6FD8A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A311-CFBA-4D6B-8502-F6397B81927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6BC2-B66B-4634-95D2-2DD565326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F81A-7AA6-4A9D-A8A3-2EA40095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225D-60F8-4DED-B6EB-424A81915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D3B8D6-67C9-4E4D-B6C1-66B3B5E43962}"/>
              </a:ext>
            </a:extLst>
          </p:cNvPr>
          <p:cNvSpPr txBox="1"/>
          <p:nvPr/>
        </p:nvSpPr>
        <p:spPr>
          <a:xfrm>
            <a:off x="5311040" y="549447"/>
            <a:ext cx="1600200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A7306-A24E-4608-B069-8AC85EB682D3}"/>
              </a:ext>
            </a:extLst>
          </p:cNvPr>
          <p:cNvSpPr txBox="1"/>
          <p:nvPr/>
        </p:nvSpPr>
        <p:spPr>
          <a:xfrm>
            <a:off x="3723538" y="1217824"/>
            <a:ext cx="4775199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GPPIO Base Address: 0x40004C00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5A381-6D5E-4CEE-922E-D00DCDDC9ABE}"/>
              </a:ext>
            </a:extLst>
          </p:cNvPr>
          <p:cNvSpPr txBox="1"/>
          <p:nvPr/>
        </p:nvSpPr>
        <p:spPr>
          <a:xfrm>
            <a:off x="3723538" y="1894494"/>
            <a:ext cx="4775199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P5.6 to general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8B6B1-8782-449D-8896-F9FDF5F4FC97}"/>
              </a:ext>
            </a:extLst>
          </p:cNvPr>
          <p:cNvSpPr txBox="1"/>
          <p:nvPr/>
        </p:nvSpPr>
        <p:spPr>
          <a:xfrm>
            <a:off x="3723538" y="2607411"/>
            <a:ext cx="4775198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P4.0 to P4.5 for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3E7E9-EDD7-4EA0-89D4-F682F16DB0D9}"/>
              </a:ext>
            </a:extLst>
          </p:cNvPr>
          <p:cNvSpPr txBox="1"/>
          <p:nvPr/>
        </p:nvSpPr>
        <p:spPr>
          <a:xfrm>
            <a:off x="3723538" y="3244334"/>
            <a:ext cx="4775198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P4.4 (Blue LED) to HI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E71C0-99BE-4611-B9BE-D8E351DAAFF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6111138" y="918779"/>
            <a:ext cx="2" cy="299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777FDA-3194-40B6-A1B3-AD1CDBDEDD3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111138" y="1587156"/>
            <a:ext cx="0" cy="30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279C3A-C693-4280-9239-5BA2EBB44A0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111137" y="2263826"/>
            <a:ext cx="1" cy="343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F2FAD-905F-4FBB-9813-AE5F4C9C538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11137" y="2976743"/>
            <a:ext cx="0" cy="26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D571F0-373C-4D24-8613-0B515687E87C}"/>
              </a:ext>
            </a:extLst>
          </p:cNvPr>
          <p:cNvSpPr txBox="1"/>
          <p:nvPr/>
        </p:nvSpPr>
        <p:spPr>
          <a:xfrm>
            <a:off x="3723538" y="3884414"/>
            <a:ext cx="4775198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Outer Counter register R8 to 0x80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25DFEC-1772-45C2-B766-DC769176FC37}"/>
              </a:ext>
            </a:extLst>
          </p:cNvPr>
          <p:cNvSpPr txBox="1"/>
          <p:nvPr/>
        </p:nvSpPr>
        <p:spPr>
          <a:xfrm>
            <a:off x="3729115" y="4524494"/>
            <a:ext cx="4775198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P5.6 input to R7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FAC045C-E421-4EA1-9E02-4DDA3A2D77A0}"/>
              </a:ext>
            </a:extLst>
          </p:cNvPr>
          <p:cNvSpPr/>
          <p:nvPr/>
        </p:nvSpPr>
        <p:spPr>
          <a:xfrm>
            <a:off x="3667760" y="5144253"/>
            <a:ext cx="4902593" cy="893721"/>
          </a:xfrm>
          <a:prstGeom prst="diamond">
            <a:avLst/>
          </a:prstGeom>
          <a:solidFill>
            <a:srgbClr val="92D050"/>
          </a:solidFill>
          <a:ln w="38100">
            <a:solidFill>
              <a:srgbClr val="7F6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R7 AND 0x00 Equal?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0BEE34-08B4-42C9-866D-394B2837651D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>
            <a:off x="6111137" y="3613666"/>
            <a:ext cx="0" cy="270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0569E2-38DD-4F8B-9D2B-CF77CE92675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6111137" y="4253746"/>
            <a:ext cx="5577" cy="270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875A1C-ABBE-4BB1-9308-DE92B03274C6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6116714" y="4893826"/>
            <a:ext cx="2343" cy="250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5947866-0E4D-4FD4-8478-9A5C8C381C7A}"/>
              </a:ext>
            </a:extLst>
          </p:cNvPr>
          <p:cNvCxnSpPr>
            <a:stCxn id="32" idx="1"/>
            <a:endCxn id="30" idx="1"/>
          </p:cNvCxnSpPr>
          <p:nvPr/>
        </p:nvCxnSpPr>
        <p:spPr>
          <a:xfrm rot="10800000" flipH="1">
            <a:off x="3667760" y="4069080"/>
            <a:ext cx="55778" cy="1522034"/>
          </a:xfrm>
          <a:prstGeom prst="bentConnector3">
            <a:avLst>
              <a:gd name="adj1" fmla="val -409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850D2C4-DD28-4EE4-96BF-1973FF382BE3}"/>
              </a:ext>
            </a:extLst>
          </p:cNvPr>
          <p:cNvSpPr txBox="1"/>
          <p:nvPr/>
        </p:nvSpPr>
        <p:spPr>
          <a:xfrm>
            <a:off x="3482288" y="56278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AF8A32-8D83-4C20-86EE-6DD98EFCCBC3}"/>
              </a:ext>
            </a:extLst>
          </p:cNvPr>
          <p:cNvSpPr txBox="1"/>
          <p:nvPr/>
        </p:nvSpPr>
        <p:spPr>
          <a:xfrm>
            <a:off x="3730286" y="6285835"/>
            <a:ext cx="4775198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Dispense Function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DCDB0F-AF7D-4259-8DE8-B2F8EAC4CB26}"/>
              </a:ext>
            </a:extLst>
          </p:cNvPr>
          <p:cNvCxnSpPr>
            <a:cxnSpLocks/>
            <a:stCxn id="32" idx="2"/>
            <a:endCxn id="48" idx="0"/>
          </p:cNvCxnSpPr>
          <p:nvPr/>
        </p:nvCxnSpPr>
        <p:spPr>
          <a:xfrm flipH="1">
            <a:off x="6117885" y="6037974"/>
            <a:ext cx="1172" cy="247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AA1FF7A-7E74-4727-A713-2BAFF546DB96}"/>
              </a:ext>
            </a:extLst>
          </p:cNvPr>
          <p:cNvCxnSpPr>
            <a:cxnSpLocks/>
            <a:stCxn id="48" idx="1"/>
            <a:endCxn id="30" idx="1"/>
          </p:cNvCxnSpPr>
          <p:nvPr/>
        </p:nvCxnSpPr>
        <p:spPr>
          <a:xfrm rot="10800000">
            <a:off x="3723538" y="4069081"/>
            <a:ext cx="6748" cy="2401421"/>
          </a:xfrm>
          <a:prstGeom prst="bentConnector3">
            <a:avLst>
              <a:gd name="adj1" fmla="val 1350011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31F3332-F2C6-442F-91DB-C4B68A390B6C}"/>
              </a:ext>
            </a:extLst>
          </p:cNvPr>
          <p:cNvSpPr txBox="1"/>
          <p:nvPr/>
        </p:nvSpPr>
        <p:spPr>
          <a:xfrm>
            <a:off x="5311040" y="7461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31145-80D1-45CD-A1EE-2771C88255E8}"/>
              </a:ext>
            </a:extLst>
          </p:cNvPr>
          <p:cNvSpPr txBox="1"/>
          <p:nvPr/>
        </p:nvSpPr>
        <p:spPr>
          <a:xfrm>
            <a:off x="6125806" y="59772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9690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14A3F36C-F3AE-4D2D-91FD-DE82FB4E4E55}"/>
              </a:ext>
            </a:extLst>
          </p:cNvPr>
          <p:cNvSpPr txBox="1"/>
          <p:nvPr/>
        </p:nvSpPr>
        <p:spPr>
          <a:xfrm>
            <a:off x="2376962" y="530260"/>
            <a:ext cx="1491285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F73920-0837-4ADF-A885-D8A5458CBC68}"/>
              </a:ext>
            </a:extLst>
          </p:cNvPr>
          <p:cNvSpPr txBox="1"/>
          <p:nvPr/>
        </p:nvSpPr>
        <p:spPr>
          <a:xfrm>
            <a:off x="906304" y="1169539"/>
            <a:ext cx="4450182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P4.5 (Red LED) HI and P4.4 (Blue LED) LO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924D9F-C472-41C6-9187-FFF107B301EA}"/>
              </a:ext>
            </a:extLst>
          </p:cNvPr>
          <p:cNvSpPr txBox="1"/>
          <p:nvPr/>
        </p:nvSpPr>
        <p:spPr>
          <a:xfrm>
            <a:off x="906304" y="1846209"/>
            <a:ext cx="4450182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link register value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4B0130-FBCE-4606-9E00-86018967663B}"/>
              </a:ext>
            </a:extLst>
          </p:cNvPr>
          <p:cNvSpPr txBox="1"/>
          <p:nvPr/>
        </p:nvSpPr>
        <p:spPr>
          <a:xfrm>
            <a:off x="906303" y="2559126"/>
            <a:ext cx="4450181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clockwise rotation function </a:t>
            </a:r>
            <a:r>
              <a:rPr lang="en-US" dirty="0" err="1"/>
              <a:t>cw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5156FA-0230-45BE-88A4-E4EA296FD786}"/>
              </a:ext>
            </a:extLst>
          </p:cNvPr>
          <p:cNvSpPr txBox="1"/>
          <p:nvPr/>
        </p:nvSpPr>
        <p:spPr>
          <a:xfrm>
            <a:off x="906303" y="3241769"/>
            <a:ext cx="4450181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 link register value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64ACA-13F1-4E1B-8E26-5D4BF167F72C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3122605" y="899592"/>
            <a:ext cx="8790" cy="269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B873CB-1E42-4306-B2AE-3DC009AB6177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3131395" y="1538871"/>
            <a:ext cx="0" cy="30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225E35-E281-45D9-BFF1-DD6434B5411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131394" y="2215541"/>
            <a:ext cx="1" cy="343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6FB3E4-C322-4EE7-A363-862D17954538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3131394" y="2928458"/>
            <a:ext cx="0" cy="313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B63FEE-21DF-4D62-ADA2-F53DE5A31DF4}"/>
              </a:ext>
            </a:extLst>
          </p:cNvPr>
          <p:cNvSpPr txBox="1"/>
          <p:nvPr/>
        </p:nvSpPr>
        <p:spPr>
          <a:xfrm>
            <a:off x="907441" y="3866307"/>
            <a:ext cx="4450181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P4.5 (Red LED) LO and P4.4 (Blue LED) HI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77B977-33E2-466F-860B-B7EA7965750F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>
            <a:off x="3131394" y="3611101"/>
            <a:ext cx="1138" cy="255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41657F-F29D-4A84-AB92-C9717930E85A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flipH="1">
            <a:off x="3128326" y="4235639"/>
            <a:ext cx="4206" cy="322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39F4497-6BA6-4BAE-B1ED-A65257BC3FF2}"/>
              </a:ext>
            </a:extLst>
          </p:cNvPr>
          <p:cNvSpPr txBox="1"/>
          <p:nvPr/>
        </p:nvSpPr>
        <p:spPr>
          <a:xfrm>
            <a:off x="2054475" y="45748"/>
            <a:ext cx="190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Dispense Function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3A1FB7D-C51E-4E56-903C-26BB273E2677}"/>
              </a:ext>
            </a:extLst>
          </p:cNvPr>
          <p:cNvSpPr txBox="1"/>
          <p:nvPr/>
        </p:nvSpPr>
        <p:spPr>
          <a:xfrm>
            <a:off x="2382683" y="4557840"/>
            <a:ext cx="1491285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BX LR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4309A6-FC47-42E6-B624-19212D79AE58}"/>
              </a:ext>
            </a:extLst>
          </p:cNvPr>
          <p:cNvSpPr txBox="1"/>
          <p:nvPr/>
        </p:nvSpPr>
        <p:spPr>
          <a:xfrm>
            <a:off x="8023757" y="343014"/>
            <a:ext cx="1491285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D47917-3801-4C17-98ED-C30C074729E0}"/>
              </a:ext>
            </a:extLst>
          </p:cNvPr>
          <p:cNvSpPr txBox="1"/>
          <p:nvPr/>
        </p:nvSpPr>
        <p:spPr>
          <a:xfrm>
            <a:off x="6327017" y="859934"/>
            <a:ext cx="4876903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Magnetize first coil (P4.0) and keep Red LED HI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2C13F0-E4CC-4181-BD80-A15270C775CF}"/>
              </a:ext>
            </a:extLst>
          </p:cNvPr>
          <p:cNvSpPr txBox="1"/>
          <p:nvPr/>
        </p:nvSpPr>
        <p:spPr>
          <a:xfrm>
            <a:off x="6327017" y="1399886"/>
            <a:ext cx="4876903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Delay program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859BFD-F3C8-482E-8C0F-79842F9185F3}"/>
              </a:ext>
            </a:extLst>
          </p:cNvPr>
          <p:cNvSpPr txBox="1"/>
          <p:nvPr/>
        </p:nvSpPr>
        <p:spPr>
          <a:xfrm>
            <a:off x="6327017" y="1929702"/>
            <a:ext cx="4876902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Magnetize second coil (P4.1) and keep Red LED HI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017535-7779-4EB9-80FD-97EF7783D6A8}"/>
              </a:ext>
            </a:extLst>
          </p:cNvPr>
          <p:cNvSpPr txBox="1"/>
          <p:nvPr/>
        </p:nvSpPr>
        <p:spPr>
          <a:xfrm>
            <a:off x="6324587" y="2454820"/>
            <a:ext cx="4876902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Delay program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64AF38-F061-45F7-8B51-6B03D9503767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 flipH="1">
            <a:off x="8765469" y="712346"/>
            <a:ext cx="3931" cy="147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65588C4-A7C8-411D-B032-201E0AD7FA58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8765469" y="1229266"/>
            <a:ext cx="0" cy="170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47CCCEE-4304-47CC-94B3-077BC67BC637}"/>
              </a:ext>
            </a:extLst>
          </p:cNvPr>
          <p:cNvCxnSpPr>
            <a:cxnSpLocks/>
            <a:stCxn id="82" idx="2"/>
            <a:endCxn id="84" idx="0"/>
          </p:cNvCxnSpPr>
          <p:nvPr/>
        </p:nvCxnSpPr>
        <p:spPr>
          <a:xfrm flipH="1">
            <a:off x="8765468" y="1769218"/>
            <a:ext cx="1" cy="160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B45874-BA2A-4CD0-BB4A-595D86741EF2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8763038" y="2299034"/>
            <a:ext cx="2430" cy="155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B07A40C-EC85-4D7E-A285-B40D50ECB262}"/>
              </a:ext>
            </a:extLst>
          </p:cNvPr>
          <p:cNvSpPr txBox="1"/>
          <p:nvPr/>
        </p:nvSpPr>
        <p:spPr>
          <a:xfrm>
            <a:off x="6327017" y="2992588"/>
            <a:ext cx="4876902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Magnetize third coil (P4.2) and keep Red LED HI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696359-B684-43E6-BD5E-DD4C9BD47973}"/>
              </a:ext>
            </a:extLst>
          </p:cNvPr>
          <p:cNvSpPr txBox="1"/>
          <p:nvPr/>
        </p:nvSpPr>
        <p:spPr>
          <a:xfrm>
            <a:off x="6327017" y="3504959"/>
            <a:ext cx="4876902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Delay program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E0657B0-C0E2-4EA6-8F51-C24DED6A2993}"/>
              </a:ext>
            </a:extLst>
          </p:cNvPr>
          <p:cNvCxnSpPr>
            <a:cxnSpLocks/>
            <a:stCxn id="85" idx="2"/>
            <a:endCxn id="90" idx="0"/>
          </p:cNvCxnSpPr>
          <p:nvPr/>
        </p:nvCxnSpPr>
        <p:spPr>
          <a:xfrm>
            <a:off x="8763038" y="2824152"/>
            <a:ext cx="2430" cy="168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F9818F-13D1-4021-8942-0F209D1C5E62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8765468" y="3361920"/>
            <a:ext cx="0" cy="143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3C8E2EB-25E5-410B-AE47-005C043E8C49}"/>
              </a:ext>
            </a:extLst>
          </p:cNvPr>
          <p:cNvCxnSpPr>
            <a:cxnSpLocks/>
            <a:stCxn id="91" idx="2"/>
            <a:endCxn id="97" idx="0"/>
          </p:cNvCxnSpPr>
          <p:nvPr/>
        </p:nvCxnSpPr>
        <p:spPr>
          <a:xfrm>
            <a:off x="8765468" y="3874291"/>
            <a:ext cx="0" cy="154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3080753-95E3-4D60-B11E-A03C73B466DF}"/>
              </a:ext>
            </a:extLst>
          </p:cNvPr>
          <p:cNvSpPr txBox="1"/>
          <p:nvPr/>
        </p:nvSpPr>
        <p:spPr>
          <a:xfrm>
            <a:off x="7327935" y="-29715"/>
            <a:ext cx="26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Clockwise CW Function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B2ADC21-2FE6-4982-84B7-E62B8BE5F1EF}"/>
              </a:ext>
            </a:extLst>
          </p:cNvPr>
          <p:cNvSpPr txBox="1"/>
          <p:nvPr/>
        </p:nvSpPr>
        <p:spPr>
          <a:xfrm>
            <a:off x="6327017" y="4028649"/>
            <a:ext cx="4876902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Magnetize fourth coil (P4.3) and keep Red LED HI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F686B9-BE03-4DBB-B90C-66265D7946F1}"/>
              </a:ext>
            </a:extLst>
          </p:cNvPr>
          <p:cNvSpPr txBox="1"/>
          <p:nvPr/>
        </p:nvSpPr>
        <p:spPr>
          <a:xfrm>
            <a:off x="6318227" y="4570625"/>
            <a:ext cx="4876902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Delay program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9C034D1-7BB7-4A44-8267-9ED11E48C622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flipH="1">
            <a:off x="8756678" y="4397981"/>
            <a:ext cx="8790" cy="172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0FFEEAF-948D-4DD4-ACAC-10461018793A}"/>
              </a:ext>
            </a:extLst>
          </p:cNvPr>
          <p:cNvCxnSpPr>
            <a:cxnSpLocks/>
            <a:stCxn id="99" idx="2"/>
            <a:endCxn id="38" idx="0"/>
          </p:cNvCxnSpPr>
          <p:nvPr/>
        </p:nvCxnSpPr>
        <p:spPr>
          <a:xfrm>
            <a:off x="8756678" y="4939957"/>
            <a:ext cx="1327" cy="180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08BF9EF-135F-4423-9FB0-B8645E124239}"/>
              </a:ext>
            </a:extLst>
          </p:cNvPr>
          <p:cNvSpPr txBox="1"/>
          <p:nvPr/>
        </p:nvSpPr>
        <p:spPr>
          <a:xfrm>
            <a:off x="8010438" y="6402119"/>
            <a:ext cx="1491285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BX LR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8C575A-1BAE-445A-9FDE-4AFF2095C5B9}"/>
              </a:ext>
            </a:extLst>
          </p:cNvPr>
          <p:cNvSpPr txBox="1"/>
          <p:nvPr/>
        </p:nvSpPr>
        <p:spPr>
          <a:xfrm>
            <a:off x="6319554" y="5120592"/>
            <a:ext cx="4876902" cy="369332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Decrement Outer Counter by 1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DF9634AD-BDF0-41A2-A8AF-C651FC5A67CF}"/>
              </a:ext>
            </a:extLst>
          </p:cNvPr>
          <p:cNvSpPr/>
          <p:nvPr/>
        </p:nvSpPr>
        <p:spPr>
          <a:xfrm>
            <a:off x="6305853" y="5715838"/>
            <a:ext cx="4902593" cy="484261"/>
          </a:xfrm>
          <a:prstGeom prst="diamond">
            <a:avLst/>
          </a:prstGeom>
          <a:solidFill>
            <a:srgbClr val="92D050"/>
          </a:solidFill>
          <a:ln w="38100">
            <a:solidFill>
              <a:srgbClr val="7F6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R8 AND 0x00 Equal?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8608BC2-763A-4CE9-BD48-C7F61960FCAC}"/>
              </a:ext>
            </a:extLst>
          </p:cNvPr>
          <p:cNvCxnSpPr>
            <a:stCxn id="40" idx="1"/>
            <a:endCxn id="81" idx="1"/>
          </p:cNvCxnSpPr>
          <p:nvPr/>
        </p:nvCxnSpPr>
        <p:spPr>
          <a:xfrm rot="10800000" flipH="1">
            <a:off x="6305853" y="1044601"/>
            <a:ext cx="21164" cy="4913369"/>
          </a:xfrm>
          <a:prstGeom prst="bentConnector3">
            <a:avLst>
              <a:gd name="adj1" fmla="val -10801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FEA3AD-5F34-4162-A727-029C471066FF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8757150" y="5489924"/>
            <a:ext cx="855" cy="225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2EB4A1-F0E0-44B0-8EB1-36ED954ACB96}"/>
              </a:ext>
            </a:extLst>
          </p:cNvPr>
          <p:cNvCxnSpPr>
            <a:cxnSpLocks/>
            <a:stCxn id="40" idx="2"/>
            <a:endCxn id="102" idx="0"/>
          </p:cNvCxnSpPr>
          <p:nvPr/>
        </p:nvCxnSpPr>
        <p:spPr>
          <a:xfrm flipH="1">
            <a:off x="8756081" y="6200099"/>
            <a:ext cx="1069" cy="202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1D8643A-1383-402F-981A-4E4748A29AB9}"/>
              </a:ext>
            </a:extLst>
          </p:cNvPr>
          <p:cNvSpPr txBox="1"/>
          <p:nvPr/>
        </p:nvSpPr>
        <p:spPr>
          <a:xfrm>
            <a:off x="5978998" y="59499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20F321-1325-4D78-AD5D-F110A1FF23D1}"/>
              </a:ext>
            </a:extLst>
          </p:cNvPr>
          <p:cNvSpPr txBox="1"/>
          <p:nvPr/>
        </p:nvSpPr>
        <p:spPr>
          <a:xfrm>
            <a:off x="8853104" y="61069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2610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</dc:creator>
  <cp:lastModifiedBy>Julius</cp:lastModifiedBy>
  <cp:revision>2</cp:revision>
  <dcterms:created xsi:type="dcterms:W3CDTF">2021-11-11T18:17:08Z</dcterms:created>
  <dcterms:modified xsi:type="dcterms:W3CDTF">2021-11-16T00:16:26Z</dcterms:modified>
</cp:coreProperties>
</file>