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6"/>
  </p:notesMasterIdLst>
  <p:sldIdLst>
    <p:sldId id="256" r:id="rId2"/>
    <p:sldId id="279" r:id="rId3"/>
    <p:sldId id="257" r:id="rId4"/>
    <p:sldId id="307" r:id="rId5"/>
    <p:sldId id="308" r:id="rId6"/>
    <p:sldId id="309" r:id="rId7"/>
    <p:sldId id="311" r:id="rId8"/>
    <p:sldId id="310" r:id="rId9"/>
    <p:sldId id="312" r:id="rId10"/>
    <p:sldId id="314" r:id="rId11"/>
    <p:sldId id="315" r:id="rId12"/>
    <p:sldId id="316" r:id="rId13"/>
    <p:sldId id="319" r:id="rId14"/>
    <p:sldId id="317" r:id="rId15"/>
    <p:sldId id="320" r:id="rId16"/>
    <p:sldId id="318" r:id="rId17"/>
    <p:sldId id="321" r:id="rId18"/>
    <p:sldId id="323" r:id="rId19"/>
    <p:sldId id="322" r:id="rId20"/>
    <p:sldId id="324" r:id="rId21"/>
    <p:sldId id="328" r:id="rId22"/>
    <p:sldId id="329" r:id="rId23"/>
    <p:sldId id="326" r:id="rId24"/>
    <p:sldId id="33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24F22-3C2A-4F4D-9EB1-D9A5CFB515D1}">
  <a:tblStyle styleId="{72824F22-3C2A-4F4D-9EB1-D9A5CFB515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f0aac3276821a8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f0aac3276821a8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fd4206ff5d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fd4206ff5d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98965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78287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32496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3893128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3071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33678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05796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525541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90706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5"/>
        <p:cNvGrpSpPr/>
        <p:nvPr/>
      </p:nvGrpSpPr>
      <p:grpSpPr>
        <a:xfrm>
          <a:off x="0" y="0"/>
          <a:ext cx="0" cy="0"/>
          <a:chOff x="0" y="0"/>
          <a:chExt cx="0" cy="0"/>
        </a:xfrm>
      </p:grpSpPr>
      <p:sp>
        <p:nvSpPr>
          <p:cNvPr id="217" name="Google Shape;217;p22"/>
          <p:cNvSpPr txBox="1">
            <a:spLocks noGrp="1"/>
          </p:cNvSpPr>
          <p:nvPr>
            <p:ph type="title"/>
          </p:nvPr>
        </p:nvSpPr>
        <p:spPr>
          <a:xfrm>
            <a:off x="713225" y="6499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8" name="Google Shape;218;p22"/>
          <p:cNvSpPr txBox="1">
            <a:spLocks noGrp="1"/>
          </p:cNvSpPr>
          <p:nvPr>
            <p:ph type="subTitle" idx="1"/>
          </p:nvPr>
        </p:nvSpPr>
        <p:spPr>
          <a:xfrm>
            <a:off x="2381475" y="2161300"/>
            <a:ext cx="20157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9" name="Google Shape;219;p22"/>
          <p:cNvSpPr txBox="1">
            <a:spLocks noGrp="1"/>
          </p:cNvSpPr>
          <p:nvPr>
            <p:ph type="subTitle" idx="2"/>
          </p:nvPr>
        </p:nvSpPr>
        <p:spPr>
          <a:xfrm>
            <a:off x="2381475" y="1800500"/>
            <a:ext cx="20157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Krona One"/>
              <a:buNone/>
              <a:defRPr sz="1800">
                <a:latin typeface="Krona One"/>
                <a:ea typeface="Krona One"/>
                <a:cs typeface="Krona One"/>
                <a:sym typeface="Krona One"/>
              </a:defRPr>
            </a:lvl1pPr>
            <a:lvl2pPr lvl="1" rtl="0">
              <a:lnSpc>
                <a:spcPct val="100000"/>
              </a:lnSpc>
              <a:spcBef>
                <a:spcPts val="0"/>
              </a:spcBef>
              <a:spcAft>
                <a:spcPts val="0"/>
              </a:spcAft>
              <a:buSzPts val="1800"/>
              <a:buFont typeface="Krona One"/>
              <a:buNone/>
              <a:defRPr sz="1800">
                <a:latin typeface="Krona One"/>
                <a:ea typeface="Krona One"/>
                <a:cs typeface="Krona One"/>
                <a:sym typeface="Krona One"/>
              </a:defRPr>
            </a:lvl2pPr>
            <a:lvl3pPr lvl="2" rtl="0">
              <a:lnSpc>
                <a:spcPct val="100000"/>
              </a:lnSpc>
              <a:spcBef>
                <a:spcPts val="0"/>
              </a:spcBef>
              <a:spcAft>
                <a:spcPts val="0"/>
              </a:spcAft>
              <a:buSzPts val="1800"/>
              <a:buFont typeface="Krona One"/>
              <a:buNone/>
              <a:defRPr sz="1800">
                <a:latin typeface="Krona One"/>
                <a:ea typeface="Krona One"/>
                <a:cs typeface="Krona One"/>
                <a:sym typeface="Krona One"/>
              </a:defRPr>
            </a:lvl3pPr>
            <a:lvl4pPr lvl="3" rtl="0">
              <a:lnSpc>
                <a:spcPct val="100000"/>
              </a:lnSpc>
              <a:spcBef>
                <a:spcPts val="0"/>
              </a:spcBef>
              <a:spcAft>
                <a:spcPts val="0"/>
              </a:spcAft>
              <a:buSzPts val="1800"/>
              <a:buFont typeface="Krona One"/>
              <a:buNone/>
              <a:defRPr sz="1800">
                <a:latin typeface="Krona One"/>
                <a:ea typeface="Krona One"/>
                <a:cs typeface="Krona One"/>
                <a:sym typeface="Krona One"/>
              </a:defRPr>
            </a:lvl4pPr>
            <a:lvl5pPr lvl="4" rtl="0">
              <a:lnSpc>
                <a:spcPct val="100000"/>
              </a:lnSpc>
              <a:spcBef>
                <a:spcPts val="0"/>
              </a:spcBef>
              <a:spcAft>
                <a:spcPts val="0"/>
              </a:spcAft>
              <a:buSzPts val="1800"/>
              <a:buFont typeface="Krona One"/>
              <a:buNone/>
              <a:defRPr sz="1800">
                <a:latin typeface="Krona One"/>
                <a:ea typeface="Krona One"/>
                <a:cs typeface="Krona One"/>
                <a:sym typeface="Krona One"/>
              </a:defRPr>
            </a:lvl5pPr>
            <a:lvl6pPr lvl="5" rtl="0">
              <a:lnSpc>
                <a:spcPct val="100000"/>
              </a:lnSpc>
              <a:spcBef>
                <a:spcPts val="0"/>
              </a:spcBef>
              <a:spcAft>
                <a:spcPts val="0"/>
              </a:spcAft>
              <a:buSzPts val="1800"/>
              <a:buFont typeface="Krona One"/>
              <a:buNone/>
              <a:defRPr sz="1800">
                <a:latin typeface="Krona One"/>
                <a:ea typeface="Krona One"/>
                <a:cs typeface="Krona One"/>
                <a:sym typeface="Krona One"/>
              </a:defRPr>
            </a:lvl6pPr>
            <a:lvl7pPr lvl="6" rtl="0">
              <a:lnSpc>
                <a:spcPct val="100000"/>
              </a:lnSpc>
              <a:spcBef>
                <a:spcPts val="0"/>
              </a:spcBef>
              <a:spcAft>
                <a:spcPts val="0"/>
              </a:spcAft>
              <a:buSzPts val="1800"/>
              <a:buFont typeface="Krona One"/>
              <a:buNone/>
              <a:defRPr sz="1800">
                <a:latin typeface="Krona One"/>
                <a:ea typeface="Krona One"/>
                <a:cs typeface="Krona One"/>
                <a:sym typeface="Krona One"/>
              </a:defRPr>
            </a:lvl7pPr>
            <a:lvl8pPr lvl="7" rtl="0">
              <a:lnSpc>
                <a:spcPct val="100000"/>
              </a:lnSpc>
              <a:spcBef>
                <a:spcPts val="0"/>
              </a:spcBef>
              <a:spcAft>
                <a:spcPts val="0"/>
              </a:spcAft>
              <a:buSzPts val="1800"/>
              <a:buFont typeface="Krona One"/>
              <a:buNone/>
              <a:defRPr sz="1800">
                <a:latin typeface="Krona One"/>
                <a:ea typeface="Krona One"/>
                <a:cs typeface="Krona One"/>
                <a:sym typeface="Krona One"/>
              </a:defRPr>
            </a:lvl8pPr>
            <a:lvl9pPr lvl="8" rtl="0">
              <a:lnSpc>
                <a:spcPct val="100000"/>
              </a:lnSpc>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220" name="Google Shape;220;p22"/>
          <p:cNvSpPr txBox="1">
            <a:spLocks noGrp="1"/>
          </p:cNvSpPr>
          <p:nvPr>
            <p:ph type="subTitle" idx="3"/>
          </p:nvPr>
        </p:nvSpPr>
        <p:spPr>
          <a:xfrm>
            <a:off x="2381475" y="3597950"/>
            <a:ext cx="20157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22"/>
          <p:cNvSpPr txBox="1">
            <a:spLocks noGrp="1"/>
          </p:cNvSpPr>
          <p:nvPr>
            <p:ph type="subTitle" idx="4"/>
          </p:nvPr>
        </p:nvSpPr>
        <p:spPr>
          <a:xfrm>
            <a:off x="2381475" y="3237150"/>
            <a:ext cx="20157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Krona One"/>
              <a:buNone/>
              <a:defRPr sz="1800">
                <a:latin typeface="Krona One"/>
                <a:ea typeface="Krona One"/>
                <a:cs typeface="Krona One"/>
                <a:sym typeface="Krona One"/>
              </a:defRPr>
            </a:lvl1pPr>
            <a:lvl2pPr lvl="1" rtl="0">
              <a:lnSpc>
                <a:spcPct val="100000"/>
              </a:lnSpc>
              <a:spcBef>
                <a:spcPts val="0"/>
              </a:spcBef>
              <a:spcAft>
                <a:spcPts val="0"/>
              </a:spcAft>
              <a:buSzPts val="1800"/>
              <a:buFont typeface="Krona One"/>
              <a:buNone/>
              <a:defRPr sz="1800">
                <a:latin typeface="Krona One"/>
                <a:ea typeface="Krona One"/>
                <a:cs typeface="Krona One"/>
                <a:sym typeface="Krona One"/>
              </a:defRPr>
            </a:lvl2pPr>
            <a:lvl3pPr lvl="2" rtl="0">
              <a:lnSpc>
                <a:spcPct val="100000"/>
              </a:lnSpc>
              <a:spcBef>
                <a:spcPts val="0"/>
              </a:spcBef>
              <a:spcAft>
                <a:spcPts val="0"/>
              </a:spcAft>
              <a:buSzPts val="1800"/>
              <a:buFont typeface="Krona One"/>
              <a:buNone/>
              <a:defRPr sz="1800">
                <a:latin typeface="Krona One"/>
                <a:ea typeface="Krona One"/>
                <a:cs typeface="Krona One"/>
                <a:sym typeface="Krona One"/>
              </a:defRPr>
            </a:lvl3pPr>
            <a:lvl4pPr lvl="3" rtl="0">
              <a:lnSpc>
                <a:spcPct val="100000"/>
              </a:lnSpc>
              <a:spcBef>
                <a:spcPts val="0"/>
              </a:spcBef>
              <a:spcAft>
                <a:spcPts val="0"/>
              </a:spcAft>
              <a:buSzPts val="1800"/>
              <a:buFont typeface="Krona One"/>
              <a:buNone/>
              <a:defRPr sz="1800">
                <a:latin typeface="Krona One"/>
                <a:ea typeface="Krona One"/>
                <a:cs typeface="Krona One"/>
                <a:sym typeface="Krona One"/>
              </a:defRPr>
            </a:lvl4pPr>
            <a:lvl5pPr lvl="4" rtl="0">
              <a:lnSpc>
                <a:spcPct val="100000"/>
              </a:lnSpc>
              <a:spcBef>
                <a:spcPts val="0"/>
              </a:spcBef>
              <a:spcAft>
                <a:spcPts val="0"/>
              </a:spcAft>
              <a:buSzPts val="1800"/>
              <a:buFont typeface="Krona One"/>
              <a:buNone/>
              <a:defRPr sz="1800">
                <a:latin typeface="Krona One"/>
                <a:ea typeface="Krona One"/>
                <a:cs typeface="Krona One"/>
                <a:sym typeface="Krona One"/>
              </a:defRPr>
            </a:lvl5pPr>
            <a:lvl6pPr lvl="5" rtl="0">
              <a:lnSpc>
                <a:spcPct val="100000"/>
              </a:lnSpc>
              <a:spcBef>
                <a:spcPts val="0"/>
              </a:spcBef>
              <a:spcAft>
                <a:spcPts val="0"/>
              </a:spcAft>
              <a:buSzPts val="1800"/>
              <a:buFont typeface="Krona One"/>
              <a:buNone/>
              <a:defRPr sz="1800">
                <a:latin typeface="Krona One"/>
                <a:ea typeface="Krona One"/>
                <a:cs typeface="Krona One"/>
                <a:sym typeface="Krona One"/>
              </a:defRPr>
            </a:lvl6pPr>
            <a:lvl7pPr lvl="6" rtl="0">
              <a:lnSpc>
                <a:spcPct val="100000"/>
              </a:lnSpc>
              <a:spcBef>
                <a:spcPts val="0"/>
              </a:spcBef>
              <a:spcAft>
                <a:spcPts val="0"/>
              </a:spcAft>
              <a:buSzPts val="1800"/>
              <a:buFont typeface="Krona One"/>
              <a:buNone/>
              <a:defRPr sz="1800">
                <a:latin typeface="Krona One"/>
                <a:ea typeface="Krona One"/>
                <a:cs typeface="Krona One"/>
                <a:sym typeface="Krona One"/>
              </a:defRPr>
            </a:lvl7pPr>
            <a:lvl8pPr lvl="7" rtl="0">
              <a:lnSpc>
                <a:spcPct val="100000"/>
              </a:lnSpc>
              <a:spcBef>
                <a:spcPts val="0"/>
              </a:spcBef>
              <a:spcAft>
                <a:spcPts val="0"/>
              </a:spcAft>
              <a:buSzPts val="1800"/>
              <a:buFont typeface="Krona One"/>
              <a:buNone/>
              <a:defRPr sz="1800">
                <a:latin typeface="Krona One"/>
                <a:ea typeface="Krona One"/>
                <a:cs typeface="Krona One"/>
                <a:sym typeface="Krona One"/>
              </a:defRPr>
            </a:lvl8pPr>
            <a:lvl9pPr lvl="8" rtl="0">
              <a:lnSpc>
                <a:spcPct val="100000"/>
              </a:lnSpc>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222" name="Google Shape;222;p22"/>
          <p:cNvSpPr txBox="1">
            <a:spLocks noGrp="1"/>
          </p:cNvSpPr>
          <p:nvPr>
            <p:ph type="subTitle" idx="5"/>
          </p:nvPr>
        </p:nvSpPr>
        <p:spPr>
          <a:xfrm>
            <a:off x="5998650" y="2161300"/>
            <a:ext cx="20157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3" name="Google Shape;223;p22"/>
          <p:cNvSpPr txBox="1">
            <a:spLocks noGrp="1"/>
          </p:cNvSpPr>
          <p:nvPr>
            <p:ph type="subTitle" idx="6"/>
          </p:nvPr>
        </p:nvSpPr>
        <p:spPr>
          <a:xfrm>
            <a:off x="5998650" y="1800500"/>
            <a:ext cx="20157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Krona One"/>
              <a:buNone/>
              <a:defRPr sz="1800">
                <a:latin typeface="Krona One"/>
                <a:ea typeface="Krona One"/>
                <a:cs typeface="Krona One"/>
                <a:sym typeface="Krona One"/>
              </a:defRPr>
            </a:lvl1pPr>
            <a:lvl2pPr lvl="1" rtl="0">
              <a:lnSpc>
                <a:spcPct val="100000"/>
              </a:lnSpc>
              <a:spcBef>
                <a:spcPts val="0"/>
              </a:spcBef>
              <a:spcAft>
                <a:spcPts val="0"/>
              </a:spcAft>
              <a:buSzPts val="1800"/>
              <a:buFont typeface="Krona One"/>
              <a:buNone/>
              <a:defRPr sz="1800">
                <a:latin typeface="Krona One"/>
                <a:ea typeface="Krona One"/>
                <a:cs typeface="Krona One"/>
                <a:sym typeface="Krona One"/>
              </a:defRPr>
            </a:lvl2pPr>
            <a:lvl3pPr lvl="2" rtl="0">
              <a:lnSpc>
                <a:spcPct val="100000"/>
              </a:lnSpc>
              <a:spcBef>
                <a:spcPts val="0"/>
              </a:spcBef>
              <a:spcAft>
                <a:spcPts val="0"/>
              </a:spcAft>
              <a:buSzPts val="1800"/>
              <a:buFont typeface="Krona One"/>
              <a:buNone/>
              <a:defRPr sz="1800">
                <a:latin typeface="Krona One"/>
                <a:ea typeface="Krona One"/>
                <a:cs typeface="Krona One"/>
                <a:sym typeface="Krona One"/>
              </a:defRPr>
            </a:lvl3pPr>
            <a:lvl4pPr lvl="3" rtl="0">
              <a:lnSpc>
                <a:spcPct val="100000"/>
              </a:lnSpc>
              <a:spcBef>
                <a:spcPts val="0"/>
              </a:spcBef>
              <a:spcAft>
                <a:spcPts val="0"/>
              </a:spcAft>
              <a:buSzPts val="1800"/>
              <a:buFont typeface="Krona One"/>
              <a:buNone/>
              <a:defRPr sz="1800">
                <a:latin typeface="Krona One"/>
                <a:ea typeface="Krona One"/>
                <a:cs typeface="Krona One"/>
                <a:sym typeface="Krona One"/>
              </a:defRPr>
            </a:lvl4pPr>
            <a:lvl5pPr lvl="4" rtl="0">
              <a:lnSpc>
                <a:spcPct val="100000"/>
              </a:lnSpc>
              <a:spcBef>
                <a:spcPts val="0"/>
              </a:spcBef>
              <a:spcAft>
                <a:spcPts val="0"/>
              </a:spcAft>
              <a:buSzPts val="1800"/>
              <a:buFont typeface="Krona One"/>
              <a:buNone/>
              <a:defRPr sz="1800">
                <a:latin typeface="Krona One"/>
                <a:ea typeface="Krona One"/>
                <a:cs typeface="Krona One"/>
                <a:sym typeface="Krona One"/>
              </a:defRPr>
            </a:lvl5pPr>
            <a:lvl6pPr lvl="5" rtl="0">
              <a:lnSpc>
                <a:spcPct val="100000"/>
              </a:lnSpc>
              <a:spcBef>
                <a:spcPts val="0"/>
              </a:spcBef>
              <a:spcAft>
                <a:spcPts val="0"/>
              </a:spcAft>
              <a:buSzPts val="1800"/>
              <a:buFont typeface="Krona One"/>
              <a:buNone/>
              <a:defRPr sz="1800">
                <a:latin typeface="Krona One"/>
                <a:ea typeface="Krona One"/>
                <a:cs typeface="Krona One"/>
                <a:sym typeface="Krona One"/>
              </a:defRPr>
            </a:lvl6pPr>
            <a:lvl7pPr lvl="6" rtl="0">
              <a:lnSpc>
                <a:spcPct val="100000"/>
              </a:lnSpc>
              <a:spcBef>
                <a:spcPts val="0"/>
              </a:spcBef>
              <a:spcAft>
                <a:spcPts val="0"/>
              </a:spcAft>
              <a:buSzPts val="1800"/>
              <a:buFont typeface="Krona One"/>
              <a:buNone/>
              <a:defRPr sz="1800">
                <a:latin typeface="Krona One"/>
                <a:ea typeface="Krona One"/>
                <a:cs typeface="Krona One"/>
                <a:sym typeface="Krona One"/>
              </a:defRPr>
            </a:lvl7pPr>
            <a:lvl8pPr lvl="7" rtl="0">
              <a:lnSpc>
                <a:spcPct val="100000"/>
              </a:lnSpc>
              <a:spcBef>
                <a:spcPts val="0"/>
              </a:spcBef>
              <a:spcAft>
                <a:spcPts val="0"/>
              </a:spcAft>
              <a:buSzPts val="1800"/>
              <a:buFont typeface="Krona One"/>
              <a:buNone/>
              <a:defRPr sz="1800">
                <a:latin typeface="Krona One"/>
                <a:ea typeface="Krona One"/>
                <a:cs typeface="Krona One"/>
                <a:sym typeface="Krona One"/>
              </a:defRPr>
            </a:lvl8pPr>
            <a:lvl9pPr lvl="8" rtl="0">
              <a:lnSpc>
                <a:spcPct val="100000"/>
              </a:lnSpc>
              <a:spcBef>
                <a:spcPts val="0"/>
              </a:spcBef>
              <a:spcAft>
                <a:spcPts val="0"/>
              </a:spcAft>
              <a:buSzPts val="1800"/>
              <a:buFont typeface="Krona One"/>
              <a:buNone/>
              <a:defRPr sz="1800">
                <a:latin typeface="Krona One"/>
                <a:ea typeface="Krona One"/>
                <a:cs typeface="Krona One"/>
                <a:sym typeface="Krona One"/>
              </a:defRPr>
            </a:lvl9pPr>
          </a:lstStyle>
          <a:p>
            <a:endParaRPr/>
          </a:p>
        </p:txBody>
      </p:sp>
      <p:sp>
        <p:nvSpPr>
          <p:cNvPr id="224" name="Google Shape;224;p22"/>
          <p:cNvSpPr txBox="1">
            <a:spLocks noGrp="1"/>
          </p:cNvSpPr>
          <p:nvPr>
            <p:ph type="subTitle" idx="7"/>
          </p:nvPr>
        </p:nvSpPr>
        <p:spPr>
          <a:xfrm>
            <a:off x="5998650" y="3597950"/>
            <a:ext cx="20157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5" name="Google Shape;225;p22"/>
          <p:cNvSpPr txBox="1">
            <a:spLocks noGrp="1"/>
          </p:cNvSpPr>
          <p:nvPr>
            <p:ph type="subTitle" idx="8"/>
          </p:nvPr>
        </p:nvSpPr>
        <p:spPr>
          <a:xfrm>
            <a:off x="5998650" y="3237150"/>
            <a:ext cx="20157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Krona One"/>
              <a:buNone/>
              <a:defRPr sz="1800">
                <a:latin typeface="Krona One"/>
                <a:ea typeface="Krona One"/>
                <a:cs typeface="Krona One"/>
                <a:sym typeface="Krona One"/>
              </a:defRPr>
            </a:lvl1pPr>
            <a:lvl2pPr lvl="1" rtl="0">
              <a:lnSpc>
                <a:spcPct val="100000"/>
              </a:lnSpc>
              <a:spcBef>
                <a:spcPts val="0"/>
              </a:spcBef>
              <a:spcAft>
                <a:spcPts val="0"/>
              </a:spcAft>
              <a:buSzPts val="1800"/>
              <a:buFont typeface="Krona One"/>
              <a:buNone/>
              <a:defRPr sz="1800">
                <a:latin typeface="Krona One"/>
                <a:ea typeface="Krona One"/>
                <a:cs typeface="Krona One"/>
                <a:sym typeface="Krona One"/>
              </a:defRPr>
            </a:lvl2pPr>
            <a:lvl3pPr lvl="2" rtl="0">
              <a:lnSpc>
                <a:spcPct val="100000"/>
              </a:lnSpc>
              <a:spcBef>
                <a:spcPts val="0"/>
              </a:spcBef>
              <a:spcAft>
                <a:spcPts val="0"/>
              </a:spcAft>
              <a:buSzPts val="1800"/>
              <a:buFont typeface="Krona One"/>
              <a:buNone/>
              <a:defRPr sz="1800">
                <a:latin typeface="Krona One"/>
                <a:ea typeface="Krona One"/>
                <a:cs typeface="Krona One"/>
                <a:sym typeface="Krona One"/>
              </a:defRPr>
            </a:lvl3pPr>
            <a:lvl4pPr lvl="3" rtl="0">
              <a:lnSpc>
                <a:spcPct val="100000"/>
              </a:lnSpc>
              <a:spcBef>
                <a:spcPts val="0"/>
              </a:spcBef>
              <a:spcAft>
                <a:spcPts val="0"/>
              </a:spcAft>
              <a:buSzPts val="1800"/>
              <a:buFont typeface="Krona One"/>
              <a:buNone/>
              <a:defRPr sz="1800">
                <a:latin typeface="Krona One"/>
                <a:ea typeface="Krona One"/>
                <a:cs typeface="Krona One"/>
                <a:sym typeface="Krona One"/>
              </a:defRPr>
            </a:lvl4pPr>
            <a:lvl5pPr lvl="4" rtl="0">
              <a:lnSpc>
                <a:spcPct val="100000"/>
              </a:lnSpc>
              <a:spcBef>
                <a:spcPts val="0"/>
              </a:spcBef>
              <a:spcAft>
                <a:spcPts val="0"/>
              </a:spcAft>
              <a:buSzPts val="1800"/>
              <a:buFont typeface="Krona One"/>
              <a:buNone/>
              <a:defRPr sz="1800">
                <a:latin typeface="Krona One"/>
                <a:ea typeface="Krona One"/>
                <a:cs typeface="Krona One"/>
                <a:sym typeface="Krona One"/>
              </a:defRPr>
            </a:lvl5pPr>
            <a:lvl6pPr lvl="5" rtl="0">
              <a:lnSpc>
                <a:spcPct val="100000"/>
              </a:lnSpc>
              <a:spcBef>
                <a:spcPts val="0"/>
              </a:spcBef>
              <a:spcAft>
                <a:spcPts val="0"/>
              </a:spcAft>
              <a:buSzPts val="1800"/>
              <a:buFont typeface="Krona One"/>
              <a:buNone/>
              <a:defRPr sz="1800">
                <a:latin typeface="Krona One"/>
                <a:ea typeface="Krona One"/>
                <a:cs typeface="Krona One"/>
                <a:sym typeface="Krona One"/>
              </a:defRPr>
            </a:lvl6pPr>
            <a:lvl7pPr lvl="6" rtl="0">
              <a:lnSpc>
                <a:spcPct val="100000"/>
              </a:lnSpc>
              <a:spcBef>
                <a:spcPts val="0"/>
              </a:spcBef>
              <a:spcAft>
                <a:spcPts val="0"/>
              </a:spcAft>
              <a:buSzPts val="1800"/>
              <a:buFont typeface="Krona One"/>
              <a:buNone/>
              <a:defRPr sz="1800">
                <a:latin typeface="Krona One"/>
                <a:ea typeface="Krona One"/>
                <a:cs typeface="Krona One"/>
                <a:sym typeface="Krona One"/>
              </a:defRPr>
            </a:lvl7pPr>
            <a:lvl8pPr lvl="7" rtl="0">
              <a:lnSpc>
                <a:spcPct val="100000"/>
              </a:lnSpc>
              <a:spcBef>
                <a:spcPts val="0"/>
              </a:spcBef>
              <a:spcAft>
                <a:spcPts val="0"/>
              </a:spcAft>
              <a:buSzPts val="1800"/>
              <a:buFont typeface="Krona One"/>
              <a:buNone/>
              <a:defRPr sz="1800">
                <a:latin typeface="Krona One"/>
                <a:ea typeface="Krona One"/>
                <a:cs typeface="Krona One"/>
                <a:sym typeface="Krona One"/>
              </a:defRPr>
            </a:lvl8pPr>
            <a:lvl9pPr lvl="8" rtl="0">
              <a:lnSpc>
                <a:spcPct val="100000"/>
              </a:lnSpc>
              <a:spcBef>
                <a:spcPts val="0"/>
              </a:spcBef>
              <a:spcAft>
                <a:spcPts val="0"/>
              </a:spcAft>
              <a:buSzPts val="1800"/>
              <a:buFont typeface="Krona One"/>
              <a:buNone/>
              <a:defRPr sz="1800">
                <a:latin typeface="Krona One"/>
                <a:ea typeface="Krona One"/>
                <a:cs typeface="Krona One"/>
                <a:sym typeface="Krona One"/>
              </a:defRPr>
            </a:lvl9pPr>
          </a:lstStyle>
          <a:p>
            <a:endParaRPr/>
          </a:p>
        </p:txBody>
      </p:sp>
    </p:spTree>
    <p:extLst>
      <p:ext uri="{BB962C8B-B14F-4D97-AF65-F5344CB8AC3E}">
        <p14:creationId xmlns:p14="http://schemas.microsoft.com/office/powerpoint/2010/main" val="1500623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
        <p:cNvGrpSpPr/>
        <p:nvPr/>
      </p:nvGrpSpPr>
      <p:grpSpPr>
        <a:xfrm>
          <a:off x="0" y="0"/>
          <a:ext cx="0" cy="0"/>
          <a:chOff x="0" y="0"/>
          <a:chExt cx="0" cy="0"/>
        </a:xfrm>
      </p:grpSpPr>
      <p:sp>
        <p:nvSpPr>
          <p:cNvPr id="26" name="Google Shape;26;p4"/>
          <p:cNvSpPr txBox="1">
            <a:spLocks noGrp="1"/>
          </p:cNvSpPr>
          <p:nvPr>
            <p:ph type="title"/>
          </p:nvPr>
        </p:nvSpPr>
        <p:spPr>
          <a:xfrm>
            <a:off x="713225" y="6499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879000" y="1297400"/>
            <a:ext cx="7386000" cy="327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69618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10271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28296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50434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48152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18687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788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1328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79125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3/14/2022</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45517233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Warrior2612/Media-Recommendation-System"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cxnSp>
        <p:nvCxnSpPr>
          <p:cNvPr id="264" name="Google Shape;264;p30"/>
          <p:cNvCxnSpPr/>
          <p:nvPr/>
        </p:nvCxnSpPr>
        <p:spPr>
          <a:xfrm>
            <a:off x="715350" y="3914650"/>
            <a:ext cx="7713300" cy="0"/>
          </a:xfrm>
          <a:prstGeom prst="straightConnector1">
            <a:avLst/>
          </a:prstGeom>
          <a:noFill/>
          <a:ln w="19050" cap="flat" cmpd="sng">
            <a:solidFill>
              <a:schemeClr val="lt1"/>
            </a:solidFill>
            <a:prstDash val="solid"/>
            <a:round/>
            <a:headEnd type="none" w="med" len="med"/>
            <a:tailEnd type="none" w="med" len="med"/>
          </a:ln>
        </p:spPr>
      </p:cxnSp>
      <p:pic>
        <p:nvPicPr>
          <p:cNvPr id="265" name="Google Shape;265;p30"/>
          <p:cNvPicPr preferRelativeResize="0"/>
          <p:nvPr/>
        </p:nvPicPr>
        <p:blipFill rotWithShape="1">
          <a:blip r:embed="rId3">
            <a:alphaModFix/>
          </a:blip>
          <a:srcRect l="44873" t="189" r="15932" b="238"/>
          <a:stretch/>
        </p:blipFill>
        <p:spPr>
          <a:xfrm>
            <a:off x="7804377" y="0"/>
            <a:ext cx="1357284" cy="5143500"/>
          </a:xfrm>
          <a:prstGeom prst="rect">
            <a:avLst/>
          </a:prstGeom>
          <a:noFill/>
          <a:ln>
            <a:noFill/>
          </a:ln>
        </p:spPr>
      </p:pic>
      <p:grpSp>
        <p:nvGrpSpPr>
          <p:cNvPr id="266" name="Google Shape;266;p30"/>
          <p:cNvGrpSpPr/>
          <p:nvPr/>
        </p:nvGrpSpPr>
        <p:grpSpPr>
          <a:xfrm>
            <a:off x="4780125" y="835350"/>
            <a:ext cx="524946" cy="524946"/>
            <a:chOff x="4780125" y="835350"/>
            <a:chExt cx="524946" cy="524946"/>
          </a:xfrm>
        </p:grpSpPr>
        <p:sp>
          <p:nvSpPr>
            <p:cNvPr id="267" name="Google Shape;267;p30"/>
            <p:cNvSpPr/>
            <p:nvPr/>
          </p:nvSpPr>
          <p:spPr>
            <a:xfrm>
              <a:off x="5010780" y="835350"/>
              <a:ext cx="63400" cy="524946"/>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5010780" y="835350"/>
              <a:ext cx="63400" cy="524946"/>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780125" y="1066244"/>
              <a:ext cx="524946" cy="63400"/>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834494" y="889719"/>
              <a:ext cx="416208" cy="416208"/>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4834494" y="889719"/>
              <a:ext cx="416208" cy="416208"/>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834494" y="889719"/>
              <a:ext cx="416208" cy="416208"/>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Movie Review App</a:t>
            </a:r>
            <a:endParaRPr dirty="0"/>
          </a:p>
        </p:txBody>
      </p:sp>
      <p:sp>
        <p:nvSpPr>
          <p:cNvPr id="274" name="Google Shape;274;p30"/>
          <p:cNvSpPr txBox="1">
            <a:spLocks noGrp="1"/>
          </p:cNvSpPr>
          <p:nvPr>
            <p:ph type="subTitle" idx="1"/>
          </p:nvPr>
        </p:nvSpPr>
        <p:spPr>
          <a:xfrm>
            <a:off x="1064974" y="2588105"/>
            <a:ext cx="5810076" cy="12418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Proceed forward to find the best possible recommendations!</a:t>
            </a:r>
          </a:p>
        </p:txBody>
      </p:sp>
      <p:grpSp>
        <p:nvGrpSpPr>
          <p:cNvPr id="276" name="Google Shape;276;p30"/>
          <p:cNvGrpSpPr/>
          <p:nvPr/>
        </p:nvGrpSpPr>
        <p:grpSpPr>
          <a:xfrm>
            <a:off x="5649113" y="2945626"/>
            <a:ext cx="1177150" cy="703675"/>
            <a:chOff x="4127925" y="2942013"/>
            <a:chExt cx="1177150" cy="703675"/>
          </a:xfrm>
        </p:grpSpPr>
        <p:sp>
          <p:nvSpPr>
            <p:cNvPr id="277" name="Google Shape;277;p30"/>
            <p:cNvSpPr/>
            <p:nvPr/>
          </p:nvSpPr>
          <p:spPr>
            <a:xfrm>
              <a:off x="4127925" y="2942013"/>
              <a:ext cx="1177150" cy="703675"/>
            </a:xfrm>
            <a:custGeom>
              <a:avLst/>
              <a:gdLst/>
              <a:ahLst/>
              <a:cxnLst/>
              <a:rect l="l" t="t" r="r" b="b"/>
              <a:pathLst>
                <a:path w="47086" h="28147" extrusionOk="0">
                  <a:moveTo>
                    <a:pt x="33013" y="999"/>
                  </a:moveTo>
                  <a:cubicBezTo>
                    <a:pt x="40223" y="999"/>
                    <a:pt x="46088" y="6864"/>
                    <a:pt x="46088" y="14074"/>
                  </a:cubicBezTo>
                  <a:cubicBezTo>
                    <a:pt x="46088" y="21283"/>
                    <a:pt x="40223" y="27169"/>
                    <a:pt x="33013" y="27169"/>
                  </a:cubicBezTo>
                  <a:lnTo>
                    <a:pt x="14073" y="27169"/>
                  </a:lnTo>
                  <a:cubicBezTo>
                    <a:pt x="6864" y="27169"/>
                    <a:pt x="998" y="21283"/>
                    <a:pt x="998" y="14074"/>
                  </a:cubicBezTo>
                  <a:cubicBezTo>
                    <a:pt x="998" y="6864"/>
                    <a:pt x="6864" y="999"/>
                    <a:pt x="14073" y="999"/>
                  </a:cubicBezTo>
                  <a:close/>
                  <a:moveTo>
                    <a:pt x="14073" y="1"/>
                  </a:moveTo>
                  <a:cubicBezTo>
                    <a:pt x="6314" y="1"/>
                    <a:pt x="1" y="6314"/>
                    <a:pt x="1" y="14074"/>
                  </a:cubicBezTo>
                  <a:cubicBezTo>
                    <a:pt x="1" y="21833"/>
                    <a:pt x="6314" y="28146"/>
                    <a:pt x="14073" y="28146"/>
                  </a:cubicBezTo>
                  <a:lnTo>
                    <a:pt x="33013" y="28146"/>
                  </a:lnTo>
                  <a:cubicBezTo>
                    <a:pt x="40773" y="28146"/>
                    <a:pt x="47086" y="21833"/>
                    <a:pt x="47086" y="14074"/>
                  </a:cubicBezTo>
                  <a:cubicBezTo>
                    <a:pt x="47086" y="6314"/>
                    <a:pt x="40773" y="1"/>
                    <a:pt x="3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0"/>
            <p:cNvGrpSpPr/>
            <p:nvPr/>
          </p:nvGrpSpPr>
          <p:grpSpPr>
            <a:xfrm>
              <a:off x="4447675" y="3168600"/>
              <a:ext cx="561100" cy="250525"/>
              <a:chOff x="4447675" y="3016050"/>
              <a:chExt cx="561100" cy="250525"/>
            </a:xfrm>
          </p:grpSpPr>
          <p:sp>
            <p:nvSpPr>
              <p:cNvPr id="279" name="Google Shape;279;p30"/>
              <p:cNvSpPr/>
              <p:nvPr/>
            </p:nvSpPr>
            <p:spPr>
              <a:xfrm>
                <a:off x="4791325" y="3016050"/>
                <a:ext cx="217450" cy="250525"/>
              </a:xfrm>
              <a:custGeom>
                <a:avLst/>
                <a:gdLst/>
                <a:ahLst/>
                <a:cxnLst/>
                <a:rect l="l" t="t" r="r" b="b"/>
                <a:pathLst>
                  <a:path w="8698" h="10021" extrusionOk="0">
                    <a:moveTo>
                      <a:pt x="530" y="1"/>
                    </a:moveTo>
                    <a:lnTo>
                      <a:pt x="1" y="856"/>
                    </a:lnTo>
                    <a:lnTo>
                      <a:pt x="6803" y="5011"/>
                    </a:lnTo>
                    <a:lnTo>
                      <a:pt x="1" y="9165"/>
                    </a:lnTo>
                    <a:lnTo>
                      <a:pt x="530" y="10020"/>
                    </a:lnTo>
                    <a:lnTo>
                      <a:pt x="8697" y="5011"/>
                    </a:lnTo>
                    <a:lnTo>
                      <a:pt x="5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447675" y="3129063"/>
                <a:ext cx="524950" cy="24975"/>
              </a:xfrm>
              <a:custGeom>
                <a:avLst/>
                <a:gdLst/>
                <a:ahLst/>
                <a:cxnLst/>
                <a:rect l="l" t="t" r="r" b="b"/>
                <a:pathLst>
                  <a:path w="20998" h="999" extrusionOk="0">
                    <a:moveTo>
                      <a:pt x="0" y="1"/>
                    </a:moveTo>
                    <a:lnTo>
                      <a:pt x="0" y="999"/>
                    </a:lnTo>
                    <a:lnTo>
                      <a:pt x="20997" y="999"/>
                    </a:lnTo>
                    <a:lnTo>
                      <a:pt x="209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i="1" dirty="0">
                <a:solidFill>
                  <a:schemeClr val="tx1"/>
                </a:solidFill>
              </a:rPr>
              <a:t>System Architecture:</a:t>
            </a:r>
            <a:br>
              <a:rPr lang="en-IN" b="1" i="1" dirty="0"/>
            </a:br>
            <a:endParaRPr lang="en-IN" dirty="0"/>
          </a:p>
        </p:txBody>
      </p:sp>
      <p:pic>
        <p:nvPicPr>
          <p:cNvPr id="4" name="image4.jpeg"/>
          <p:cNvPicPr/>
          <p:nvPr/>
        </p:nvPicPr>
        <p:blipFill>
          <a:blip r:embed="rId2" cstate="print"/>
          <a:stretch>
            <a:fillRect/>
          </a:stretch>
        </p:blipFill>
        <p:spPr>
          <a:xfrm>
            <a:off x="1712252" y="1370626"/>
            <a:ext cx="5719445" cy="2927350"/>
          </a:xfrm>
          <a:prstGeom prst="rect">
            <a:avLst/>
          </a:prstGeom>
        </p:spPr>
      </p:pic>
    </p:spTree>
    <p:extLst>
      <p:ext uri="{BB962C8B-B14F-4D97-AF65-F5344CB8AC3E}">
        <p14:creationId xmlns:p14="http://schemas.microsoft.com/office/powerpoint/2010/main" val="11603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577472"/>
            <a:ext cx="7717500" cy="478200"/>
          </a:xfrm>
        </p:spPr>
        <p:txBody>
          <a:bodyPr/>
          <a:lstStyle/>
          <a:p>
            <a:r>
              <a:rPr lang="en-US" dirty="0"/>
              <a:t>Our Focus:</a:t>
            </a:r>
            <a:endParaRPr lang="en-IN" dirty="0"/>
          </a:p>
        </p:txBody>
      </p:sp>
      <p:sp>
        <p:nvSpPr>
          <p:cNvPr id="3" name="Text Placeholder 2"/>
          <p:cNvSpPr>
            <a:spLocks noGrp="1"/>
          </p:cNvSpPr>
          <p:nvPr>
            <p:ph type="body" idx="1"/>
          </p:nvPr>
        </p:nvSpPr>
        <p:spPr>
          <a:xfrm>
            <a:off x="878975" y="1055672"/>
            <a:ext cx="7386000" cy="3271500"/>
          </a:xfrm>
        </p:spPr>
        <p:txBody>
          <a:bodyPr/>
          <a:lstStyle/>
          <a:p>
            <a:pPr lvl="2"/>
            <a:r>
              <a:rPr lang="en-US" dirty="0"/>
              <a:t>Login</a:t>
            </a:r>
            <a:endParaRPr lang="en-IN" sz="1100" dirty="0"/>
          </a:p>
          <a:p>
            <a:pPr lvl="3"/>
            <a:r>
              <a:rPr lang="en-US" dirty="0"/>
              <a:t>This is for both, the admin and the users to secure and prevent unauthorized access to confidential data.</a:t>
            </a:r>
            <a:endParaRPr lang="en-IN" sz="1100" dirty="0"/>
          </a:p>
          <a:p>
            <a:pPr lvl="2"/>
            <a:r>
              <a:rPr lang="en-US" dirty="0"/>
              <a:t>Recommendations Improvement</a:t>
            </a:r>
            <a:endParaRPr lang="en-IN" sz="1100" dirty="0"/>
          </a:p>
          <a:p>
            <a:pPr lvl="3"/>
            <a:r>
              <a:rPr lang="en-US" dirty="0"/>
              <a:t>This is to help the users , to try solving their problems based on their feedback on every recommendation which is being given to the user looking to the selection they have made earlier.</a:t>
            </a:r>
            <a:endParaRPr lang="en-IN" sz="1100" dirty="0"/>
          </a:p>
          <a:p>
            <a:pPr lvl="2"/>
            <a:r>
              <a:rPr lang="en-US" dirty="0"/>
              <a:t>Dashboard</a:t>
            </a:r>
            <a:endParaRPr lang="en-IN" sz="1100" dirty="0"/>
          </a:p>
          <a:p>
            <a:pPr lvl="3"/>
            <a:r>
              <a:rPr lang="en-US" dirty="0"/>
              <a:t>A display of all the content like movies, </a:t>
            </a:r>
            <a:r>
              <a:rPr lang="en-US" dirty="0" err="1"/>
              <a:t>tv</a:t>
            </a:r>
            <a:r>
              <a:rPr lang="en-US" dirty="0"/>
              <a:t> shows at a place that helps the users to select what they are interested in.</a:t>
            </a:r>
            <a:endParaRPr lang="en-IN" sz="1100" dirty="0"/>
          </a:p>
          <a:p>
            <a:pPr marL="139700" indent="0">
              <a:buNone/>
            </a:pPr>
            <a:endParaRPr lang="en-IN" dirty="0"/>
          </a:p>
        </p:txBody>
      </p:sp>
    </p:spTree>
    <p:extLst>
      <p:ext uri="{BB962C8B-B14F-4D97-AF65-F5344CB8AC3E}">
        <p14:creationId xmlns:p14="http://schemas.microsoft.com/office/powerpoint/2010/main" val="379497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501980"/>
            <a:ext cx="7717500" cy="478200"/>
          </a:xfrm>
        </p:spPr>
        <p:txBody>
          <a:bodyPr/>
          <a:lstStyle/>
          <a:p>
            <a:pPr lvl="1"/>
            <a:r>
              <a:rPr lang="en-US" b="1" i="1" dirty="0"/>
              <a:t>Module wise flow diagram:</a:t>
            </a:r>
            <a:br>
              <a:rPr lang="en-IN" sz="2000" dirty="0"/>
            </a:br>
            <a:endParaRPr lang="en-IN" dirty="0"/>
          </a:p>
        </p:txBody>
      </p:sp>
      <p:sp>
        <p:nvSpPr>
          <p:cNvPr id="3" name="Text Placeholder 2"/>
          <p:cNvSpPr>
            <a:spLocks noGrp="1"/>
          </p:cNvSpPr>
          <p:nvPr>
            <p:ph type="body" idx="1"/>
          </p:nvPr>
        </p:nvSpPr>
        <p:spPr/>
        <p:txBody>
          <a:bodyPr/>
          <a:lstStyle/>
          <a:p>
            <a:pPr marL="139700" indent="0">
              <a:buNone/>
            </a:pPr>
            <a:r>
              <a:rPr lang="en-US" dirty="0"/>
              <a:t>1. Login:</a:t>
            </a:r>
            <a:endParaRPr lang="en-IN" dirty="0"/>
          </a:p>
        </p:txBody>
      </p:sp>
      <p:pic>
        <p:nvPicPr>
          <p:cNvPr id="4" name="image5.png"/>
          <p:cNvPicPr/>
          <p:nvPr/>
        </p:nvPicPr>
        <p:blipFill>
          <a:blip r:embed="rId2" cstate="print"/>
          <a:stretch>
            <a:fillRect/>
          </a:stretch>
        </p:blipFill>
        <p:spPr>
          <a:xfrm>
            <a:off x="2447830" y="1118572"/>
            <a:ext cx="5715000" cy="3375660"/>
          </a:xfrm>
          <a:prstGeom prst="rect">
            <a:avLst/>
          </a:prstGeom>
        </p:spPr>
      </p:pic>
    </p:spTree>
    <p:extLst>
      <p:ext uri="{BB962C8B-B14F-4D97-AF65-F5344CB8AC3E}">
        <p14:creationId xmlns:p14="http://schemas.microsoft.com/office/powerpoint/2010/main" val="297847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the Login Page:</a:t>
            </a:r>
            <a:endParaRPr lang="en-IN" dirty="0"/>
          </a:p>
        </p:txBody>
      </p:sp>
      <p:sp>
        <p:nvSpPr>
          <p:cNvPr id="3" name="Text Placeholder 2"/>
          <p:cNvSpPr>
            <a:spLocks noGrp="1"/>
          </p:cNvSpPr>
          <p:nvPr>
            <p:ph type="body" idx="1"/>
          </p:nvPr>
        </p:nvSpPr>
        <p:spPr/>
        <p:txBody>
          <a:bodyPr/>
          <a:lstStyle/>
          <a:p>
            <a:pPr lvl="2"/>
            <a:r>
              <a:rPr lang="en-US" dirty="0"/>
              <a:t>This is for both the admin and the users , to secure and prevent unauthorized access to confidential data.</a:t>
            </a:r>
            <a:endParaRPr lang="en-IN" sz="1100" dirty="0"/>
          </a:p>
          <a:p>
            <a:pPr lvl="2"/>
            <a:br>
              <a:rPr lang="en-US" dirty="0"/>
            </a:br>
            <a:r>
              <a:rPr lang="en-US" dirty="0"/>
              <a:t>This also helps the user to store the information or their preference they have selected for the future use .</a:t>
            </a:r>
            <a:endParaRPr lang="en-IN" sz="1100" dirty="0"/>
          </a:p>
          <a:p>
            <a:endParaRPr lang="en-IN" dirty="0"/>
          </a:p>
        </p:txBody>
      </p:sp>
    </p:spTree>
    <p:extLst>
      <p:ext uri="{BB962C8B-B14F-4D97-AF65-F5344CB8AC3E}">
        <p14:creationId xmlns:p14="http://schemas.microsoft.com/office/powerpoint/2010/main" val="292757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Module wise flow diagram:</a:t>
            </a:r>
            <a:endParaRPr lang="en-IN" dirty="0"/>
          </a:p>
        </p:txBody>
      </p:sp>
      <p:sp>
        <p:nvSpPr>
          <p:cNvPr id="3" name="Text Placeholder 2"/>
          <p:cNvSpPr>
            <a:spLocks noGrp="1"/>
          </p:cNvSpPr>
          <p:nvPr>
            <p:ph type="body" idx="1"/>
          </p:nvPr>
        </p:nvSpPr>
        <p:spPr/>
        <p:txBody>
          <a:bodyPr/>
          <a:lstStyle/>
          <a:p>
            <a:r>
              <a:rPr lang="en-US" dirty="0"/>
              <a:t>2. Dashboard:</a:t>
            </a:r>
            <a:endParaRPr lang="en-IN" dirty="0"/>
          </a:p>
        </p:txBody>
      </p:sp>
      <p:pic>
        <p:nvPicPr>
          <p:cNvPr id="4" name="image6.png"/>
          <p:cNvPicPr/>
          <p:nvPr/>
        </p:nvPicPr>
        <p:blipFill>
          <a:blip r:embed="rId2" cstate="print"/>
          <a:stretch>
            <a:fillRect/>
          </a:stretch>
        </p:blipFill>
        <p:spPr>
          <a:xfrm>
            <a:off x="2637635" y="1423437"/>
            <a:ext cx="5715635" cy="3019425"/>
          </a:xfrm>
          <a:prstGeom prst="rect">
            <a:avLst/>
          </a:prstGeom>
        </p:spPr>
      </p:pic>
    </p:spTree>
    <p:extLst>
      <p:ext uri="{BB962C8B-B14F-4D97-AF65-F5344CB8AC3E}">
        <p14:creationId xmlns:p14="http://schemas.microsoft.com/office/powerpoint/2010/main" val="411888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the Dashboard:</a:t>
            </a:r>
            <a:endParaRPr lang="en-IN" dirty="0"/>
          </a:p>
        </p:txBody>
      </p:sp>
      <p:sp>
        <p:nvSpPr>
          <p:cNvPr id="3" name="Text Placeholder 2"/>
          <p:cNvSpPr>
            <a:spLocks noGrp="1"/>
          </p:cNvSpPr>
          <p:nvPr>
            <p:ph type="body" idx="1"/>
          </p:nvPr>
        </p:nvSpPr>
        <p:spPr/>
        <p:txBody>
          <a:bodyPr/>
          <a:lstStyle/>
          <a:p>
            <a:pPr lvl="2"/>
            <a:r>
              <a:rPr lang="en-US" dirty="0"/>
              <a:t>It is divided in 3 parts. Movies , </a:t>
            </a:r>
            <a:r>
              <a:rPr lang="en-US" dirty="0" err="1"/>
              <a:t>Tv</a:t>
            </a:r>
            <a:r>
              <a:rPr lang="en-US" dirty="0"/>
              <a:t> shows and User Information</a:t>
            </a:r>
            <a:endParaRPr lang="en-IN" sz="1100" dirty="0"/>
          </a:p>
          <a:p>
            <a:pPr lvl="2"/>
            <a:r>
              <a:rPr lang="en-US" dirty="0"/>
              <a:t>It shows the trending list of the movies and </a:t>
            </a:r>
            <a:r>
              <a:rPr lang="en-US" dirty="0" err="1"/>
              <a:t>tv</a:t>
            </a:r>
            <a:r>
              <a:rPr lang="en-US" dirty="0"/>
              <a:t> shows which are more liked by the users and the preferred list which is being selected by the user based on the recommendation.</a:t>
            </a:r>
            <a:endParaRPr lang="en-IN" sz="1100" dirty="0"/>
          </a:p>
          <a:p>
            <a:pPr lvl="2"/>
            <a:r>
              <a:rPr lang="en-US" dirty="0"/>
              <a:t>In the User Information , the user can check the personal information and also can review the movie or </a:t>
            </a:r>
            <a:r>
              <a:rPr lang="en-US" dirty="0" err="1"/>
              <a:t>tv</a:t>
            </a:r>
            <a:r>
              <a:rPr lang="en-US" dirty="0"/>
              <a:t> show that the user was recommended by the system.</a:t>
            </a:r>
            <a:endParaRPr lang="en-IN" sz="1100" dirty="0"/>
          </a:p>
          <a:p>
            <a:endParaRPr lang="en-IN" dirty="0"/>
          </a:p>
        </p:txBody>
      </p:sp>
    </p:spTree>
    <p:extLst>
      <p:ext uri="{BB962C8B-B14F-4D97-AF65-F5344CB8AC3E}">
        <p14:creationId xmlns:p14="http://schemas.microsoft.com/office/powerpoint/2010/main" val="172344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Module wise flow diagram:</a:t>
            </a:r>
            <a:endParaRPr lang="en-IN" dirty="0"/>
          </a:p>
        </p:txBody>
      </p:sp>
      <p:sp>
        <p:nvSpPr>
          <p:cNvPr id="3" name="Text Placeholder 2"/>
          <p:cNvSpPr>
            <a:spLocks noGrp="1"/>
          </p:cNvSpPr>
          <p:nvPr>
            <p:ph type="body" idx="1"/>
          </p:nvPr>
        </p:nvSpPr>
        <p:spPr/>
        <p:txBody>
          <a:bodyPr/>
          <a:lstStyle/>
          <a:p>
            <a:r>
              <a:rPr lang="en-US" dirty="0"/>
              <a:t>Recommendations improvement:</a:t>
            </a:r>
            <a:endParaRPr lang="en-IN" dirty="0"/>
          </a:p>
        </p:txBody>
      </p:sp>
      <p:pic>
        <p:nvPicPr>
          <p:cNvPr id="4" name="image7.jpeg"/>
          <p:cNvPicPr/>
          <p:nvPr/>
        </p:nvPicPr>
        <p:blipFill>
          <a:blip r:embed="rId2" cstate="print"/>
          <a:stretch>
            <a:fillRect/>
          </a:stretch>
        </p:blipFill>
        <p:spPr>
          <a:xfrm>
            <a:off x="1823930" y="1978110"/>
            <a:ext cx="5695315" cy="1910080"/>
          </a:xfrm>
          <a:prstGeom prst="rect">
            <a:avLst/>
          </a:prstGeom>
        </p:spPr>
      </p:pic>
    </p:spTree>
    <p:extLst>
      <p:ext uri="{BB962C8B-B14F-4D97-AF65-F5344CB8AC3E}">
        <p14:creationId xmlns:p14="http://schemas.microsoft.com/office/powerpoint/2010/main" val="34908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the Recommendation improvement:</a:t>
            </a:r>
            <a:endParaRPr lang="en-IN" dirty="0"/>
          </a:p>
        </p:txBody>
      </p:sp>
      <p:sp>
        <p:nvSpPr>
          <p:cNvPr id="3" name="Text Placeholder 2"/>
          <p:cNvSpPr>
            <a:spLocks noGrp="1"/>
          </p:cNvSpPr>
          <p:nvPr>
            <p:ph type="body" idx="1"/>
          </p:nvPr>
        </p:nvSpPr>
        <p:spPr>
          <a:xfrm>
            <a:off x="878975" y="1704806"/>
            <a:ext cx="7386000" cy="3271500"/>
          </a:xfrm>
        </p:spPr>
        <p:txBody>
          <a:bodyPr/>
          <a:lstStyle/>
          <a:p>
            <a:pPr lvl="2"/>
            <a:r>
              <a:rPr lang="en-US" dirty="0"/>
              <a:t>This system will try to improve itself by </a:t>
            </a:r>
            <a:r>
              <a:rPr lang="en-US" dirty="0" err="1"/>
              <a:t>analysing</a:t>
            </a:r>
            <a:r>
              <a:rPr lang="en-US" dirty="0"/>
              <a:t> the users feedback on current recommendation which was made by the system ,before making any further recommendations.</a:t>
            </a:r>
            <a:endParaRPr lang="en-IN" sz="1100" dirty="0"/>
          </a:p>
          <a:p>
            <a:pPr lvl="2"/>
            <a:r>
              <a:rPr lang="en-US" dirty="0"/>
              <a:t>It also has a feature of ‘Liked ‘ and ‘Disliked’ which makes it easy for the system to give recommendations based on the preference they have selected</a:t>
            </a:r>
            <a:endParaRPr lang="en-IN" sz="1100" dirty="0"/>
          </a:p>
          <a:p>
            <a:endParaRPr lang="en-IN" dirty="0"/>
          </a:p>
        </p:txBody>
      </p:sp>
    </p:spTree>
    <p:extLst>
      <p:ext uri="{BB962C8B-B14F-4D97-AF65-F5344CB8AC3E}">
        <p14:creationId xmlns:p14="http://schemas.microsoft.com/office/powerpoint/2010/main" val="355597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i="1" dirty="0">
                <a:solidFill>
                  <a:schemeClr val="tx1"/>
                </a:solidFill>
              </a:rPr>
              <a:t>Programming languages used:</a:t>
            </a:r>
            <a:br>
              <a:rPr lang="en-IN" b="1" i="1" dirty="0"/>
            </a:br>
            <a:endParaRPr lang="en-IN" dirty="0"/>
          </a:p>
        </p:txBody>
      </p:sp>
      <p:sp>
        <p:nvSpPr>
          <p:cNvPr id="3" name="Text Placeholder 2"/>
          <p:cNvSpPr>
            <a:spLocks noGrp="1"/>
          </p:cNvSpPr>
          <p:nvPr>
            <p:ph type="body" idx="1"/>
          </p:nvPr>
        </p:nvSpPr>
        <p:spPr/>
        <p:txBody>
          <a:bodyPr/>
          <a:lstStyle/>
          <a:p>
            <a:pPr lvl="0"/>
            <a:r>
              <a:rPr lang="en-US" i="1" dirty="0"/>
              <a:t>modularity and structuring; We will be using Python and Flask as a backend for our website to add modularity and structure.</a:t>
            </a:r>
            <a:endParaRPr lang="en-IN" dirty="0"/>
          </a:p>
          <a:p>
            <a:pPr lvl="0"/>
            <a:r>
              <a:rPr lang="en-US" i="1" dirty="0"/>
              <a:t>headers and commenting; Headers and commenting will be provided within the python backend code</a:t>
            </a:r>
            <a:endParaRPr lang="en-IN" dirty="0"/>
          </a:p>
          <a:p>
            <a:pPr lvl="0"/>
            <a:r>
              <a:rPr lang="en-US" i="1" dirty="0"/>
              <a:t>indenting and layout; We will be using HTML and CSS for the layout and structure of our website</a:t>
            </a:r>
            <a:endParaRPr lang="en-IN" dirty="0"/>
          </a:p>
          <a:p>
            <a:pPr lvl="0"/>
            <a:r>
              <a:rPr lang="en-US" i="1" dirty="0"/>
              <a:t>library routines to be used; We will be using python’s flask, pandas and beautiful soup libraries to help implement the algorithms and backend</a:t>
            </a:r>
            <a:endParaRPr lang="en-IN" dirty="0"/>
          </a:p>
          <a:p>
            <a:pPr lvl="0"/>
            <a:r>
              <a:rPr lang="en-US" i="1" dirty="0"/>
              <a:t>language constructs to use; We will be using the basic python language constructs of keeping the code simple, clean, and easily readable.</a:t>
            </a:r>
            <a:endParaRPr lang="en-IN" dirty="0"/>
          </a:p>
          <a:p>
            <a:pPr lvl="0"/>
            <a:r>
              <a:rPr lang="en-US" i="1" dirty="0"/>
              <a:t>language constructs to avoid. We will be avoiding using too many python libraries which will make our project more portable and easy to run everywhere.</a:t>
            </a:r>
            <a:endParaRPr lang="en-IN" dirty="0"/>
          </a:p>
        </p:txBody>
      </p:sp>
    </p:spTree>
    <p:extLst>
      <p:ext uri="{BB962C8B-B14F-4D97-AF65-F5344CB8AC3E}">
        <p14:creationId xmlns:p14="http://schemas.microsoft.com/office/powerpoint/2010/main" val="42129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i="1" dirty="0">
                <a:solidFill>
                  <a:schemeClr val="tx1"/>
                </a:solidFill>
              </a:rPr>
              <a:t>Software development tools:</a:t>
            </a:r>
            <a:br>
              <a:rPr lang="en-IN" b="1" i="1" dirty="0"/>
            </a:br>
            <a:endParaRPr lang="en-IN" dirty="0"/>
          </a:p>
        </p:txBody>
      </p:sp>
      <p:sp>
        <p:nvSpPr>
          <p:cNvPr id="3" name="Text Placeholder 2"/>
          <p:cNvSpPr>
            <a:spLocks noGrp="1"/>
          </p:cNvSpPr>
          <p:nvPr>
            <p:ph type="body" idx="1"/>
          </p:nvPr>
        </p:nvSpPr>
        <p:spPr/>
        <p:txBody>
          <a:bodyPr/>
          <a:lstStyle/>
          <a:p>
            <a:r>
              <a:rPr lang="en-US" i="1" dirty="0"/>
              <a:t>an application development too; </a:t>
            </a:r>
          </a:p>
          <a:p>
            <a:r>
              <a:rPr lang="en-US" i="1" dirty="0"/>
              <a:t>b.	HTML authoring tools;</a:t>
            </a:r>
            <a:endParaRPr lang="en-IN" dirty="0"/>
          </a:p>
          <a:p>
            <a:r>
              <a:rPr lang="en-US" i="1" dirty="0"/>
              <a:t>c.	a word processor for documentation;</a:t>
            </a:r>
          </a:p>
          <a:p>
            <a:r>
              <a:rPr lang="en-US" i="1" dirty="0"/>
              <a:t>d.	a tool for drawing diagrams;</a:t>
            </a:r>
            <a:endParaRPr lang="en-IN" dirty="0"/>
          </a:p>
          <a:p>
            <a:r>
              <a:rPr lang="en-US" i="1" dirty="0"/>
              <a:t>e.	automated testing tools.</a:t>
            </a:r>
            <a:endParaRPr lang="en-IN" dirty="0"/>
          </a:p>
          <a:p>
            <a:endParaRPr lang="en-IN" dirty="0"/>
          </a:p>
        </p:txBody>
      </p:sp>
    </p:spTree>
    <p:extLst>
      <p:ext uri="{BB962C8B-B14F-4D97-AF65-F5344CB8AC3E}">
        <p14:creationId xmlns:p14="http://schemas.microsoft.com/office/powerpoint/2010/main" val="191662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804"/>
        <p:cNvGrpSpPr/>
        <p:nvPr/>
      </p:nvGrpSpPr>
      <p:grpSpPr>
        <a:xfrm>
          <a:off x="0" y="0"/>
          <a:ext cx="0" cy="0"/>
          <a:chOff x="0" y="0"/>
          <a:chExt cx="0" cy="0"/>
        </a:xfrm>
      </p:grpSpPr>
      <p:cxnSp>
        <p:nvCxnSpPr>
          <p:cNvPr id="805" name="Google Shape;805;p53"/>
          <p:cNvCxnSpPr/>
          <p:nvPr/>
        </p:nvCxnSpPr>
        <p:spPr>
          <a:xfrm>
            <a:off x="713225" y="1128100"/>
            <a:ext cx="7717500" cy="0"/>
          </a:xfrm>
          <a:prstGeom prst="straightConnector1">
            <a:avLst/>
          </a:prstGeom>
          <a:noFill/>
          <a:ln w="19050" cap="flat" cmpd="sng">
            <a:solidFill>
              <a:schemeClr val="lt1"/>
            </a:solidFill>
            <a:prstDash val="solid"/>
            <a:round/>
            <a:headEnd type="none" w="med" len="med"/>
            <a:tailEnd type="none" w="med" len="med"/>
          </a:ln>
        </p:spPr>
      </p:cxnSp>
      <p:sp>
        <p:nvSpPr>
          <p:cNvPr id="806" name="Google Shape;806;p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t>Index:</a:t>
            </a:r>
            <a:endParaRPr sz="2700" dirty="0"/>
          </a:p>
        </p:txBody>
      </p:sp>
      <p:sp>
        <p:nvSpPr>
          <p:cNvPr id="814" name="Google Shape;814;p53"/>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Mercury is the closest planet to the Sun</a:t>
            </a:r>
            <a:endParaRPr dirty="0"/>
          </a:p>
        </p:txBody>
      </p:sp>
      <p:sp>
        <p:nvSpPr>
          <p:cNvPr id="815" name="Google Shape;815;p53"/>
          <p:cNvSpPr txBox="1">
            <a:spLocks noGrp="1"/>
          </p:cNvSpPr>
          <p:nvPr>
            <p:ph type="sub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816" name="Google Shape;816;p53"/>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817" name="Google Shape;817;p53"/>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818" name="Google Shape;818;p53"/>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819" name="Google Shape;819;p53"/>
          <p:cNvSpPr txBox="1">
            <a:spLocks noGrp="1"/>
          </p:cNvSpPr>
          <p:nvPr>
            <p:ph type="sub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820" name="Google Shape;820;p53"/>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 is composed of hydrogen and helium</a:t>
            </a:r>
            <a:endParaRPr/>
          </a:p>
        </p:txBody>
      </p:sp>
      <p:sp>
        <p:nvSpPr>
          <p:cNvPr id="821" name="Google Shape;821;p53"/>
          <p:cNvSpPr txBox="1">
            <a:spLocks noGrp="1"/>
          </p:cNvSpPr>
          <p:nvPr>
            <p:ph type="sub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pic>
        <p:nvPicPr>
          <p:cNvPr id="807" name="Google Shape;807;p53"/>
          <p:cNvPicPr preferRelativeResize="0"/>
          <p:nvPr/>
        </p:nvPicPr>
        <p:blipFill rotWithShape="1">
          <a:blip r:embed="rId3">
            <a:alphaModFix/>
          </a:blip>
          <a:srcRect t="26557" r="68078" b="17225"/>
          <a:stretch/>
        </p:blipFill>
        <p:spPr>
          <a:xfrm>
            <a:off x="1313400" y="1712850"/>
            <a:ext cx="978300" cy="974700"/>
          </a:xfrm>
          <a:prstGeom prst="roundRect">
            <a:avLst>
              <a:gd name="adj" fmla="val 16667"/>
            </a:avLst>
          </a:prstGeom>
          <a:noFill/>
          <a:ln>
            <a:noFill/>
          </a:ln>
        </p:spPr>
      </p:pic>
      <p:pic>
        <p:nvPicPr>
          <p:cNvPr id="808" name="Google Shape;808;p53"/>
          <p:cNvPicPr preferRelativeResize="0"/>
          <p:nvPr/>
        </p:nvPicPr>
        <p:blipFill rotWithShape="1">
          <a:blip r:embed="rId3">
            <a:alphaModFix/>
          </a:blip>
          <a:srcRect t="26557" r="68078" b="17225"/>
          <a:stretch/>
        </p:blipFill>
        <p:spPr>
          <a:xfrm>
            <a:off x="1313400" y="3149500"/>
            <a:ext cx="978300" cy="974700"/>
          </a:xfrm>
          <a:prstGeom prst="roundRect">
            <a:avLst>
              <a:gd name="adj" fmla="val 16667"/>
            </a:avLst>
          </a:prstGeom>
          <a:noFill/>
          <a:ln>
            <a:noFill/>
          </a:ln>
        </p:spPr>
      </p:pic>
      <p:pic>
        <p:nvPicPr>
          <p:cNvPr id="809" name="Google Shape;809;p53"/>
          <p:cNvPicPr preferRelativeResize="0"/>
          <p:nvPr/>
        </p:nvPicPr>
        <p:blipFill rotWithShape="1">
          <a:blip r:embed="rId3">
            <a:alphaModFix/>
          </a:blip>
          <a:srcRect t="26557" r="68078" b="17225"/>
          <a:stretch/>
        </p:blipFill>
        <p:spPr>
          <a:xfrm>
            <a:off x="4930575" y="1712850"/>
            <a:ext cx="978300" cy="974700"/>
          </a:xfrm>
          <a:prstGeom prst="roundRect">
            <a:avLst>
              <a:gd name="adj" fmla="val 16667"/>
            </a:avLst>
          </a:prstGeom>
          <a:noFill/>
          <a:ln>
            <a:noFill/>
          </a:ln>
        </p:spPr>
      </p:pic>
      <p:pic>
        <p:nvPicPr>
          <p:cNvPr id="810" name="Google Shape;810;p53"/>
          <p:cNvPicPr preferRelativeResize="0"/>
          <p:nvPr/>
        </p:nvPicPr>
        <p:blipFill rotWithShape="1">
          <a:blip r:embed="rId3">
            <a:alphaModFix/>
          </a:blip>
          <a:srcRect t="26557" r="68078" b="17225"/>
          <a:stretch/>
        </p:blipFill>
        <p:spPr>
          <a:xfrm>
            <a:off x="4930575" y="3149500"/>
            <a:ext cx="978300" cy="974700"/>
          </a:xfrm>
          <a:prstGeom prst="roundRect">
            <a:avLst>
              <a:gd name="adj" fmla="val 16667"/>
            </a:avLst>
          </a:prstGeom>
          <a:noFill/>
          <a:ln>
            <a:noFill/>
          </a:ln>
        </p:spPr>
      </p:pic>
      <p:grpSp>
        <p:nvGrpSpPr>
          <p:cNvPr id="811" name="Google Shape;811;p53"/>
          <p:cNvGrpSpPr/>
          <p:nvPr/>
        </p:nvGrpSpPr>
        <p:grpSpPr>
          <a:xfrm>
            <a:off x="7388352" y="715199"/>
            <a:ext cx="804013" cy="347602"/>
            <a:chOff x="7388352" y="736317"/>
            <a:chExt cx="804013" cy="347602"/>
          </a:xfrm>
        </p:grpSpPr>
        <p:sp>
          <p:nvSpPr>
            <p:cNvPr id="812" name="Google Shape;812;p53"/>
            <p:cNvSpPr/>
            <p:nvPr/>
          </p:nvSpPr>
          <p:spPr>
            <a:xfrm>
              <a:off x="7957553" y="736317"/>
              <a:ext cx="234812" cy="347602"/>
            </a:xfrm>
            <a:custGeom>
              <a:avLst/>
              <a:gdLst/>
              <a:ahLst/>
              <a:cxnLst/>
              <a:rect l="l" t="t" r="r" b="b"/>
              <a:pathLst>
                <a:path w="10938" h="16192" extrusionOk="0">
                  <a:moveTo>
                    <a:pt x="327" y="1"/>
                  </a:moveTo>
                  <a:lnTo>
                    <a:pt x="1" y="408"/>
                  </a:lnTo>
                  <a:lnTo>
                    <a:pt x="10102" y="8106"/>
                  </a:lnTo>
                  <a:lnTo>
                    <a:pt x="1" y="15804"/>
                  </a:lnTo>
                  <a:lnTo>
                    <a:pt x="327" y="16191"/>
                  </a:lnTo>
                  <a:lnTo>
                    <a:pt x="10937" y="8106"/>
                  </a:lnTo>
                  <a:lnTo>
                    <a:pt x="32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7388352" y="904635"/>
              <a:ext cx="776050" cy="10948"/>
            </a:xfrm>
            <a:custGeom>
              <a:avLst/>
              <a:gdLst/>
              <a:ahLst/>
              <a:cxnLst/>
              <a:rect l="l" t="t" r="r" b="b"/>
              <a:pathLst>
                <a:path w="36150" h="510" extrusionOk="0">
                  <a:moveTo>
                    <a:pt x="1" y="0"/>
                  </a:moveTo>
                  <a:lnTo>
                    <a:pt x="1" y="510"/>
                  </a:lnTo>
                  <a:lnTo>
                    <a:pt x="36150" y="510"/>
                  </a:lnTo>
                  <a:lnTo>
                    <a:pt x="36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53"/>
          <p:cNvGrpSpPr/>
          <p:nvPr/>
        </p:nvGrpSpPr>
        <p:grpSpPr>
          <a:xfrm>
            <a:off x="5099675" y="3316813"/>
            <a:ext cx="640099" cy="640070"/>
            <a:chOff x="5099675" y="3316813"/>
            <a:chExt cx="640099" cy="640070"/>
          </a:xfrm>
        </p:grpSpPr>
        <p:sp>
          <p:nvSpPr>
            <p:cNvPr id="823" name="Google Shape;823;p53"/>
            <p:cNvSpPr/>
            <p:nvPr/>
          </p:nvSpPr>
          <p:spPr>
            <a:xfrm>
              <a:off x="5099675" y="3316813"/>
              <a:ext cx="640099" cy="640070"/>
            </a:xfrm>
            <a:custGeom>
              <a:avLst/>
              <a:gdLst/>
              <a:ahLst/>
              <a:cxnLst/>
              <a:rect l="l" t="t" r="r" b="b"/>
              <a:pathLst>
                <a:path w="18987" h="18951" extrusionOk="0">
                  <a:moveTo>
                    <a:pt x="6657" y="891"/>
                  </a:moveTo>
                  <a:lnTo>
                    <a:pt x="7931" y="2135"/>
                  </a:lnTo>
                  <a:lnTo>
                    <a:pt x="2142" y="7924"/>
                  </a:lnTo>
                  <a:lnTo>
                    <a:pt x="898" y="6650"/>
                  </a:lnTo>
                  <a:lnTo>
                    <a:pt x="1679" y="5869"/>
                  </a:lnTo>
                  <a:cubicBezTo>
                    <a:pt x="1865" y="5974"/>
                    <a:pt x="2074" y="6027"/>
                    <a:pt x="2285" y="6027"/>
                  </a:cubicBezTo>
                  <a:cubicBezTo>
                    <a:pt x="2598" y="6027"/>
                    <a:pt x="2913" y="5909"/>
                    <a:pt x="3155" y="5666"/>
                  </a:cubicBezTo>
                  <a:cubicBezTo>
                    <a:pt x="3531" y="5261"/>
                    <a:pt x="3618" y="4653"/>
                    <a:pt x="3358" y="4190"/>
                  </a:cubicBezTo>
                  <a:lnTo>
                    <a:pt x="4197" y="3380"/>
                  </a:lnTo>
                  <a:cubicBezTo>
                    <a:pt x="4371" y="3467"/>
                    <a:pt x="4573" y="3525"/>
                    <a:pt x="4776" y="3525"/>
                  </a:cubicBezTo>
                  <a:cubicBezTo>
                    <a:pt x="5123" y="3525"/>
                    <a:pt x="5442" y="3380"/>
                    <a:pt x="5673" y="3148"/>
                  </a:cubicBezTo>
                  <a:cubicBezTo>
                    <a:pt x="5905" y="2917"/>
                    <a:pt x="6020" y="2598"/>
                    <a:pt x="6020" y="2251"/>
                  </a:cubicBezTo>
                  <a:cubicBezTo>
                    <a:pt x="6020" y="2048"/>
                    <a:pt x="5991" y="1846"/>
                    <a:pt x="5876" y="1672"/>
                  </a:cubicBezTo>
                  <a:lnTo>
                    <a:pt x="6657" y="891"/>
                  </a:lnTo>
                  <a:close/>
                  <a:moveTo>
                    <a:pt x="7931" y="7113"/>
                  </a:moveTo>
                  <a:cubicBezTo>
                    <a:pt x="7931" y="7113"/>
                    <a:pt x="7931" y="7113"/>
                    <a:pt x="7931" y="7142"/>
                  </a:cubicBezTo>
                  <a:lnTo>
                    <a:pt x="9030" y="8242"/>
                  </a:lnTo>
                  <a:cubicBezTo>
                    <a:pt x="9101" y="8312"/>
                    <a:pt x="9192" y="8351"/>
                    <a:pt x="9285" y="8351"/>
                  </a:cubicBezTo>
                  <a:cubicBezTo>
                    <a:pt x="9346" y="8351"/>
                    <a:pt x="9407" y="8334"/>
                    <a:pt x="9465" y="8300"/>
                  </a:cubicBezTo>
                  <a:lnTo>
                    <a:pt x="10825" y="7605"/>
                  </a:lnTo>
                  <a:lnTo>
                    <a:pt x="10854" y="7605"/>
                  </a:lnTo>
                  <a:lnTo>
                    <a:pt x="10159" y="8995"/>
                  </a:lnTo>
                  <a:cubicBezTo>
                    <a:pt x="10101" y="9110"/>
                    <a:pt x="10101" y="9226"/>
                    <a:pt x="10159" y="9342"/>
                  </a:cubicBezTo>
                  <a:lnTo>
                    <a:pt x="7439" y="9342"/>
                  </a:lnTo>
                  <a:lnTo>
                    <a:pt x="7960" y="9082"/>
                  </a:lnTo>
                  <a:cubicBezTo>
                    <a:pt x="8104" y="8995"/>
                    <a:pt x="8162" y="8850"/>
                    <a:pt x="8133" y="8676"/>
                  </a:cubicBezTo>
                  <a:lnTo>
                    <a:pt x="7902" y="7142"/>
                  </a:lnTo>
                  <a:cubicBezTo>
                    <a:pt x="7902" y="7142"/>
                    <a:pt x="7902" y="7113"/>
                    <a:pt x="7931" y="7113"/>
                  </a:cubicBezTo>
                  <a:close/>
                  <a:moveTo>
                    <a:pt x="8452" y="2685"/>
                  </a:moveTo>
                  <a:lnTo>
                    <a:pt x="15108" y="9342"/>
                  </a:lnTo>
                  <a:lnTo>
                    <a:pt x="11172" y="9342"/>
                  </a:lnTo>
                  <a:lnTo>
                    <a:pt x="10941" y="9110"/>
                  </a:lnTo>
                  <a:lnTo>
                    <a:pt x="11519" y="7953"/>
                  </a:lnTo>
                  <a:cubicBezTo>
                    <a:pt x="11664" y="7663"/>
                    <a:pt x="11606" y="7316"/>
                    <a:pt x="11375" y="7084"/>
                  </a:cubicBezTo>
                  <a:cubicBezTo>
                    <a:pt x="11228" y="6938"/>
                    <a:pt x="11035" y="6861"/>
                    <a:pt x="10840" y="6861"/>
                  </a:cubicBezTo>
                  <a:cubicBezTo>
                    <a:pt x="10727" y="6861"/>
                    <a:pt x="10613" y="6887"/>
                    <a:pt x="10506" y="6940"/>
                  </a:cubicBezTo>
                  <a:lnTo>
                    <a:pt x="9349" y="7519"/>
                  </a:lnTo>
                  <a:lnTo>
                    <a:pt x="8452" y="6621"/>
                  </a:lnTo>
                  <a:cubicBezTo>
                    <a:pt x="8305" y="6475"/>
                    <a:pt x="8112" y="6398"/>
                    <a:pt x="7917" y="6398"/>
                  </a:cubicBezTo>
                  <a:cubicBezTo>
                    <a:pt x="7803" y="6398"/>
                    <a:pt x="7689" y="6424"/>
                    <a:pt x="7583" y="6477"/>
                  </a:cubicBezTo>
                  <a:cubicBezTo>
                    <a:pt x="7265" y="6621"/>
                    <a:pt x="7120" y="6940"/>
                    <a:pt x="7178" y="7287"/>
                  </a:cubicBezTo>
                  <a:lnTo>
                    <a:pt x="7381" y="8532"/>
                  </a:lnTo>
                  <a:lnTo>
                    <a:pt x="6223" y="9110"/>
                  </a:lnTo>
                  <a:cubicBezTo>
                    <a:pt x="6136" y="9168"/>
                    <a:pt x="6049" y="9255"/>
                    <a:pt x="5962" y="9342"/>
                  </a:cubicBezTo>
                  <a:lnTo>
                    <a:pt x="3589" y="9342"/>
                  </a:lnTo>
                  <a:lnTo>
                    <a:pt x="2692" y="8445"/>
                  </a:lnTo>
                  <a:lnTo>
                    <a:pt x="8452" y="2685"/>
                  </a:lnTo>
                  <a:close/>
                  <a:moveTo>
                    <a:pt x="3994" y="10066"/>
                  </a:moveTo>
                  <a:lnTo>
                    <a:pt x="3994" y="18227"/>
                  </a:lnTo>
                  <a:lnTo>
                    <a:pt x="2229" y="18227"/>
                  </a:lnTo>
                  <a:lnTo>
                    <a:pt x="2229" y="17128"/>
                  </a:lnTo>
                  <a:cubicBezTo>
                    <a:pt x="2721" y="16983"/>
                    <a:pt x="3097" y="16491"/>
                    <a:pt x="3097" y="15941"/>
                  </a:cubicBezTo>
                  <a:cubicBezTo>
                    <a:pt x="3097" y="15362"/>
                    <a:pt x="2721" y="14899"/>
                    <a:pt x="2229" y="14725"/>
                  </a:cubicBezTo>
                  <a:lnTo>
                    <a:pt x="2229" y="13568"/>
                  </a:lnTo>
                  <a:cubicBezTo>
                    <a:pt x="2721" y="13423"/>
                    <a:pt x="3097" y="12931"/>
                    <a:pt x="3097" y="12381"/>
                  </a:cubicBezTo>
                  <a:cubicBezTo>
                    <a:pt x="3097" y="11802"/>
                    <a:pt x="2721" y="11339"/>
                    <a:pt x="2229" y="11165"/>
                  </a:cubicBezTo>
                  <a:lnTo>
                    <a:pt x="2229" y="10066"/>
                  </a:lnTo>
                  <a:close/>
                  <a:moveTo>
                    <a:pt x="18234" y="10066"/>
                  </a:moveTo>
                  <a:lnTo>
                    <a:pt x="18234" y="11165"/>
                  </a:lnTo>
                  <a:cubicBezTo>
                    <a:pt x="17713" y="11339"/>
                    <a:pt x="17337" y="11802"/>
                    <a:pt x="17337" y="12381"/>
                  </a:cubicBezTo>
                  <a:cubicBezTo>
                    <a:pt x="17337" y="12931"/>
                    <a:pt x="17713" y="13423"/>
                    <a:pt x="18234" y="13597"/>
                  </a:cubicBezTo>
                  <a:lnTo>
                    <a:pt x="18234" y="14725"/>
                  </a:lnTo>
                  <a:cubicBezTo>
                    <a:pt x="17713" y="14899"/>
                    <a:pt x="17337" y="15362"/>
                    <a:pt x="17337" y="15941"/>
                  </a:cubicBezTo>
                  <a:cubicBezTo>
                    <a:pt x="17337" y="16491"/>
                    <a:pt x="17713" y="16983"/>
                    <a:pt x="18234" y="17156"/>
                  </a:cubicBezTo>
                  <a:lnTo>
                    <a:pt x="18234" y="18227"/>
                  </a:lnTo>
                  <a:lnTo>
                    <a:pt x="16440" y="18227"/>
                  </a:lnTo>
                  <a:lnTo>
                    <a:pt x="16440" y="15825"/>
                  </a:lnTo>
                  <a:cubicBezTo>
                    <a:pt x="16440" y="15623"/>
                    <a:pt x="16295" y="15449"/>
                    <a:pt x="16092" y="15449"/>
                  </a:cubicBezTo>
                  <a:cubicBezTo>
                    <a:pt x="15890" y="15449"/>
                    <a:pt x="15716" y="15623"/>
                    <a:pt x="15716" y="15825"/>
                  </a:cubicBezTo>
                  <a:lnTo>
                    <a:pt x="15716" y="18227"/>
                  </a:lnTo>
                  <a:lnTo>
                    <a:pt x="4747" y="18227"/>
                  </a:lnTo>
                  <a:lnTo>
                    <a:pt x="4747" y="10066"/>
                  </a:lnTo>
                  <a:lnTo>
                    <a:pt x="15716" y="10066"/>
                  </a:lnTo>
                  <a:lnTo>
                    <a:pt x="15716" y="12497"/>
                  </a:lnTo>
                  <a:cubicBezTo>
                    <a:pt x="15716" y="12699"/>
                    <a:pt x="15890" y="12844"/>
                    <a:pt x="16092" y="12844"/>
                  </a:cubicBezTo>
                  <a:cubicBezTo>
                    <a:pt x="16295" y="12844"/>
                    <a:pt x="16440" y="12699"/>
                    <a:pt x="16440" y="12497"/>
                  </a:cubicBezTo>
                  <a:lnTo>
                    <a:pt x="16440" y="10066"/>
                  </a:lnTo>
                  <a:close/>
                  <a:moveTo>
                    <a:pt x="6657" y="1"/>
                  </a:moveTo>
                  <a:cubicBezTo>
                    <a:pt x="6563" y="1"/>
                    <a:pt x="6469" y="37"/>
                    <a:pt x="6397" y="109"/>
                  </a:cubicBezTo>
                  <a:lnTo>
                    <a:pt x="5152" y="1354"/>
                  </a:lnTo>
                  <a:cubicBezTo>
                    <a:pt x="5065" y="1441"/>
                    <a:pt x="5036" y="1528"/>
                    <a:pt x="5036" y="1614"/>
                  </a:cubicBezTo>
                  <a:cubicBezTo>
                    <a:pt x="5036" y="1730"/>
                    <a:pt x="5065" y="1817"/>
                    <a:pt x="5152" y="1875"/>
                  </a:cubicBezTo>
                  <a:cubicBezTo>
                    <a:pt x="5239" y="1991"/>
                    <a:pt x="5297" y="2106"/>
                    <a:pt x="5297" y="2251"/>
                  </a:cubicBezTo>
                  <a:cubicBezTo>
                    <a:pt x="5297" y="2396"/>
                    <a:pt x="5239" y="2512"/>
                    <a:pt x="5152" y="2627"/>
                  </a:cubicBezTo>
                  <a:cubicBezTo>
                    <a:pt x="5036" y="2714"/>
                    <a:pt x="4921" y="2772"/>
                    <a:pt x="4776" y="2772"/>
                  </a:cubicBezTo>
                  <a:cubicBezTo>
                    <a:pt x="4631" y="2772"/>
                    <a:pt x="4515" y="2714"/>
                    <a:pt x="4400" y="2627"/>
                  </a:cubicBezTo>
                  <a:cubicBezTo>
                    <a:pt x="4327" y="2555"/>
                    <a:pt x="4233" y="2519"/>
                    <a:pt x="4139" y="2519"/>
                  </a:cubicBezTo>
                  <a:cubicBezTo>
                    <a:pt x="4045" y="2519"/>
                    <a:pt x="3951" y="2555"/>
                    <a:pt x="3879" y="2627"/>
                  </a:cubicBezTo>
                  <a:lnTo>
                    <a:pt x="2634" y="3872"/>
                  </a:lnTo>
                  <a:cubicBezTo>
                    <a:pt x="2489" y="4017"/>
                    <a:pt x="2489" y="4248"/>
                    <a:pt x="2634" y="4393"/>
                  </a:cubicBezTo>
                  <a:cubicBezTo>
                    <a:pt x="2837" y="4595"/>
                    <a:pt x="2837" y="4943"/>
                    <a:pt x="2634" y="5145"/>
                  </a:cubicBezTo>
                  <a:cubicBezTo>
                    <a:pt x="2533" y="5247"/>
                    <a:pt x="2395" y="5297"/>
                    <a:pt x="2258" y="5297"/>
                  </a:cubicBezTo>
                  <a:cubicBezTo>
                    <a:pt x="2120" y="5297"/>
                    <a:pt x="1983" y="5247"/>
                    <a:pt x="1882" y="5145"/>
                  </a:cubicBezTo>
                  <a:cubicBezTo>
                    <a:pt x="1809" y="5073"/>
                    <a:pt x="1715" y="5037"/>
                    <a:pt x="1621" y="5037"/>
                  </a:cubicBezTo>
                  <a:cubicBezTo>
                    <a:pt x="1527" y="5037"/>
                    <a:pt x="1433" y="5073"/>
                    <a:pt x="1361" y="5145"/>
                  </a:cubicBezTo>
                  <a:lnTo>
                    <a:pt x="116" y="6390"/>
                  </a:lnTo>
                  <a:cubicBezTo>
                    <a:pt x="29" y="6448"/>
                    <a:pt x="0" y="6564"/>
                    <a:pt x="0" y="6650"/>
                  </a:cubicBezTo>
                  <a:cubicBezTo>
                    <a:pt x="0" y="6737"/>
                    <a:pt x="29" y="6853"/>
                    <a:pt x="116" y="6911"/>
                  </a:cubicBezTo>
                  <a:lnTo>
                    <a:pt x="2518" y="9342"/>
                  </a:lnTo>
                  <a:lnTo>
                    <a:pt x="1853" y="9342"/>
                  </a:lnTo>
                  <a:cubicBezTo>
                    <a:pt x="1650" y="9342"/>
                    <a:pt x="1476" y="9487"/>
                    <a:pt x="1476" y="9689"/>
                  </a:cubicBezTo>
                  <a:lnTo>
                    <a:pt x="1476" y="11484"/>
                  </a:lnTo>
                  <a:cubicBezTo>
                    <a:pt x="1476" y="11686"/>
                    <a:pt x="1650" y="11860"/>
                    <a:pt x="1853" y="11860"/>
                  </a:cubicBezTo>
                  <a:cubicBezTo>
                    <a:pt x="2142" y="11860"/>
                    <a:pt x="2374" y="12092"/>
                    <a:pt x="2374" y="12381"/>
                  </a:cubicBezTo>
                  <a:cubicBezTo>
                    <a:pt x="2374" y="12641"/>
                    <a:pt x="2142" y="12902"/>
                    <a:pt x="1853" y="12902"/>
                  </a:cubicBezTo>
                  <a:cubicBezTo>
                    <a:pt x="1650" y="12902"/>
                    <a:pt x="1476" y="13047"/>
                    <a:pt x="1476" y="13249"/>
                  </a:cubicBezTo>
                  <a:lnTo>
                    <a:pt x="1476" y="15044"/>
                  </a:lnTo>
                  <a:cubicBezTo>
                    <a:pt x="1476" y="15246"/>
                    <a:pt x="1650" y="15391"/>
                    <a:pt x="1853" y="15391"/>
                  </a:cubicBezTo>
                  <a:cubicBezTo>
                    <a:pt x="2142" y="15391"/>
                    <a:pt x="2374" y="15623"/>
                    <a:pt x="2374" y="15912"/>
                  </a:cubicBezTo>
                  <a:cubicBezTo>
                    <a:pt x="2374" y="16201"/>
                    <a:pt x="2142" y="16433"/>
                    <a:pt x="1853" y="16433"/>
                  </a:cubicBezTo>
                  <a:cubicBezTo>
                    <a:pt x="1650" y="16433"/>
                    <a:pt x="1476" y="16607"/>
                    <a:pt x="1476" y="16809"/>
                  </a:cubicBezTo>
                  <a:lnTo>
                    <a:pt x="1476" y="18604"/>
                  </a:lnTo>
                  <a:cubicBezTo>
                    <a:pt x="1476" y="18806"/>
                    <a:pt x="1650" y="18951"/>
                    <a:pt x="1853" y="18951"/>
                  </a:cubicBezTo>
                  <a:lnTo>
                    <a:pt x="18610" y="18951"/>
                  </a:lnTo>
                  <a:cubicBezTo>
                    <a:pt x="18813" y="18951"/>
                    <a:pt x="18958" y="18806"/>
                    <a:pt x="18958" y="18604"/>
                  </a:cubicBezTo>
                  <a:lnTo>
                    <a:pt x="18958" y="16838"/>
                  </a:lnTo>
                  <a:cubicBezTo>
                    <a:pt x="18958" y="16607"/>
                    <a:pt x="18813" y="16462"/>
                    <a:pt x="18610" y="16462"/>
                  </a:cubicBezTo>
                  <a:cubicBezTo>
                    <a:pt x="18321" y="16462"/>
                    <a:pt x="18089" y="16230"/>
                    <a:pt x="18089" y="15941"/>
                  </a:cubicBezTo>
                  <a:cubicBezTo>
                    <a:pt x="18089" y="15651"/>
                    <a:pt x="18321" y="15420"/>
                    <a:pt x="18610" y="15420"/>
                  </a:cubicBezTo>
                  <a:cubicBezTo>
                    <a:pt x="18813" y="15420"/>
                    <a:pt x="18958" y="15246"/>
                    <a:pt x="18958" y="15044"/>
                  </a:cubicBezTo>
                  <a:lnTo>
                    <a:pt x="18958" y="13278"/>
                  </a:lnTo>
                  <a:cubicBezTo>
                    <a:pt x="18958" y="13076"/>
                    <a:pt x="18813" y="12902"/>
                    <a:pt x="18610" y="12902"/>
                  </a:cubicBezTo>
                  <a:cubicBezTo>
                    <a:pt x="18321" y="12902"/>
                    <a:pt x="18089" y="12670"/>
                    <a:pt x="18089" y="12381"/>
                  </a:cubicBezTo>
                  <a:cubicBezTo>
                    <a:pt x="18089" y="12092"/>
                    <a:pt x="18321" y="11860"/>
                    <a:pt x="18610" y="11860"/>
                  </a:cubicBezTo>
                  <a:cubicBezTo>
                    <a:pt x="18813" y="11860"/>
                    <a:pt x="18987" y="11686"/>
                    <a:pt x="18987" y="11484"/>
                  </a:cubicBezTo>
                  <a:lnTo>
                    <a:pt x="18987" y="9718"/>
                  </a:lnTo>
                  <a:cubicBezTo>
                    <a:pt x="18987" y="9516"/>
                    <a:pt x="18813" y="9342"/>
                    <a:pt x="18610" y="9342"/>
                  </a:cubicBezTo>
                  <a:lnTo>
                    <a:pt x="16150" y="9342"/>
                  </a:lnTo>
                  <a:lnTo>
                    <a:pt x="6918" y="109"/>
                  </a:lnTo>
                  <a:cubicBezTo>
                    <a:pt x="6845" y="37"/>
                    <a:pt x="6751" y="1"/>
                    <a:pt x="6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326014" y="3691957"/>
              <a:ext cx="217648" cy="206298"/>
            </a:xfrm>
            <a:custGeom>
              <a:avLst/>
              <a:gdLst/>
              <a:ahLst/>
              <a:cxnLst/>
              <a:rect l="l" t="t" r="r" b="b"/>
              <a:pathLst>
                <a:path w="6456" h="6108" extrusionOk="0">
                  <a:moveTo>
                    <a:pt x="3243" y="753"/>
                  </a:moveTo>
                  <a:cubicBezTo>
                    <a:pt x="3243" y="753"/>
                    <a:pt x="3243" y="753"/>
                    <a:pt x="3243" y="782"/>
                  </a:cubicBezTo>
                  <a:lnTo>
                    <a:pt x="3735" y="2229"/>
                  </a:lnTo>
                  <a:cubicBezTo>
                    <a:pt x="3764" y="2403"/>
                    <a:pt x="3908" y="2490"/>
                    <a:pt x="4082" y="2490"/>
                  </a:cubicBezTo>
                  <a:lnTo>
                    <a:pt x="5645" y="2490"/>
                  </a:lnTo>
                  <a:cubicBezTo>
                    <a:pt x="5645" y="2490"/>
                    <a:pt x="5645" y="2519"/>
                    <a:pt x="5645" y="2519"/>
                  </a:cubicBezTo>
                  <a:lnTo>
                    <a:pt x="5616" y="2519"/>
                  </a:lnTo>
                  <a:lnTo>
                    <a:pt x="4371" y="3445"/>
                  </a:lnTo>
                  <a:cubicBezTo>
                    <a:pt x="4227" y="3531"/>
                    <a:pt x="4169" y="3705"/>
                    <a:pt x="4227" y="3850"/>
                  </a:cubicBezTo>
                  <a:lnTo>
                    <a:pt x="4719" y="5326"/>
                  </a:lnTo>
                  <a:cubicBezTo>
                    <a:pt x="4719" y="5355"/>
                    <a:pt x="4690" y="5355"/>
                    <a:pt x="4690" y="5355"/>
                  </a:cubicBezTo>
                  <a:lnTo>
                    <a:pt x="3445" y="4429"/>
                  </a:lnTo>
                  <a:cubicBezTo>
                    <a:pt x="3387" y="4400"/>
                    <a:pt x="3300" y="4371"/>
                    <a:pt x="3214" y="4371"/>
                  </a:cubicBezTo>
                  <a:cubicBezTo>
                    <a:pt x="3156" y="4371"/>
                    <a:pt x="3069" y="4400"/>
                    <a:pt x="3011" y="4429"/>
                  </a:cubicBezTo>
                  <a:lnTo>
                    <a:pt x="1738" y="5355"/>
                  </a:lnTo>
                  <a:cubicBezTo>
                    <a:pt x="1738" y="5355"/>
                    <a:pt x="1738" y="5355"/>
                    <a:pt x="1738" y="5326"/>
                  </a:cubicBezTo>
                  <a:lnTo>
                    <a:pt x="2201" y="3850"/>
                  </a:lnTo>
                  <a:cubicBezTo>
                    <a:pt x="2259" y="3705"/>
                    <a:pt x="2201" y="3531"/>
                    <a:pt x="2085" y="3445"/>
                  </a:cubicBezTo>
                  <a:lnTo>
                    <a:pt x="811" y="2519"/>
                  </a:lnTo>
                  <a:cubicBezTo>
                    <a:pt x="811" y="2519"/>
                    <a:pt x="811" y="2490"/>
                    <a:pt x="811" y="2490"/>
                  </a:cubicBezTo>
                  <a:lnTo>
                    <a:pt x="2374" y="2490"/>
                  </a:lnTo>
                  <a:cubicBezTo>
                    <a:pt x="2548" y="2490"/>
                    <a:pt x="2693" y="2403"/>
                    <a:pt x="2751" y="2229"/>
                  </a:cubicBezTo>
                  <a:lnTo>
                    <a:pt x="3214" y="753"/>
                  </a:lnTo>
                  <a:close/>
                  <a:moveTo>
                    <a:pt x="3214" y="1"/>
                  </a:moveTo>
                  <a:cubicBezTo>
                    <a:pt x="2895" y="1"/>
                    <a:pt x="2606" y="232"/>
                    <a:pt x="2490" y="550"/>
                  </a:cubicBezTo>
                  <a:lnTo>
                    <a:pt x="2114" y="1766"/>
                  </a:lnTo>
                  <a:lnTo>
                    <a:pt x="811" y="1766"/>
                  </a:lnTo>
                  <a:cubicBezTo>
                    <a:pt x="493" y="1766"/>
                    <a:pt x="204" y="1969"/>
                    <a:pt x="88" y="2287"/>
                  </a:cubicBezTo>
                  <a:cubicBezTo>
                    <a:pt x="1" y="2605"/>
                    <a:pt x="117" y="2924"/>
                    <a:pt x="377" y="3126"/>
                  </a:cubicBezTo>
                  <a:lnTo>
                    <a:pt x="1419" y="3879"/>
                  </a:lnTo>
                  <a:lnTo>
                    <a:pt x="1014" y="5094"/>
                  </a:lnTo>
                  <a:cubicBezTo>
                    <a:pt x="927" y="5413"/>
                    <a:pt x="1014" y="5760"/>
                    <a:pt x="1303" y="5934"/>
                  </a:cubicBezTo>
                  <a:cubicBezTo>
                    <a:pt x="1434" y="6035"/>
                    <a:pt x="1586" y="6086"/>
                    <a:pt x="1741" y="6086"/>
                  </a:cubicBezTo>
                  <a:cubicBezTo>
                    <a:pt x="1897" y="6086"/>
                    <a:pt x="2056" y="6035"/>
                    <a:pt x="2201" y="5934"/>
                  </a:cubicBezTo>
                  <a:lnTo>
                    <a:pt x="3214" y="5181"/>
                  </a:lnTo>
                  <a:lnTo>
                    <a:pt x="4256" y="5934"/>
                  </a:lnTo>
                  <a:cubicBezTo>
                    <a:pt x="4400" y="6049"/>
                    <a:pt x="4545" y="6107"/>
                    <a:pt x="4690" y="6107"/>
                  </a:cubicBezTo>
                  <a:cubicBezTo>
                    <a:pt x="4863" y="6107"/>
                    <a:pt x="5008" y="6049"/>
                    <a:pt x="5153" y="5934"/>
                  </a:cubicBezTo>
                  <a:cubicBezTo>
                    <a:pt x="5413" y="5760"/>
                    <a:pt x="5529" y="5413"/>
                    <a:pt x="5413" y="5094"/>
                  </a:cubicBezTo>
                  <a:lnTo>
                    <a:pt x="5037" y="3879"/>
                  </a:lnTo>
                  <a:lnTo>
                    <a:pt x="6079" y="3126"/>
                  </a:lnTo>
                  <a:cubicBezTo>
                    <a:pt x="6339" y="2924"/>
                    <a:pt x="6455" y="2605"/>
                    <a:pt x="6339" y="2287"/>
                  </a:cubicBezTo>
                  <a:cubicBezTo>
                    <a:pt x="6224" y="1969"/>
                    <a:pt x="5963" y="1766"/>
                    <a:pt x="5616" y="1766"/>
                  </a:cubicBezTo>
                  <a:lnTo>
                    <a:pt x="4342" y="1766"/>
                  </a:lnTo>
                  <a:lnTo>
                    <a:pt x="3937" y="550"/>
                  </a:lnTo>
                  <a:cubicBezTo>
                    <a:pt x="3850" y="232"/>
                    <a:pt x="3561"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629485" y="3782881"/>
              <a:ext cx="24408" cy="24453"/>
            </a:xfrm>
            <a:custGeom>
              <a:avLst/>
              <a:gdLst/>
              <a:ahLst/>
              <a:cxnLst/>
              <a:rect l="l" t="t" r="r" b="b"/>
              <a:pathLst>
                <a:path w="724" h="724" extrusionOk="0">
                  <a:moveTo>
                    <a:pt x="376" y="0"/>
                  </a:moveTo>
                  <a:cubicBezTo>
                    <a:pt x="261" y="0"/>
                    <a:pt x="174" y="29"/>
                    <a:pt x="116" y="87"/>
                  </a:cubicBezTo>
                  <a:cubicBezTo>
                    <a:pt x="29" y="174"/>
                    <a:pt x="0" y="261"/>
                    <a:pt x="0" y="347"/>
                  </a:cubicBezTo>
                  <a:cubicBezTo>
                    <a:pt x="0" y="463"/>
                    <a:pt x="29" y="550"/>
                    <a:pt x="116" y="608"/>
                  </a:cubicBezTo>
                  <a:cubicBezTo>
                    <a:pt x="174" y="695"/>
                    <a:pt x="261" y="724"/>
                    <a:pt x="376" y="724"/>
                  </a:cubicBezTo>
                  <a:cubicBezTo>
                    <a:pt x="463" y="724"/>
                    <a:pt x="550" y="695"/>
                    <a:pt x="637" y="608"/>
                  </a:cubicBezTo>
                  <a:cubicBezTo>
                    <a:pt x="695" y="550"/>
                    <a:pt x="724" y="434"/>
                    <a:pt x="724" y="347"/>
                  </a:cubicBezTo>
                  <a:cubicBezTo>
                    <a:pt x="724" y="261"/>
                    <a:pt x="695" y="174"/>
                    <a:pt x="637" y="87"/>
                  </a:cubicBezTo>
                  <a:cubicBezTo>
                    <a:pt x="550" y="29"/>
                    <a:pt x="463"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53"/>
          <p:cNvGrpSpPr/>
          <p:nvPr/>
        </p:nvGrpSpPr>
        <p:grpSpPr>
          <a:xfrm>
            <a:off x="1482500" y="1880163"/>
            <a:ext cx="640099" cy="640085"/>
            <a:chOff x="1482500" y="1880163"/>
            <a:chExt cx="640099" cy="640085"/>
          </a:xfrm>
        </p:grpSpPr>
        <p:sp>
          <p:nvSpPr>
            <p:cNvPr id="827" name="Google Shape;827;p53"/>
            <p:cNvSpPr/>
            <p:nvPr/>
          </p:nvSpPr>
          <p:spPr>
            <a:xfrm>
              <a:off x="1571262" y="2336761"/>
              <a:ext cx="25419" cy="25417"/>
            </a:xfrm>
            <a:custGeom>
              <a:avLst/>
              <a:gdLst/>
              <a:ahLst/>
              <a:cxnLst/>
              <a:rect l="l" t="t" r="r" b="b"/>
              <a:pathLst>
                <a:path w="754" h="754" extrusionOk="0">
                  <a:moveTo>
                    <a:pt x="377" y="1"/>
                  </a:moveTo>
                  <a:cubicBezTo>
                    <a:pt x="175" y="1"/>
                    <a:pt x="1" y="175"/>
                    <a:pt x="1" y="377"/>
                  </a:cubicBezTo>
                  <a:cubicBezTo>
                    <a:pt x="1" y="580"/>
                    <a:pt x="175" y="753"/>
                    <a:pt x="377" y="753"/>
                  </a:cubicBezTo>
                  <a:cubicBezTo>
                    <a:pt x="580" y="753"/>
                    <a:pt x="753" y="580"/>
                    <a:pt x="753" y="377"/>
                  </a:cubicBezTo>
                  <a:cubicBezTo>
                    <a:pt x="753" y="175"/>
                    <a:pt x="580"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1796657" y="2231418"/>
              <a:ext cx="25419" cy="24406"/>
            </a:xfrm>
            <a:custGeom>
              <a:avLst/>
              <a:gdLst/>
              <a:ahLst/>
              <a:cxnLst/>
              <a:rect l="l" t="t" r="r" b="b"/>
              <a:pathLst>
                <a:path w="754" h="724" extrusionOk="0">
                  <a:moveTo>
                    <a:pt x="377" y="0"/>
                  </a:moveTo>
                  <a:cubicBezTo>
                    <a:pt x="290" y="0"/>
                    <a:pt x="203" y="29"/>
                    <a:pt x="116" y="87"/>
                  </a:cubicBezTo>
                  <a:cubicBezTo>
                    <a:pt x="59" y="174"/>
                    <a:pt x="1" y="261"/>
                    <a:pt x="1" y="348"/>
                  </a:cubicBezTo>
                  <a:cubicBezTo>
                    <a:pt x="1" y="463"/>
                    <a:pt x="59" y="550"/>
                    <a:pt x="116" y="608"/>
                  </a:cubicBezTo>
                  <a:cubicBezTo>
                    <a:pt x="203" y="695"/>
                    <a:pt x="290" y="724"/>
                    <a:pt x="377" y="724"/>
                  </a:cubicBezTo>
                  <a:cubicBezTo>
                    <a:pt x="493" y="724"/>
                    <a:pt x="579" y="695"/>
                    <a:pt x="637" y="608"/>
                  </a:cubicBezTo>
                  <a:cubicBezTo>
                    <a:pt x="724" y="550"/>
                    <a:pt x="753" y="463"/>
                    <a:pt x="753" y="348"/>
                  </a:cubicBezTo>
                  <a:cubicBezTo>
                    <a:pt x="753" y="261"/>
                    <a:pt x="724" y="174"/>
                    <a:pt x="637" y="87"/>
                  </a:cubicBezTo>
                  <a:cubicBezTo>
                    <a:pt x="579" y="29"/>
                    <a:pt x="4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1921558" y="2367032"/>
              <a:ext cx="96620" cy="96613"/>
            </a:xfrm>
            <a:custGeom>
              <a:avLst/>
              <a:gdLst/>
              <a:ahLst/>
              <a:cxnLst/>
              <a:rect l="l" t="t" r="r" b="b"/>
              <a:pathLst>
                <a:path w="2866" h="2866" extrusionOk="0">
                  <a:moveTo>
                    <a:pt x="1447" y="724"/>
                  </a:moveTo>
                  <a:cubicBezTo>
                    <a:pt x="1824" y="724"/>
                    <a:pt x="2142" y="1042"/>
                    <a:pt x="2142" y="1418"/>
                  </a:cubicBezTo>
                  <a:cubicBezTo>
                    <a:pt x="2142" y="1824"/>
                    <a:pt x="1824" y="2113"/>
                    <a:pt x="1447" y="2113"/>
                  </a:cubicBezTo>
                  <a:cubicBezTo>
                    <a:pt x="1042" y="2113"/>
                    <a:pt x="753" y="1824"/>
                    <a:pt x="753" y="1418"/>
                  </a:cubicBezTo>
                  <a:cubicBezTo>
                    <a:pt x="753" y="1042"/>
                    <a:pt x="1042" y="724"/>
                    <a:pt x="1447" y="724"/>
                  </a:cubicBezTo>
                  <a:close/>
                  <a:moveTo>
                    <a:pt x="1447" y="0"/>
                  </a:moveTo>
                  <a:cubicBezTo>
                    <a:pt x="637" y="0"/>
                    <a:pt x="0" y="637"/>
                    <a:pt x="0" y="1418"/>
                  </a:cubicBezTo>
                  <a:cubicBezTo>
                    <a:pt x="0" y="2229"/>
                    <a:pt x="637" y="2866"/>
                    <a:pt x="1447" y="2866"/>
                  </a:cubicBezTo>
                  <a:cubicBezTo>
                    <a:pt x="2229" y="2866"/>
                    <a:pt x="2866" y="2229"/>
                    <a:pt x="2866" y="1418"/>
                  </a:cubicBezTo>
                  <a:cubicBezTo>
                    <a:pt x="2866" y="637"/>
                    <a:pt x="2229" y="0"/>
                    <a:pt x="1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1600558" y="2367032"/>
              <a:ext cx="96620" cy="96613"/>
            </a:xfrm>
            <a:custGeom>
              <a:avLst/>
              <a:gdLst/>
              <a:ahLst/>
              <a:cxnLst/>
              <a:rect l="l" t="t" r="r" b="b"/>
              <a:pathLst>
                <a:path w="2866" h="2866" extrusionOk="0">
                  <a:moveTo>
                    <a:pt x="1447" y="724"/>
                  </a:moveTo>
                  <a:cubicBezTo>
                    <a:pt x="1824" y="724"/>
                    <a:pt x="2142" y="1042"/>
                    <a:pt x="2142" y="1418"/>
                  </a:cubicBezTo>
                  <a:cubicBezTo>
                    <a:pt x="2142" y="1824"/>
                    <a:pt x="1824" y="2113"/>
                    <a:pt x="1447" y="2113"/>
                  </a:cubicBezTo>
                  <a:cubicBezTo>
                    <a:pt x="1071" y="2113"/>
                    <a:pt x="753" y="1824"/>
                    <a:pt x="753" y="1418"/>
                  </a:cubicBezTo>
                  <a:cubicBezTo>
                    <a:pt x="753" y="1042"/>
                    <a:pt x="1042" y="724"/>
                    <a:pt x="1447" y="724"/>
                  </a:cubicBezTo>
                  <a:close/>
                  <a:moveTo>
                    <a:pt x="1447" y="0"/>
                  </a:moveTo>
                  <a:cubicBezTo>
                    <a:pt x="637" y="0"/>
                    <a:pt x="0" y="637"/>
                    <a:pt x="0" y="1418"/>
                  </a:cubicBezTo>
                  <a:cubicBezTo>
                    <a:pt x="0" y="2229"/>
                    <a:pt x="637" y="2866"/>
                    <a:pt x="1447" y="2866"/>
                  </a:cubicBezTo>
                  <a:cubicBezTo>
                    <a:pt x="2229" y="2866"/>
                    <a:pt x="2866" y="2229"/>
                    <a:pt x="2866" y="1418"/>
                  </a:cubicBezTo>
                  <a:cubicBezTo>
                    <a:pt x="2866" y="637"/>
                    <a:pt x="2229" y="0"/>
                    <a:pt x="1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1482500" y="1880163"/>
              <a:ext cx="640099" cy="640085"/>
            </a:xfrm>
            <a:custGeom>
              <a:avLst/>
              <a:gdLst/>
              <a:ahLst/>
              <a:cxnLst/>
              <a:rect l="l" t="t" r="r" b="b"/>
              <a:pathLst>
                <a:path w="18987" h="18988" extrusionOk="0">
                  <a:moveTo>
                    <a:pt x="1824" y="753"/>
                  </a:moveTo>
                  <a:lnTo>
                    <a:pt x="1824" y="1564"/>
                  </a:lnTo>
                  <a:lnTo>
                    <a:pt x="753" y="1564"/>
                  </a:lnTo>
                  <a:lnTo>
                    <a:pt x="753" y="753"/>
                  </a:lnTo>
                  <a:close/>
                  <a:moveTo>
                    <a:pt x="3647" y="753"/>
                  </a:moveTo>
                  <a:lnTo>
                    <a:pt x="3647" y="1564"/>
                  </a:lnTo>
                  <a:lnTo>
                    <a:pt x="2576" y="1564"/>
                  </a:lnTo>
                  <a:lnTo>
                    <a:pt x="2576" y="753"/>
                  </a:lnTo>
                  <a:close/>
                  <a:moveTo>
                    <a:pt x="5470" y="753"/>
                  </a:moveTo>
                  <a:lnTo>
                    <a:pt x="5470" y="1564"/>
                  </a:lnTo>
                  <a:lnTo>
                    <a:pt x="4399" y="1564"/>
                  </a:lnTo>
                  <a:lnTo>
                    <a:pt x="4399" y="753"/>
                  </a:lnTo>
                  <a:close/>
                  <a:moveTo>
                    <a:pt x="7294" y="753"/>
                  </a:moveTo>
                  <a:lnTo>
                    <a:pt x="7294" y="1564"/>
                  </a:lnTo>
                  <a:lnTo>
                    <a:pt x="6223" y="1564"/>
                  </a:lnTo>
                  <a:lnTo>
                    <a:pt x="6223" y="753"/>
                  </a:lnTo>
                  <a:close/>
                  <a:moveTo>
                    <a:pt x="9117" y="753"/>
                  </a:moveTo>
                  <a:lnTo>
                    <a:pt x="9117" y="1564"/>
                  </a:lnTo>
                  <a:lnTo>
                    <a:pt x="8046" y="1564"/>
                  </a:lnTo>
                  <a:lnTo>
                    <a:pt x="8046" y="753"/>
                  </a:lnTo>
                  <a:close/>
                  <a:moveTo>
                    <a:pt x="10940" y="753"/>
                  </a:moveTo>
                  <a:lnTo>
                    <a:pt x="10940" y="1564"/>
                  </a:lnTo>
                  <a:lnTo>
                    <a:pt x="9870" y="1564"/>
                  </a:lnTo>
                  <a:lnTo>
                    <a:pt x="9870" y="753"/>
                  </a:lnTo>
                  <a:close/>
                  <a:moveTo>
                    <a:pt x="12764" y="753"/>
                  </a:moveTo>
                  <a:lnTo>
                    <a:pt x="12764" y="1564"/>
                  </a:lnTo>
                  <a:lnTo>
                    <a:pt x="11693" y="1564"/>
                  </a:lnTo>
                  <a:lnTo>
                    <a:pt x="11693" y="753"/>
                  </a:lnTo>
                  <a:close/>
                  <a:moveTo>
                    <a:pt x="14587" y="753"/>
                  </a:moveTo>
                  <a:lnTo>
                    <a:pt x="14587" y="1564"/>
                  </a:lnTo>
                  <a:lnTo>
                    <a:pt x="13516" y="1564"/>
                  </a:lnTo>
                  <a:lnTo>
                    <a:pt x="13516" y="753"/>
                  </a:lnTo>
                  <a:close/>
                  <a:moveTo>
                    <a:pt x="16411" y="753"/>
                  </a:moveTo>
                  <a:lnTo>
                    <a:pt x="16411" y="1564"/>
                  </a:lnTo>
                  <a:lnTo>
                    <a:pt x="15340" y="1564"/>
                  </a:lnTo>
                  <a:lnTo>
                    <a:pt x="15340" y="753"/>
                  </a:lnTo>
                  <a:close/>
                  <a:moveTo>
                    <a:pt x="18234" y="753"/>
                  </a:moveTo>
                  <a:lnTo>
                    <a:pt x="18234" y="1564"/>
                  </a:lnTo>
                  <a:lnTo>
                    <a:pt x="17163" y="1564"/>
                  </a:lnTo>
                  <a:lnTo>
                    <a:pt x="17163" y="753"/>
                  </a:lnTo>
                  <a:close/>
                  <a:moveTo>
                    <a:pt x="4862" y="2287"/>
                  </a:moveTo>
                  <a:cubicBezTo>
                    <a:pt x="4255" y="3127"/>
                    <a:pt x="4168" y="4284"/>
                    <a:pt x="4718" y="5239"/>
                  </a:cubicBezTo>
                  <a:lnTo>
                    <a:pt x="5268" y="6166"/>
                  </a:lnTo>
                  <a:lnTo>
                    <a:pt x="753" y="6166"/>
                  </a:lnTo>
                  <a:lnTo>
                    <a:pt x="753" y="2287"/>
                  </a:lnTo>
                  <a:close/>
                  <a:moveTo>
                    <a:pt x="12764" y="2287"/>
                  </a:moveTo>
                  <a:lnTo>
                    <a:pt x="12764" y="6166"/>
                  </a:lnTo>
                  <a:lnTo>
                    <a:pt x="8799" y="6166"/>
                  </a:lnTo>
                  <a:lnTo>
                    <a:pt x="6570" y="2287"/>
                  </a:lnTo>
                  <a:close/>
                  <a:moveTo>
                    <a:pt x="18234" y="2287"/>
                  </a:moveTo>
                  <a:lnTo>
                    <a:pt x="18234" y="6166"/>
                  </a:lnTo>
                  <a:lnTo>
                    <a:pt x="13516" y="6166"/>
                  </a:lnTo>
                  <a:lnTo>
                    <a:pt x="13516" y="2287"/>
                  </a:lnTo>
                  <a:close/>
                  <a:moveTo>
                    <a:pt x="1824" y="6889"/>
                  </a:moveTo>
                  <a:lnTo>
                    <a:pt x="1824" y="7700"/>
                  </a:lnTo>
                  <a:lnTo>
                    <a:pt x="753" y="7700"/>
                  </a:lnTo>
                  <a:lnTo>
                    <a:pt x="753" y="6889"/>
                  </a:lnTo>
                  <a:close/>
                  <a:moveTo>
                    <a:pt x="3647" y="6889"/>
                  </a:moveTo>
                  <a:lnTo>
                    <a:pt x="3647" y="7700"/>
                  </a:lnTo>
                  <a:lnTo>
                    <a:pt x="2576" y="7700"/>
                  </a:lnTo>
                  <a:lnTo>
                    <a:pt x="2576" y="6889"/>
                  </a:lnTo>
                  <a:close/>
                  <a:moveTo>
                    <a:pt x="5673" y="6889"/>
                  </a:moveTo>
                  <a:lnTo>
                    <a:pt x="6165" y="7700"/>
                  </a:lnTo>
                  <a:lnTo>
                    <a:pt x="4399" y="7700"/>
                  </a:lnTo>
                  <a:lnTo>
                    <a:pt x="4399" y="6889"/>
                  </a:lnTo>
                  <a:close/>
                  <a:moveTo>
                    <a:pt x="10940" y="6889"/>
                  </a:moveTo>
                  <a:lnTo>
                    <a:pt x="10940" y="7700"/>
                  </a:lnTo>
                  <a:lnTo>
                    <a:pt x="9696" y="7700"/>
                  </a:lnTo>
                  <a:lnTo>
                    <a:pt x="9233" y="6889"/>
                  </a:lnTo>
                  <a:close/>
                  <a:moveTo>
                    <a:pt x="12764" y="6889"/>
                  </a:moveTo>
                  <a:lnTo>
                    <a:pt x="12764" y="7700"/>
                  </a:lnTo>
                  <a:lnTo>
                    <a:pt x="11693" y="7700"/>
                  </a:lnTo>
                  <a:lnTo>
                    <a:pt x="11693" y="6889"/>
                  </a:lnTo>
                  <a:close/>
                  <a:moveTo>
                    <a:pt x="14587" y="6889"/>
                  </a:moveTo>
                  <a:lnTo>
                    <a:pt x="14587" y="7700"/>
                  </a:lnTo>
                  <a:lnTo>
                    <a:pt x="13516" y="7700"/>
                  </a:lnTo>
                  <a:lnTo>
                    <a:pt x="13516" y="6889"/>
                  </a:lnTo>
                  <a:close/>
                  <a:moveTo>
                    <a:pt x="16411" y="6889"/>
                  </a:moveTo>
                  <a:lnTo>
                    <a:pt x="16411" y="7700"/>
                  </a:lnTo>
                  <a:lnTo>
                    <a:pt x="15340" y="7700"/>
                  </a:lnTo>
                  <a:lnTo>
                    <a:pt x="15340" y="6889"/>
                  </a:lnTo>
                  <a:close/>
                  <a:moveTo>
                    <a:pt x="18234" y="6889"/>
                  </a:moveTo>
                  <a:lnTo>
                    <a:pt x="18234" y="7700"/>
                  </a:lnTo>
                  <a:lnTo>
                    <a:pt x="17163" y="7700"/>
                  </a:lnTo>
                  <a:lnTo>
                    <a:pt x="17163" y="6889"/>
                  </a:lnTo>
                  <a:close/>
                  <a:moveTo>
                    <a:pt x="11953" y="8452"/>
                  </a:moveTo>
                  <a:lnTo>
                    <a:pt x="11056" y="10044"/>
                  </a:lnTo>
                  <a:lnTo>
                    <a:pt x="10130" y="8452"/>
                  </a:lnTo>
                  <a:close/>
                  <a:moveTo>
                    <a:pt x="8654" y="12012"/>
                  </a:moveTo>
                  <a:lnTo>
                    <a:pt x="9262" y="13112"/>
                  </a:lnTo>
                  <a:lnTo>
                    <a:pt x="8017" y="15311"/>
                  </a:lnTo>
                  <a:cubicBezTo>
                    <a:pt x="7930" y="14964"/>
                    <a:pt x="7815" y="14646"/>
                    <a:pt x="7641" y="14327"/>
                  </a:cubicBezTo>
                  <a:cubicBezTo>
                    <a:pt x="7583" y="14212"/>
                    <a:pt x="7525" y="14125"/>
                    <a:pt x="7467" y="14067"/>
                  </a:cubicBezTo>
                  <a:lnTo>
                    <a:pt x="8654" y="12012"/>
                  </a:lnTo>
                  <a:close/>
                  <a:moveTo>
                    <a:pt x="5789" y="2403"/>
                  </a:moveTo>
                  <a:lnTo>
                    <a:pt x="10622" y="10768"/>
                  </a:lnTo>
                  <a:lnTo>
                    <a:pt x="10448" y="11086"/>
                  </a:lnTo>
                  <a:cubicBezTo>
                    <a:pt x="10362" y="11202"/>
                    <a:pt x="10362" y="11346"/>
                    <a:pt x="10448" y="11462"/>
                  </a:cubicBezTo>
                  <a:lnTo>
                    <a:pt x="11924" y="14067"/>
                  </a:lnTo>
                  <a:cubicBezTo>
                    <a:pt x="11664" y="14414"/>
                    <a:pt x="11490" y="14848"/>
                    <a:pt x="11404" y="15311"/>
                  </a:cubicBezTo>
                  <a:lnTo>
                    <a:pt x="5355" y="4863"/>
                  </a:lnTo>
                  <a:cubicBezTo>
                    <a:pt x="4891" y="4024"/>
                    <a:pt x="5094" y="2982"/>
                    <a:pt x="5789" y="2403"/>
                  </a:cubicBezTo>
                  <a:close/>
                  <a:moveTo>
                    <a:pt x="14471" y="13488"/>
                  </a:moveTo>
                  <a:cubicBezTo>
                    <a:pt x="15774" y="13488"/>
                    <a:pt x="16816" y="14559"/>
                    <a:pt x="16816" y="15861"/>
                  </a:cubicBezTo>
                  <a:cubicBezTo>
                    <a:pt x="16816" y="17164"/>
                    <a:pt x="15774" y="18235"/>
                    <a:pt x="14471" y="18235"/>
                  </a:cubicBezTo>
                  <a:cubicBezTo>
                    <a:pt x="13140" y="18235"/>
                    <a:pt x="12098" y="17164"/>
                    <a:pt x="12098" y="15861"/>
                  </a:cubicBezTo>
                  <a:cubicBezTo>
                    <a:pt x="12098" y="14559"/>
                    <a:pt x="13140" y="13488"/>
                    <a:pt x="14471" y="13488"/>
                  </a:cubicBezTo>
                  <a:close/>
                  <a:moveTo>
                    <a:pt x="376" y="1"/>
                  </a:moveTo>
                  <a:cubicBezTo>
                    <a:pt x="174" y="1"/>
                    <a:pt x="0" y="175"/>
                    <a:pt x="0" y="377"/>
                  </a:cubicBezTo>
                  <a:lnTo>
                    <a:pt x="0" y="8076"/>
                  </a:lnTo>
                  <a:cubicBezTo>
                    <a:pt x="0" y="8278"/>
                    <a:pt x="174" y="8452"/>
                    <a:pt x="376" y="8452"/>
                  </a:cubicBezTo>
                  <a:lnTo>
                    <a:pt x="6599" y="8452"/>
                  </a:lnTo>
                  <a:lnTo>
                    <a:pt x="8220" y="11288"/>
                  </a:lnTo>
                  <a:lnTo>
                    <a:pt x="6946" y="13488"/>
                  </a:lnTo>
                  <a:cubicBezTo>
                    <a:pt x="6378" y="13015"/>
                    <a:pt x="5655" y="12754"/>
                    <a:pt x="4920" y="12754"/>
                  </a:cubicBezTo>
                  <a:cubicBezTo>
                    <a:pt x="4756" y="12754"/>
                    <a:pt x="4592" y="12767"/>
                    <a:pt x="4428" y="12793"/>
                  </a:cubicBezTo>
                  <a:cubicBezTo>
                    <a:pt x="4226" y="12822"/>
                    <a:pt x="4081" y="13025"/>
                    <a:pt x="4110" y="13228"/>
                  </a:cubicBezTo>
                  <a:cubicBezTo>
                    <a:pt x="4162" y="13410"/>
                    <a:pt x="4307" y="13521"/>
                    <a:pt x="4483" y="13521"/>
                  </a:cubicBezTo>
                  <a:cubicBezTo>
                    <a:pt x="4503" y="13521"/>
                    <a:pt x="4523" y="13520"/>
                    <a:pt x="4544" y="13517"/>
                  </a:cubicBezTo>
                  <a:cubicBezTo>
                    <a:pt x="4664" y="13499"/>
                    <a:pt x="4784" y="13491"/>
                    <a:pt x="4903" y="13491"/>
                  </a:cubicBezTo>
                  <a:cubicBezTo>
                    <a:pt x="5761" y="13491"/>
                    <a:pt x="6572" y="13938"/>
                    <a:pt x="7004" y="14675"/>
                  </a:cubicBezTo>
                  <a:cubicBezTo>
                    <a:pt x="7641" y="15804"/>
                    <a:pt x="7265" y="17251"/>
                    <a:pt x="6136" y="17916"/>
                  </a:cubicBezTo>
                  <a:cubicBezTo>
                    <a:pt x="5773" y="18127"/>
                    <a:pt x="5372" y="18236"/>
                    <a:pt x="4966" y="18236"/>
                  </a:cubicBezTo>
                  <a:cubicBezTo>
                    <a:pt x="4758" y="18236"/>
                    <a:pt x="4548" y="18207"/>
                    <a:pt x="4342" y="18148"/>
                  </a:cubicBezTo>
                  <a:cubicBezTo>
                    <a:pt x="3705" y="18003"/>
                    <a:pt x="3213" y="17598"/>
                    <a:pt x="2894" y="17048"/>
                  </a:cubicBezTo>
                  <a:cubicBezTo>
                    <a:pt x="2605" y="16585"/>
                    <a:pt x="2518" y="16006"/>
                    <a:pt x="2605" y="15456"/>
                  </a:cubicBezTo>
                  <a:cubicBezTo>
                    <a:pt x="2634" y="15254"/>
                    <a:pt x="2489" y="15080"/>
                    <a:pt x="2287" y="15051"/>
                  </a:cubicBezTo>
                  <a:cubicBezTo>
                    <a:pt x="2266" y="15048"/>
                    <a:pt x="2246" y="15047"/>
                    <a:pt x="2226" y="15047"/>
                  </a:cubicBezTo>
                  <a:cubicBezTo>
                    <a:pt x="2050" y="15047"/>
                    <a:pt x="1907" y="15159"/>
                    <a:pt x="1881" y="15340"/>
                  </a:cubicBezTo>
                  <a:cubicBezTo>
                    <a:pt x="1766" y="16064"/>
                    <a:pt x="1881" y="16788"/>
                    <a:pt x="2258" y="17424"/>
                  </a:cubicBezTo>
                  <a:cubicBezTo>
                    <a:pt x="2663" y="18148"/>
                    <a:pt x="3329" y="18640"/>
                    <a:pt x="4139" y="18871"/>
                  </a:cubicBezTo>
                  <a:cubicBezTo>
                    <a:pt x="4399" y="18929"/>
                    <a:pt x="4660" y="18987"/>
                    <a:pt x="4949" y="18987"/>
                  </a:cubicBezTo>
                  <a:cubicBezTo>
                    <a:pt x="5470" y="18987"/>
                    <a:pt x="6020" y="18842"/>
                    <a:pt x="6483" y="18553"/>
                  </a:cubicBezTo>
                  <a:cubicBezTo>
                    <a:pt x="7004" y="18264"/>
                    <a:pt x="7409" y="17829"/>
                    <a:pt x="7670" y="17337"/>
                  </a:cubicBezTo>
                  <a:cubicBezTo>
                    <a:pt x="7670" y="17337"/>
                    <a:pt x="9696" y="13835"/>
                    <a:pt x="9696" y="13835"/>
                  </a:cubicBezTo>
                  <a:cubicBezTo>
                    <a:pt x="9696" y="13835"/>
                    <a:pt x="11722" y="17337"/>
                    <a:pt x="11722" y="17337"/>
                  </a:cubicBezTo>
                  <a:cubicBezTo>
                    <a:pt x="12243" y="18322"/>
                    <a:pt x="13285" y="18987"/>
                    <a:pt x="14442" y="18987"/>
                  </a:cubicBezTo>
                  <a:cubicBezTo>
                    <a:pt x="16179" y="18987"/>
                    <a:pt x="17568" y="17569"/>
                    <a:pt x="17568" y="15861"/>
                  </a:cubicBezTo>
                  <a:cubicBezTo>
                    <a:pt x="17568" y="14154"/>
                    <a:pt x="16179" y="12765"/>
                    <a:pt x="14442" y="12765"/>
                  </a:cubicBezTo>
                  <a:cubicBezTo>
                    <a:pt x="13690" y="12765"/>
                    <a:pt x="12995" y="13025"/>
                    <a:pt x="12445" y="13488"/>
                  </a:cubicBezTo>
                  <a:lnTo>
                    <a:pt x="11201" y="11288"/>
                  </a:lnTo>
                  <a:cubicBezTo>
                    <a:pt x="11201" y="11288"/>
                    <a:pt x="12474" y="9060"/>
                    <a:pt x="12822" y="8452"/>
                  </a:cubicBezTo>
                  <a:lnTo>
                    <a:pt x="18610" y="8452"/>
                  </a:lnTo>
                  <a:cubicBezTo>
                    <a:pt x="18813" y="8452"/>
                    <a:pt x="18986" y="8278"/>
                    <a:pt x="18986" y="8076"/>
                  </a:cubicBezTo>
                  <a:lnTo>
                    <a:pt x="18986" y="377"/>
                  </a:lnTo>
                  <a:cubicBezTo>
                    <a:pt x="18986" y="175"/>
                    <a:pt x="18813" y="1"/>
                    <a:pt x="18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53"/>
          <p:cNvGrpSpPr/>
          <p:nvPr/>
        </p:nvGrpSpPr>
        <p:grpSpPr>
          <a:xfrm>
            <a:off x="5099675" y="1904775"/>
            <a:ext cx="640085" cy="590838"/>
            <a:chOff x="5099675" y="1904775"/>
            <a:chExt cx="640085" cy="590838"/>
          </a:xfrm>
        </p:grpSpPr>
        <p:sp>
          <p:nvSpPr>
            <p:cNvPr id="833" name="Google Shape;833;p53"/>
            <p:cNvSpPr/>
            <p:nvPr/>
          </p:nvSpPr>
          <p:spPr>
            <a:xfrm>
              <a:off x="5282146" y="2075914"/>
              <a:ext cx="275175" cy="226021"/>
            </a:xfrm>
            <a:custGeom>
              <a:avLst/>
              <a:gdLst/>
              <a:ahLst/>
              <a:cxnLst/>
              <a:rect l="l" t="t" r="r" b="b"/>
              <a:pathLst>
                <a:path w="8163" h="6688" extrusionOk="0">
                  <a:moveTo>
                    <a:pt x="3705" y="3678"/>
                  </a:moveTo>
                  <a:lnTo>
                    <a:pt x="3705" y="5240"/>
                  </a:lnTo>
                  <a:lnTo>
                    <a:pt x="2981" y="5964"/>
                  </a:lnTo>
                  <a:lnTo>
                    <a:pt x="753" y="5964"/>
                  </a:lnTo>
                  <a:lnTo>
                    <a:pt x="753" y="3678"/>
                  </a:lnTo>
                  <a:close/>
                  <a:moveTo>
                    <a:pt x="7410" y="3678"/>
                  </a:moveTo>
                  <a:lnTo>
                    <a:pt x="7410" y="5964"/>
                  </a:lnTo>
                  <a:lnTo>
                    <a:pt x="5181" y="5964"/>
                  </a:lnTo>
                  <a:lnTo>
                    <a:pt x="4457" y="5240"/>
                  </a:lnTo>
                  <a:lnTo>
                    <a:pt x="4457" y="3678"/>
                  </a:lnTo>
                  <a:close/>
                  <a:moveTo>
                    <a:pt x="384" y="1"/>
                  </a:moveTo>
                  <a:cubicBezTo>
                    <a:pt x="334" y="1"/>
                    <a:pt x="283" y="10"/>
                    <a:pt x="232" y="31"/>
                  </a:cubicBezTo>
                  <a:cubicBezTo>
                    <a:pt x="87" y="89"/>
                    <a:pt x="0" y="204"/>
                    <a:pt x="0" y="378"/>
                  </a:cubicBezTo>
                  <a:lnTo>
                    <a:pt x="0" y="6311"/>
                  </a:lnTo>
                  <a:cubicBezTo>
                    <a:pt x="0" y="6543"/>
                    <a:pt x="174" y="6688"/>
                    <a:pt x="376" y="6688"/>
                  </a:cubicBezTo>
                  <a:lnTo>
                    <a:pt x="3126" y="6688"/>
                  </a:lnTo>
                  <a:cubicBezTo>
                    <a:pt x="3242" y="6688"/>
                    <a:pt x="3329" y="6659"/>
                    <a:pt x="3387" y="6601"/>
                  </a:cubicBezTo>
                  <a:lnTo>
                    <a:pt x="4081" y="5906"/>
                  </a:lnTo>
                  <a:lnTo>
                    <a:pt x="4747" y="6601"/>
                  </a:lnTo>
                  <a:cubicBezTo>
                    <a:pt x="4834" y="6659"/>
                    <a:pt x="4920" y="6688"/>
                    <a:pt x="5007" y="6688"/>
                  </a:cubicBezTo>
                  <a:lnTo>
                    <a:pt x="7786" y="6688"/>
                  </a:lnTo>
                  <a:cubicBezTo>
                    <a:pt x="7988" y="6688"/>
                    <a:pt x="8162" y="6543"/>
                    <a:pt x="8162" y="6340"/>
                  </a:cubicBezTo>
                  <a:lnTo>
                    <a:pt x="8162" y="378"/>
                  </a:lnTo>
                  <a:cubicBezTo>
                    <a:pt x="8162" y="204"/>
                    <a:pt x="8046" y="89"/>
                    <a:pt x="7930" y="31"/>
                  </a:cubicBezTo>
                  <a:cubicBezTo>
                    <a:pt x="7879" y="10"/>
                    <a:pt x="7824" y="1"/>
                    <a:pt x="7771" y="1"/>
                  </a:cubicBezTo>
                  <a:cubicBezTo>
                    <a:pt x="7674" y="1"/>
                    <a:pt x="7581" y="33"/>
                    <a:pt x="7525" y="89"/>
                  </a:cubicBezTo>
                  <a:lnTo>
                    <a:pt x="6918" y="696"/>
                  </a:lnTo>
                  <a:cubicBezTo>
                    <a:pt x="6773" y="841"/>
                    <a:pt x="6773" y="1073"/>
                    <a:pt x="6918" y="1217"/>
                  </a:cubicBezTo>
                  <a:cubicBezTo>
                    <a:pt x="6994" y="1294"/>
                    <a:pt x="7086" y="1330"/>
                    <a:pt x="7178" y="1330"/>
                  </a:cubicBezTo>
                  <a:cubicBezTo>
                    <a:pt x="7260" y="1330"/>
                    <a:pt x="7341" y="1301"/>
                    <a:pt x="7410" y="1246"/>
                  </a:cubicBezTo>
                  <a:lnTo>
                    <a:pt x="7410" y="2925"/>
                  </a:lnTo>
                  <a:lnTo>
                    <a:pt x="724" y="2925"/>
                  </a:lnTo>
                  <a:lnTo>
                    <a:pt x="724" y="1246"/>
                  </a:lnTo>
                  <a:cubicBezTo>
                    <a:pt x="792" y="1301"/>
                    <a:pt x="880" y="1330"/>
                    <a:pt x="966" y="1330"/>
                  </a:cubicBezTo>
                  <a:cubicBezTo>
                    <a:pt x="1061" y="1330"/>
                    <a:pt x="1155" y="1294"/>
                    <a:pt x="1216" y="1217"/>
                  </a:cubicBezTo>
                  <a:cubicBezTo>
                    <a:pt x="1361" y="1073"/>
                    <a:pt x="1361" y="841"/>
                    <a:pt x="1216" y="696"/>
                  </a:cubicBezTo>
                  <a:lnTo>
                    <a:pt x="637" y="89"/>
                  </a:lnTo>
                  <a:cubicBezTo>
                    <a:pt x="562" y="33"/>
                    <a:pt x="475"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099675" y="1904775"/>
              <a:ext cx="640085" cy="590838"/>
            </a:xfrm>
            <a:custGeom>
              <a:avLst/>
              <a:gdLst/>
              <a:ahLst/>
              <a:cxnLst/>
              <a:rect l="l" t="t" r="r" b="b"/>
              <a:pathLst>
                <a:path w="18988" h="17483" extrusionOk="0">
                  <a:moveTo>
                    <a:pt x="4516" y="724"/>
                  </a:moveTo>
                  <a:cubicBezTo>
                    <a:pt x="4342" y="1622"/>
                    <a:pt x="3590" y="2287"/>
                    <a:pt x="2664" y="2287"/>
                  </a:cubicBezTo>
                  <a:cubicBezTo>
                    <a:pt x="1738" y="2287"/>
                    <a:pt x="956" y="1622"/>
                    <a:pt x="782" y="724"/>
                  </a:cubicBezTo>
                  <a:close/>
                  <a:moveTo>
                    <a:pt x="9089" y="724"/>
                  </a:moveTo>
                  <a:cubicBezTo>
                    <a:pt x="8915" y="1622"/>
                    <a:pt x="8134" y="2287"/>
                    <a:pt x="7208" y="2287"/>
                  </a:cubicBezTo>
                  <a:cubicBezTo>
                    <a:pt x="6282" y="2287"/>
                    <a:pt x="5529" y="1622"/>
                    <a:pt x="5355" y="724"/>
                  </a:cubicBezTo>
                  <a:close/>
                  <a:moveTo>
                    <a:pt x="13662" y="724"/>
                  </a:moveTo>
                  <a:cubicBezTo>
                    <a:pt x="13488" y="1622"/>
                    <a:pt x="12707" y="2287"/>
                    <a:pt x="11781" y="2287"/>
                  </a:cubicBezTo>
                  <a:cubicBezTo>
                    <a:pt x="10854" y="2287"/>
                    <a:pt x="10073" y="1622"/>
                    <a:pt x="9899" y="724"/>
                  </a:cubicBezTo>
                  <a:close/>
                  <a:moveTo>
                    <a:pt x="18206" y="724"/>
                  </a:moveTo>
                  <a:cubicBezTo>
                    <a:pt x="18032" y="1622"/>
                    <a:pt x="17251" y="2287"/>
                    <a:pt x="16325" y="2287"/>
                  </a:cubicBezTo>
                  <a:cubicBezTo>
                    <a:pt x="15398" y="2287"/>
                    <a:pt x="14646" y="1622"/>
                    <a:pt x="14472" y="724"/>
                  </a:cubicBezTo>
                  <a:close/>
                  <a:moveTo>
                    <a:pt x="18235" y="2201"/>
                  </a:moveTo>
                  <a:lnTo>
                    <a:pt x="18235" y="8510"/>
                  </a:lnTo>
                  <a:cubicBezTo>
                    <a:pt x="16498" y="8307"/>
                    <a:pt x="15138" y="6831"/>
                    <a:pt x="15138" y="5037"/>
                  </a:cubicBezTo>
                  <a:lnTo>
                    <a:pt x="15138" y="2722"/>
                  </a:lnTo>
                  <a:cubicBezTo>
                    <a:pt x="15485" y="2924"/>
                    <a:pt x="15890" y="3011"/>
                    <a:pt x="16325" y="3011"/>
                  </a:cubicBezTo>
                  <a:cubicBezTo>
                    <a:pt x="17077" y="3011"/>
                    <a:pt x="17743" y="2693"/>
                    <a:pt x="18235" y="2201"/>
                  </a:cubicBezTo>
                  <a:close/>
                  <a:moveTo>
                    <a:pt x="753" y="9494"/>
                  </a:moveTo>
                  <a:cubicBezTo>
                    <a:pt x="2461" y="10420"/>
                    <a:pt x="3590" y="12128"/>
                    <a:pt x="3821" y="14038"/>
                  </a:cubicBezTo>
                  <a:cubicBezTo>
                    <a:pt x="3474" y="13864"/>
                    <a:pt x="3069" y="13778"/>
                    <a:pt x="2664" y="13778"/>
                  </a:cubicBezTo>
                  <a:cubicBezTo>
                    <a:pt x="1911" y="13778"/>
                    <a:pt x="1217" y="14096"/>
                    <a:pt x="753" y="14588"/>
                  </a:cubicBezTo>
                  <a:lnTo>
                    <a:pt x="753" y="9494"/>
                  </a:lnTo>
                  <a:close/>
                  <a:moveTo>
                    <a:pt x="18235" y="9494"/>
                  </a:moveTo>
                  <a:lnTo>
                    <a:pt x="18235" y="14588"/>
                  </a:lnTo>
                  <a:cubicBezTo>
                    <a:pt x="17743" y="14096"/>
                    <a:pt x="17077" y="13778"/>
                    <a:pt x="16325" y="13778"/>
                  </a:cubicBezTo>
                  <a:cubicBezTo>
                    <a:pt x="15919" y="13778"/>
                    <a:pt x="15514" y="13893"/>
                    <a:pt x="15167" y="14038"/>
                  </a:cubicBezTo>
                  <a:cubicBezTo>
                    <a:pt x="15398" y="12128"/>
                    <a:pt x="16527" y="10420"/>
                    <a:pt x="18235" y="9494"/>
                  </a:cubicBezTo>
                  <a:close/>
                  <a:moveTo>
                    <a:pt x="14038" y="1709"/>
                  </a:moveTo>
                  <a:cubicBezTo>
                    <a:pt x="14154" y="1882"/>
                    <a:pt x="14270" y="2027"/>
                    <a:pt x="14385" y="2172"/>
                  </a:cubicBezTo>
                  <a:lnTo>
                    <a:pt x="14385" y="5037"/>
                  </a:lnTo>
                  <a:cubicBezTo>
                    <a:pt x="14385" y="6947"/>
                    <a:pt x="15688" y="8597"/>
                    <a:pt x="17453" y="9089"/>
                  </a:cubicBezTo>
                  <a:cubicBezTo>
                    <a:pt x="15572" y="10304"/>
                    <a:pt x="14414" y="12388"/>
                    <a:pt x="14385" y="14646"/>
                  </a:cubicBezTo>
                  <a:cubicBezTo>
                    <a:pt x="14241" y="14762"/>
                    <a:pt x="14154" y="14935"/>
                    <a:pt x="14038" y="15080"/>
                  </a:cubicBezTo>
                  <a:cubicBezTo>
                    <a:pt x="13575" y="14299"/>
                    <a:pt x="12736" y="13778"/>
                    <a:pt x="11781" y="13778"/>
                  </a:cubicBezTo>
                  <a:cubicBezTo>
                    <a:pt x="10797" y="13778"/>
                    <a:pt x="9957" y="14299"/>
                    <a:pt x="9494" y="15080"/>
                  </a:cubicBezTo>
                  <a:cubicBezTo>
                    <a:pt x="9031" y="14299"/>
                    <a:pt x="8192" y="13778"/>
                    <a:pt x="7208" y="13778"/>
                  </a:cubicBezTo>
                  <a:cubicBezTo>
                    <a:pt x="6253" y="13778"/>
                    <a:pt x="5384" y="14299"/>
                    <a:pt x="4921" y="15080"/>
                  </a:cubicBezTo>
                  <a:cubicBezTo>
                    <a:pt x="4834" y="14935"/>
                    <a:pt x="4719" y="14762"/>
                    <a:pt x="4603" y="14646"/>
                  </a:cubicBezTo>
                  <a:cubicBezTo>
                    <a:pt x="4574" y="12388"/>
                    <a:pt x="3387" y="10304"/>
                    <a:pt x="1535" y="9089"/>
                  </a:cubicBezTo>
                  <a:cubicBezTo>
                    <a:pt x="3300" y="8597"/>
                    <a:pt x="4603" y="6976"/>
                    <a:pt x="4603" y="5037"/>
                  </a:cubicBezTo>
                  <a:lnTo>
                    <a:pt x="4603" y="2172"/>
                  </a:lnTo>
                  <a:cubicBezTo>
                    <a:pt x="4719" y="2027"/>
                    <a:pt x="4834" y="1882"/>
                    <a:pt x="4950" y="1709"/>
                  </a:cubicBezTo>
                  <a:cubicBezTo>
                    <a:pt x="5413" y="2490"/>
                    <a:pt x="6253" y="3011"/>
                    <a:pt x="7208" y="3011"/>
                  </a:cubicBezTo>
                  <a:cubicBezTo>
                    <a:pt x="8192" y="3011"/>
                    <a:pt x="9031" y="2490"/>
                    <a:pt x="9494" y="1709"/>
                  </a:cubicBezTo>
                  <a:cubicBezTo>
                    <a:pt x="9957" y="2490"/>
                    <a:pt x="10797" y="3011"/>
                    <a:pt x="11781" y="3011"/>
                  </a:cubicBezTo>
                  <a:cubicBezTo>
                    <a:pt x="12736" y="3011"/>
                    <a:pt x="13575" y="2490"/>
                    <a:pt x="14038" y="1709"/>
                  </a:cubicBezTo>
                  <a:close/>
                  <a:moveTo>
                    <a:pt x="2664" y="14530"/>
                  </a:moveTo>
                  <a:cubicBezTo>
                    <a:pt x="3706" y="14530"/>
                    <a:pt x="4574" y="15369"/>
                    <a:pt x="4574" y="16440"/>
                  </a:cubicBezTo>
                  <a:lnTo>
                    <a:pt x="4574" y="16759"/>
                  </a:lnTo>
                  <a:lnTo>
                    <a:pt x="753" y="16759"/>
                  </a:lnTo>
                  <a:lnTo>
                    <a:pt x="753" y="16440"/>
                  </a:lnTo>
                  <a:cubicBezTo>
                    <a:pt x="753" y="15369"/>
                    <a:pt x="1593" y="14530"/>
                    <a:pt x="2664" y="14530"/>
                  </a:cubicBezTo>
                  <a:close/>
                  <a:moveTo>
                    <a:pt x="7208" y="14530"/>
                  </a:moveTo>
                  <a:cubicBezTo>
                    <a:pt x="8279" y="14530"/>
                    <a:pt x="9118" y="15369"/>
                    <a:pt x="9118" y="16440"/>
                  </a:cubicBezTo>
                  <a:lnTo>
                    <a:pt x="9118" y="16759"/>
                  </a:lnTo>
                  <a:lnTo>
                    <a:pt x="5297" y="16759"/>
                  </a:lnTo>
                  <a:lnTo>
                    <a:pt x="5297" y="16440"/>
                  </a:lnTo>
                  <a:cubicBezTo>
                    <a:pt x="5297" y="15369"/>
                    <a:pt x="6166" y="14530"/>
                    <a:pt x="7208" y="14530"/>
                  </a:cubicBezTo>
                  <a:close/>
                  <a:moveTo>
                    <a:pt x="11781" y="14530"/>
                  </a:moveTo>
                  <a:cubicBezTo>
                    <a:pt x="12823" y="14530"/>
                    <a:pt x="13691" y="15369"/>
                    <a:pt x="13691" y="16440"/>
                  </a:cubicBezTo>
                  <a:lnTo>
                    <a:pt x="13691" y="16759"/>
                  </a:lnTo>
                  <a:lnTo>
                    <a:pt x="9870" y="16759"/>
                  </a:lnTo>
                  <a:lnTo>
                    <a:pt x="9870" y="16440"/>
                  </a:lnTo>
                  <a:cubicBezTo>
                    <a:pt x="9870" y="15369"/>
                    <a:pt x="10710" y="14530"/>
                    <a:pt x="11781" y="14530"/>
                  </a:cubicBezTo>
                  <a:close/>
                  <a:moveTo>
                    <a:pt x="16325" y="14530"/>
                  </a:moveTo>
                  <a:cubicBezTo>
                    <a:pt x="17395" y="14530"/>
                    <a:pt x="18235" y="15369"/>
                    <a:pt x="18235" y="16440"/>
                  </a:cubicBezTo>
                  <a:lnTo>
                    <a:pt x="18235" y="16759"/>
                  </a:lnTo>
                  <a:lnTo>
                    <a:pt x="14414" y="16759"/>
                  </a:lnTo>
                  <a:lnTo>
                    <a:pt x="14414" y="16440"/>
                  </a:lnTo>
                  <a:cubicBezTo>
                    <a:pt x="14414" y="15369"/>
                    <a:pt x="15283" y="14530"/>
                    <a:pt x="16325" y="14530"/>
                  </a:cubicBezTo>
                  <a:close/>
                  <a:moveTo>
                    <a:pt x="377" y="1"/>
                  </a:moveTo>
                  <a:cubicBezTo>
                    <a:pt x="175" y="1"/>
                    <a:pt x="1" y="175"/>
                    <a:pt x="1" y="377"/>
                  </a:cubicBezTo>
                  <a:lnTo>
                    <a:pt x="1" y="3590"/>
                  </a:lnTo>
                  <a:cubicBezTo>
                    <a:pt x="1" y="3792"/>
                    <a:pt x="175" y="3966"/>
                    <a:pt x="377" y="3966"/>
                  </a:cubicBezTo>
                  <a:cubicBezTo>
                    <a:pt x="580" y="3966"/>
                    <a:pt x="753" y="3792"/>
                    <a:pt x="753" y="3590"/>
                  </a:cubicBezTo>
                  <a:lnTo>
                    <a:pt x="753" y="2201"/>
                  </a:lnTo>
                  <a:cubicBezTo>
                    <a:pt x="1217" y="2722"/>
                    <a:pt x="1911" y="3011"/>
                    <a:pt x="2664" y="3011"/>
                  </a:cubicBezTo>
                  <a:cubicBezTo>
                    <a:pt x="3098" y="3011"/>
                    <a:pt x="3503" y="2924"/>
                    <a:pt x="3850" y="2722"/>
                  </a:cubicBezTo>
                  <a:lnTo>
                    <a:pt x="3850" y="5037"/>
                  </a:lnTo>
                  <a:cubicBezTo>
                    <a:pt x="3850" y="6831"/>
                    <a:pt x="2490" y="8307"/>
                    <a:pt x="753" y="8510"/>
                  </a:cubicBezTo>
                  <a:lnTo>
                    <a:pt x="753" y="6918"/>
                  </a:lnTo>
                  <a:cubicBezTo>
                    <a:pt x="753" y="6716"/>
                    <a:pt x="580" y="6571"/>
                    <a:pt x="377" y="6571"/>
                  </a:cubicBezTo>
                  <a:cubicBezTo>
                    <a:pt x="175" y="6571"/>
                    <a:pt x="1" y="6716"/>
                    <a:pt x="1" y="6918"/>
                  </a:cubicBezTo>
                  <a:lnTo>
                    <a:pt x="1" y="17135"/>
                  </a:lnTo>
                  <a:cubicBezTo>
                    <a:pt x="1" y="17337"/>
                    <a:pt x="175" y="17482"/>
                    <a:pt x="377" y="17482"/>
                  </a:cubicBezTo>
                  <a:lnTo>
                    <a:pt x="18611" y="17482"/>
                  </a:lnTo>
                  <a:cubicBezTo>
                    <a:pt x="18814" y="17482"/>
                    <a:pt x="18987" y="17337"/>
                    <a:pt x="18987" y="17135"/>
                  </a:cubicBezTo>
                  <a:cubicBezTo>
                    <a:pt x="18987" y="17106"/>
                    <a:pt x="18987" y="406"/>
                    <a:pt x="18987" y="377"/>
                  </a:cubicBezTo>
                  <a:cubicBezTo>
                    <a:pt x="18987" y="175"/>
                    <a:pt x="18814" y="1"/>
                    <a:pt x="18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099675" y="2070102"/>
              <a:ext cx="25417" cy="24468"/>
            </a:xfrm>
            <a:custGeom>
              <a:avLst/>
              <a:gdLst/>
              <a:ahLst/>
              <a:cxnLst/>
              <a:rect l="l" t="t" r="r" b="b"/>
              <a:pathLst>
                <a:path w="754" h="724" extrusionOk="0">
                  <a:moveTo>
                    <a:pt x="377" y="0"/>
                  </a:moveTo>
                  <a:cubicBezTo>
                    <a:pt x="290" y="0"/>
                    <a:pt x="175" y="29"/>
                    <a:pt x="117" y="116"/>
                  </a:cubicBezTo>
                  <a:cubicBezTo>
                    <a:pt x="30" y="174"/>
                    <a:pt x="1" y="261"/>
                    <a:pt x="1" y="376"/>
                  </a:cubicBezTo>
                  <a:cubicBezTo>
                    <a:pt x="1" y="463"/>
                    <a:pt x="59" y="550"/>
                    <a:pt x="117" y="637"/>
                  </a:cubicBezTo>
                  <a:cubicBezTo>
                    <a:pt x="175" y="695"/>
                    <a:pt x="290" y="724"/>
                    <a:pt x="377" y="724"/>
                  </a:cubicBezTo>
                  <a:cubicBezTo>
                    <a:pt x="464" y="724"/>
                    <a:pt x="551" y="695"/>
                    <a:pt x="638" y="637"/>
                  </a:cubicBezTo>
                  <a:cubicBezTo>
                    <a:pt x="696" y="550"/>
                    <a:pt x="753" y="463"/>
                    <a:pt x="753" y="376"/>
                  </a:cubicBezTo>
                  <a:cubicBezTo>
                    <a:pt x="753" y="261"/>
                    <a:pt x="696" y="174"/>
                    <a:pt x="638" y="116"/>
                  </a:cubicBezTo>
                  <a:cubicBezTo>
                    <a:pt x="551" y="29"/>
                    <a:pt x="464"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53"/>
          <p:cNvGrpSpPr/>
          <p:nvPr/>
        </p:nvGrpSpPr>
        <p:grpSpPr>
          <a:xfrm>
            <a:off x="1482500" y="3316813"/>
            <a:ext cx="640103" cy="640077"/>
            <a:chOff x="1482500" y="3316813"/>
            <a:chExt cx="640103" cy="640077"/>
          </a:xfrm>
        </p:grpSpPr>
        <p:sp>
          <p:nvSpPr>
            <p:cNvPr id="837" name="Google Shape;837;p53"/>
            <p:cNvSpPr/>
            <p:nvPr/>
          </p:nvSpPr>
          <p:spPr>
            <a:xfrm>
              <a:off x="1482500" y="3316813"/>
              <a:ext cx="640103" cy="397756"/>
            </a:xfrm>
            <a:custGeom>
              <a:avLst/>
              <a:gdLst/>
              <a:ahLst/>
              <a:cxnLst/>
              <a:rect l="l" t="t" r="r" b="b"/>
              <a:pathLst>
                <a:path w="18959" h="11781" extrusionOk="0">
                  <a:moveTo>
                    <a:pt x="1853" y="0"/>
                  </a:moveTo>
                  <a:cubicBezTo>
                    <a:pt x="811" y="0"/>
                    <a:pt x="1" y="840"/>
                    <a:pt x="1" y="1853"/>
                  </a:cubicBezTo>
                  <a:lnTo>
                    <a:pt x="1" y="9928"/>
                  </a:lnTo>
                  <a:cubicBezTo>
                    <a:pt x="1" y="10941"/>
                    <a:pt x="811" y="11780"/>
                    <a:pt x="1853" y="11780"/>
                  </a:cubicBezTo>
                  <a:lnTo>
                    <a:pt x="7815" y="11780"/>
                  </a:lnTo>
                  <a:cubicBezTo>
                    <a:pt x="8018" y="11780"/>
                    <a:pt x="8192" y="11606"/>
                    <a:pt x="8192" y="11404"/>
                  </a:cubicBezTo>
                  <a:cubicBezTo>
                    <a:pt x="8192" y="11201"/>
                    <a:pt x="8018" y="11057"/>
                    <a:pt x="7815" y="11057"/>
                  </a:cubicBezTo>
                  <a:lnTo>
                    <a:pt x="1853" y="11057"/>
                  </a:lnTo>
                  <a:cubicBezTo>
                    <a:pt x="1216" y="11057"/>
                    <a:pt x="724" y="10536"/>
                    <a:pt x="724" y="9928"/>
                  </a:cubicBezTo>
                  <a:lnTo>
                    <a:pt x="724" y="1853"/>
                  </a:lnTo>
                  <a:cubicBezTo>
                    <a:pt x="724" y="1245"/>
                    <a:pt x="1216" y="753"/>
                    <a:pt x="1853" y="753"/>
                  </a:cubicBezTo>
                  <a:lnTo>
                    <a:pt x="17106" y="753"/>
                  </a:lnTo>
                  <a:cubicBezTo>
                    <a:pt x="17714" y="753"/>
                    <a:pt x="18235" y="1245"/>
                    <a:pt x="18235" y="1853"/>
                  </a:cubicBezTo>
                  <a:lnTo>
                    <a:pt x="18235" y="9928"/>
                  </a:lnTo>
                  <a:cubicBezTo>
                    <a:pt x="18235" y="10536"/>
                    <a:pt x="17714" y="11057"/>
                    <a:pt x="17106" y="11057"/>
                  </a:cubicBezTo>
                  <a:lnTo>
                    <a:pt x="11144" y="11057"/>
                  </a:lnTo>
                  <a:cubicBezTo>
                    <a:pt x="10941" y="11057"/>
                    <a:pt x="10767" y="11201"/>
                    <a:pt x="10767" y="11404"/>
                  </a:cubicBezTo>
                  <a:cubicBezTo>
                    <a:pt x="10767" y="11606"/>
                    <a:pt x="10941" y="11780"/>
                    <a:pt x="11144" y="11780"/>
                  </a:cubicBezTo>
                  <a:lnTo>
                    <a:pt x="17106" y="11780"/>
                  </a:lnTo>
                  <a:cubicBezTo>
                    <a:pt x="18119" y="11780"/>
                    <a:pt x="18958" y="10941"/>
                    <a:pt x="18958" y="9928"/>
                  </a:cubicBezTo>
                  <a:lnTo>
                    <a:pt x="18958" y="1853"/>
                  </a:lnTo>
                  <a:cubicBezTo>
                    <a:pt x="18958" y="840"/>
                    <a:pt x="18119" y="0"/>
                    <a:pt x="1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1754143" y="3449096"/>
              <a:ext cx="118270" cy="133531"/>
            </a:xfrm>
            <a:custGeom>
              <a:avLst/>
              <a:gdLst/>
              <a:ahLst/>
              <a:cxnLst/>
              <a:rect l="l" t="t" r="r" b="b"/>
              <a:pathLst>
                <a:path w="3503" h="3955" extrusionOk="0">
                  <a:moveTo>
                    <a:pt x="927" y="742"/>
                  </a:moveTo>
                  <a:cubicBezTo>
                    <a:pt x="956" y="742"/>
                    <a:pt x="985" y="742"/>
                    <a:pt x="1014" y="771"/>
                  </a:cubicBezTo>
                  <a:lnTo>
                    <a:pt x="2664" y="1842"/>
                  </a:lnTo>
                  <a:cubicBezTo>
                    <a:pt x="2750" y="1871"/>
                    <a:pt x="2750" y="1958"/>
                    <a:pt x="2750" y="1987"/>
                  </a:cubicBezTo>
                  <a:cubicBezTo>
                    <a:pt x="2750" y="2016"/>
                    <a:pt x="2750" y="2074"/>
                    <a:pt x="2664" y="2131"/>
                  </a:cubicBezTo>
                  <a:lnTo>
                    <a:pt x="1014" y="3173"/>
                  </a:lnTo>
                  <a:cubicBezTo>
                    <a:pt x="985" y="3202"/>
                    <a:pt x="949" y="3210"/>
                    <a:pt x="916" y="3210"/>
                  </a:cubicBezTo>
                  <a:cubicBezTo>
                    <a:pt x="884" y="3210"/>
                    <a:pt x="855" y="3202"/>
                    <a:pt x="840" y="3202"/>
                  </a:cubicBezTo>
                  <a:cubicBezTo>
                    <a:pt x="811" y="3173"/>
                    <a:pt x="753" y="3116"/>
                    <a:pt x="753" y="3029"/>
                  </a:cubicBezTo>
                  <a:lnTo>
                    <a:pt x="753" y="916"/>
                  </a:lnTo>
                  <a:cubicBezTo>
                    <a:pt x="753" y="829"/>
                    <a:pt x="811" y="771"/>
                    <a:pt x="840" y="771"/>
                  </a:cubicBezTo>
                  <a:cubicBezTo>
                    <a:pt x="869" y="742"/>
                    <a:pt x="898" y="742"/>
                    <a:pt x="927" y="742"/>
                  </a:cubicBezTo>
                  <a:close/>
                  <a:moveTo>
                    <a:pt x="934" y="0"/>
                  </a:moveTo>
                  <a:cubicBezTo>
                    <a:pt x="782" y="0"/>
                    <a:pt x="631" y="36"/>
                    <a:pt x="493" y="105"/>
                  </a:cubicBezTo>
                  <a:cubicBezTo>
                    <a:pt x="203" y="279"/>
                    <a:pt x="1" y="569"/>
                    <a:pt x="1" y="916"/>
                  </a:cubicBezTo>
                  <a:lnTo>
                    <a:pt x="1" y="3029"/>
                  </a:lnTo>
                  <a:cubicBezTo>
                    <a:pt x="1" y="3376"/>
                    <a:pt x="203" y="3665"/>
                    <a:pt x="493" y="3839"/>
                  </a:cubicBezTo>
                  <a:cubicBezTo>
                    <a:pt x="638" y="3926"/>
                    <a:pt x="782" y="3955"/>
                    <a:pt x="927" y="3955"/>
                  </a:cubicBezTo>
                  <a:cubicBezTo>
                    <a:pt x="1101" y="3955"/>
                    <a:pt x="1274" y="3897"/>
                    <a:pt x="1419" y="3810"/>
                  </a:cubicBezTo>
                  <a:lnTo>
                    <a:pt x="3069" y="2739"/>
                  </a:lnTo>
                  <a:cubicBezTo>
                    <a:pt x="3329" y="2566"/>
                    <a:pt x="3503" y="2276"/>
                    <a:pt x="3503" y="1987"/>
                  </a:cubicBezTo>
                  <a:cubicBezTo>
                    <a:pt x="3503" y="1668"/>
                    <a:pt x="3329" y="1379"/>
                    <a:pt x="3069" y="1205"/>
                  </a:cubicBezTo>
                  <a:lnTo>
                    <a:pt x="1419" y="134"/>
                  </a:lnTo>
                  <a:cubicBezTo>
                    <a:pt x="1268" y="44"/>
                    <a:pt x="1101" y="0"/>
                    <a:pt x="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1674028" y="3387175"/>
              <a:ext cx="257034" cy="257034"/>
            </a:xfrm>
            <a:custGeom>
              <a:avLst/>
              <a:gdLst/>
              <a:ahLst/>
              <a:cxnLst/>
              <a:rect l="l" t="t" r="r" b="b"/>
              <a:pathLst>
                <a:path w="7613" h="7613" extrusionOk="0">
                  <a:moveTo>
                    <a:pt x="3792" y="724"/>
                  </a:moveTo>
                  <a:cubicBezTo>
                    <a:pt x="5500" y="724"/>
                    <a:pt x="6889" y="2113"/>
                    <a:pt x="6889" y="3821"/>
                  </a:cubicBezTo>
                  <a:cubicBezTo>
                    <a:pt x="6889" y="5499"/>
                    <a:pt x="5500" y="6889"/>
                    <a:pt x="3792" y="6889"/>
                  </a:cubicBezTo>
                  <a:cubicBezTo>
                    <a:pt x="2113" y="6889"/>
                    <a:pt x="724" y="5499"/>
                    <a:pt x="724" y="3821"/>
                  </a:cubicBezTo>
                  <a:cubicBezTo>
                    <a:pt x="724" y="2113"/>
                    <a:pt x="2113" y="724"/>
                    <a:pt x="3792" y="724"/>
                  </a:cubicBezTo>
                  <a:close/>
                  <a:moveTo>
                    <a:pt x="3792" y="0"/>
                  </a:moveTo>
                  <a:cubicBezTo>
                    <a:pt x="1708" y="0"/>
                    <a:pt x="1" y="1708"/>
                    <a:pt x="1" y="3821"/>
                  </a:cubicBezTo>
                  <a:cubicBezTo>
                    <a:pt x="1" y="5905"/>
                    <a:pt x="1708" y="7612"/>
                    <a:pt x="3792" y="7612"/>
                  </a:cubicBezTo>
                  <a:cubicBezTo>
                    <a:pt x="5905" y="7612"/>
                    <a:pt x="7612" y="5905"/>
                    <a:pt x="7612" y="3821"/>
                  </a:cubicBezTo>
                  <a:cubicBezTo>
                    <a:pt x="7612" y="1708"/>
                    <a:pt x="5905" y="0"/>
                    <a:pt x="3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1482500" y="3762417"/>
              <a:ext cx="640103" cy="194472"/>
            </a:xfrm>
            <a:custGeom>
              <a:avLst/>
              <a:gdLst/>
              <a:ahLst/>
              <a:cxnLst/>
              <a:rect l="l" t="t" r="r" b="b"/>
              <a:pathLst>
                <a:path w="18959" h="5760" extrusionOk="0">
                  <a:moveTo>
                    <a:pt x="7208" y="724"/>
                  </a:moveTo>
                  <a:cubicBezTo>
                    <a:pt x="8076" y="724"/>
                    <a:pt x="8857" y="1361"/>
                    <a:pt x="9060" y="2171"/>
                  </a:cubicBezTo>
                  <a:cubicBezTo>
                    <a:pt x="8278" y="2316"/>
                    <a:pt x="7584" y="2779"/>
                    <a:pt x="7208" y="3444"/>
                  </a:cubicBezTo>
                  <a:cubicBezTo>
                    <a:pt x="6802" y="2779"/>
                    <a:pt x="6137" y="2316"/>
                    <a:pt x="5355" y="2171"/>
                  </a:cubicBezTo>
                  <a:cubicBezTo>
                    <a:pt x="5558" y="1361"/>
                    <a:pt x="6310" y="724"/>
                    <a:pt x="7208" y="724"/>
                  </a:cubicBezTo>
                  <a:close/>
                  <a:moveTo>
                    <a:pt x="11752" y="724"/>
                  </a:moveTo>
                  <a:cubicBezTo>
                    <a:pt x="12649" y="724"/>
                    <a:pt x="13401" y="1361"/>
                    <a:pt x="13604" y="2171"/>
                  </a:cubicBezTo>
                  <a:cubicBezTo>
                    <a:pt x="12822" y="2316"/>
                    <a:pt x="12157" y="2779"/>
                    <a:pt x="11752" y="3444"/>
                  </a:cubicBezTo>
                  <a:cubicBezTo>
                    <a:pt x="11375" y="2779"/>
                    <a:pt x="10710" y="2316"/>
                    <a:pt x="9899" y="2171"/>
                  </a:cubicBezTo>
                  <a:cubicBezTo>
                    <a:pt x="10131" y="1361"/>
                    <a:pt x="10883" y="724"/>
                    <a:pt x="11752" y="724"/>
                  </a:cubicBezTo>
                  <a:close/>
                  <a:moveTo>
                    <a:pt x="2635" y="724"/>
                  </a:moveTo>
                  <a:cubicBezTo>
                    <a:pt x="3532" y="724"/>
                    <a:pt x="4284" y="1332"/>
                    <a:pt x="4487" y="2171"/>
                  </a:cubicBezTo>
                  <a:cubicBezTo>
                    <a:pt x="3242" y="2374"/>
                    <a:pt x="2287" y="3473"/>
                    <a:pt x="2287" y="4805"/>
                  </a:cubicBezTo>
                  <a:lnTo>
                    <a:pt x="2287" y="5036"/>
                  </a:lnTo>
                  <a:lnTo>
                    <a:pt x="724" y="5036"/>
                  </a:lnTo>
                  <a:lnTo>
                    <a:pt x="724" y="2634"/>
                  </a:lnTo>
                  <a:cubicBezTo>
                    <a:pt x="724" y="1592"/>
                    <a:pt x="1593" y="724"/>
                    <a:pt x="2635" y="724"/>
                  </a:cubicBezTo>
                  <a:close/>
                  <a:moveTo>
                    <a:pt x="4921" y="2895"/>
                  </a:moveTo>
                  <a:cubicBezTo>
                    <a:pt x="5963" y="2895"/>
                    <a:pt x="6831" y="3734"/>
                    <a:pt x="6831" y="4805"/>
                  </a:cubicBezTo>
                  <a:lnTo>
                    <a:pt x="6831" y="5036"/>
                  </a:lnTo>
                  <a:lnTo>
                    <a:pt x="3011" y="5036"/>
                  </a:lnTo>
                  <a:lnTo>
                    <a:pt x="3011" y="4805"/>
                  </a:lnTo>
                  <a:cubicBezTo>
                    <a:pt x="3011" y="3734"/>
                    <a:pt x="3879" y="2895"/>
                    <a:pt x="4921" y="2895"/>
                  </a:cubicBezTo>
                  <a:close/>
                  <a:moveTo>
                    <a:pt x="9494" y="2895"/>
                  </a:moveTo>
                  <a:cubicBezTo>
                    <a:pt x="10536" y="2895"/>
                    <a:pt x="11404" y="3734"/>
                    <a:pt x="11404" y="4805"/>
                  </a:cubicBezTo>
                  <a:lnTo>
                    <a:pt x="11404" y="5036"/>
                  </a:lnTo>
                  <a:lnTo>
                    <a:pt x="7584" y="5036"/>
                  </a:lnTo>
                  <a:lnTo>
                    <a:pt x="7584" y="4805"/>
                  </a:lnTo>
                  <a:cubicBezTo>
                    <a:pt x="7584" y="3734"/>
                    <a:pt x="8423" y="2895"/>
                    <a:pt x="9494" y="2895"/>
                  </a:cubicBezTo>
                  <a:close/>
                  <a:moveTo>
                    <a:pt x="14038" y="2895"/>
                  </a:moveTo>
                  <a:cubicBezTo>
                    <a:pt x="15109" y="2895"/>
                    <a:pt x="15948" y="3734"/>
                    <a:pt x="15948" y="4805"/>
                  </a:cubicBezTo>
                  <a:lnTo>
                    <a:pt x="15948" y="5036"/>
                  </a:lnTo>
                  <a:lnTo>
                    <a:pt x="12128" y="5036"/>
                  </a:lnTo>
                  <a:lnTo>
                    <a:pt x="12128" y="4805"/>
                  </a:lnTo>
                  <a:cubicBezTo>
                    <a:pt x="12128" y="3734"/>
                    <a:pt x="12996" y="2895"/>
                    <a:pt x="14038" y="2895"/>
                  </a:cubicBezTo>
                  <a:close/>
                  <a:moveTo>
                    <a:pt x="16324" y="724"/>
                  </a:moveTo>
                  <a:cubicBezTo>
                    <a:pt x="17366" y="724"/>
                    <a:pt x="18235" y="1592"/>
                    <a:pt x="18235" y="2634"/>
                  </a:cubicBezTo>
                  <a:lnTo>
                    <a:pt x="18235" y="5036"/>
                  </a:lnTo>
                  <a:lnTo>
                    <a:pt x="16701" y="5036"/>
                  </a:lnTo>
                  <a:lnTo>
                    <a:pt x="16701" y="4805"/>
                  </a:lnTo>
                  <a:cubicBezTo>
                    <a:pt x="16701" y="3473"/>
                    <a:pt x="15717" y="2374"/>
                    <a:pt x="14472" y="2171"/>
                  </a:cubicBezTo>
                  <a:cubicBezTo>
                    <a:pt x="14675" y="1361"/>
                    <a:pt x="15456" y="724"/>
                    <a:pt x="16324" y="724"/>
                  </a:cubicBezTo>
                  <a:close/>
                  <a:moveTo>
                    <a:pt x="2635" y="0"/>
                  </a:moveTo>
                  <a:cubicBezTo>
                    <a:pt x="1187" y="0"/>
                    <a:pt x="1" y="1187"/>
                    <a:pt x="1" y="2634"/>
                  </a:cubicBezTo>
                  <a:lnTo>
                    <a:pt x="1" y="5384"/>
                  </a:lnTo>
                  <a:cubicBezTo>
                    <a:pt x="1" y="5586"/>
                    <a:pt x="146" y="5760"/>
                    <a:pt x="348" y="5760"/>
                  </a:cubicBezTo>
                  <a:lnTo>
                    <a:pt x="18582" y="5760"/>
                  </a:lnTo>
                  <a:cubicBezTo>
                    <a:pt x="18813" y="5760"/>
                    <a:pt x="18958" y="5586"/>
                    <a:pt x="18958" y="5384"/>
                  </a:cubicBezTo>
                  <a:lnTo>
                    <a:pt x="18958" y="2634"/>
                  </a:lnTo>
                  <a:cubicBezTo>
                    <a:pt x="18958" y="1187"/>
                    <a:pt x="17772" y="0"/>
                    <a:pt x="16324" y="0"/>
                  </a:cubicBezTo>
                  <a:cubicBezTo>
                    <a:pt x="15659" y="0"/>
                    <a:pt x="15022" y="232"/>
                    <a:pt x="14530" y="695"/>
                  </a:cubicBezTo>
                  <a:cubicBezTo>
                    <a:pt x="14327" y="869"/>
                    <a:pt x="14154" y="1071"/>
                    <a:pt x="14038" y="1303"/>
                  </a:cubicBezTo>
                  <a:cubicBezTo>
                    <a:pt x="13575" y="521"/>
                    <a:pt x="12736" y="0"/>
                    <a:pt x="11752" y="0"/>
                  </a:cubicBezTo>
                  <a:cubicBezTo>
                    <a:pt x="11086" y="0"/>
                    <a:pt x="10449" y="232"/>
                    <a:pt x="9957" y="695"/>
                  </a:cubicBezTo>
                  <a:cubicBezTo>
                    <a:pt x="9783" y="869"/>
                    <a:pt x="9610" y="1071"/>
                    <a:pt x="9465" y="1274"/>
                  </a:cubicBezTo>
                  <a:cubicBezTo>
                    <a:pt x="9349" y="1071"/>
                    <a:pt x="9176" y="869"/>
                    <a:pt x="9002" y="695"/>
                  </a:cubicBezTo>
                  <a:cubicBezTo>
                    <a:pt x="8510" y="232"/>
                    <a:pt x="7873" y="0"/>
                    <a:pt x="7208" y="0"/>
                  </a:cubicBezTo>
                  <a:cubicBezTo>
                    <a:pt x="6223" y="0"/>
                    <a:pt x="5384" y="521"/>
                    <a:pt x="4921" y="1274"/>
                  </a:cubicBezTo>
                  <a:cubicBezTo>
                    <a:pt x="4458" y="492"/>
                    <a:pt x="3619"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1790302" y="3689118"/>
              <a:ext cx="24478" cy="25457"/>
            </a:xfrm>
            <a:custGeom>
              <a:avLst/>
              <a:gdLst/>
              <a:ahLst/>
              <a:cxnLst/>
              <a:rect l="l" t="t" r="r" b="b"/>
              <a:pathLst>
                <a:path w="725" h="754" extrusionOk="0">
                  <a:moveTo>
                    <a:pt x="348" y="1"/>
                  </a:moveTo>
                  <a:cubicBezTo>
                    <a:pt x="261" y="1"/>
                    <a:pt x="174" y="58"/>
                    <a:pt x="88" y="116"/>
                  </a:cubicBezTo>
                  <a:cubicBezTo>
                    <a:pt x="30" y="174"/>
                    <a:pt x="1" y="290"/>
                    <a:pt x="1" y="377"/>
                  </a:cubicBezTo>
                  <a:cubicBezTo>
                    <a:pt x="1" y="464"/>
                    <a:pt x="30" y="579"/>
                    <a:pt x="88" y="637"/>
                  </a:cubicBezTo>
                  <a:cubicBezTo>
                    <a:pt x="174" y="695"/>
                    <a:pt x="261" y="753"/>
                    <a:pt x="348" y="753"/>
                  </a:cubicBezTo>
                  <a:cubicBezTo>
                    <a:pt x="464" y="753"/>
                    <a:pt x="551" y="695"/>
                    <a:pt x="609" y="637"/>
                  </a:cubicBezTo>
                  <a:cubicBezTo>
                    <a:pt x="695" y="579"/>
                    <a:pt x="724" y="464"/>
                    <a:pt x="724" y="377"/>
                  </a:cubicBezTo>
                  <a:cubicBezTo>
                    <a:pt x="724" y="290"/>
                    <a:pt x="695" y="174"/>
                    <a:pt x="609" y="116"/>
                  </a:cubicBezTo>
                  <a:cubicBezTo>
                    <a:pt x="551" y="58"/>
                    <a:pt x="464" y="1"/>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51751"/>
            <a:ext cx="7717500" cy="478200"/>
          </a:xfrm>
        </p:spPr>
        <p:txBody>
          <a:bodyPr/>
          <a:lstStyle/>
          <a:p>
            <a:r>
              <a:rPr lang="en-US" dirty="0"/>
              <a:t>Front End Web Pages: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7" y="901272"/>
            <a:ext cx="6923256" cy="3763649"/>
          </a:xfrm>
          <a:prstGeom prst="rect">
            <a:avLst/>
          </a:prstGeom>
        </p:spPr>
      </p:pic>
    </p:spTree>
    <p:extLst>
      <p:ext uri="{BB962C8B-B14F-4D97-AF65-F5344CB8AC3E}">
        <p14:creationId xmlns:p14="http://schemas.microsoft.com/office/powerpoint/2010/main" val="181054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51751"/>
            <a:ext cx="7717500" cy="478200"/>
          </a:xfrm>
        </p:spPr>
        <p:txBody>
          <a:bodyPr/>
          <a:lstStyle/>
          <a:p>
            <a:r>
              <a:rPr lang="en-US" dirty="0"/>
              <a:t>Front End Web Pages:</a:t>
            </a:r>
            <a:endParaRPr lang="en-IN" dirty="0"/>
          </a:p>
        </p:txBody>
      </p:sp>
      <p:pic>
        <p:nvPicPr>
          <p:cNvPr id="4" name="Picture 3">
            <a:extLst>
              <a:ext uri="{FF2B5EF4-FFF2-40B4-BE49-F238E27FC236}">
                <a16:creationId xmlns:a16="http://schemas.microsoft.com/office/drawing/2014/main" id="{81C567A3-0619-4754-B33E-DC09F355B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307" y="865830"/>
            <a:ext cx="6417333" cy="3688612"/>
          </a:xfrm>
          <a:prstGeom prst="rect">
            <a:avLst/>
          </a:prstGeom>
        </p:spPr>
      </p:pic>
    </p:spTree>
    <p:extLst>
      <p:ext uri="{BB962C8B-B14F-4D97-AF65-F5344CB8AC3E}">
        <p14:creationId xmlns:p14="http://schemas.microsoft.com/office/powerpoint/2010/main" val="220014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51751"/>
            <a:ext cx="7717500" cy="478200"/>
          </a:xfrm>
        </p:spPr>
        <p:txBody>
          <a:bodyPr/>
          <a:lstStyle/>
          <a:p>
            <a:r>
              <a:rPr lang="en-US" dirty="0"/>
              <a:t>Front End Web Pages:</a:t>
            </a:r>
            <a:endParaRPr lang="en-IN" dirty="0"/>
          </a:p>
        </p:txBody>
      </p:sp>
      <p:pic>
        <p:nvPicPr>
          <p:cNvPr id="5" name="Picture 4">
            <a:extLst>
              <a:ext uri="{FF2B5EF4-FFF2-40B4-BE49-F238E27FC236}">
                <a16:creationId xmlns:a16="http://schemas.microsoft.com/office/drawing/2014/main" id="{AC277FCE-13D5-41DA-8CE7-8268FA4AF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59" y="942753"/>
            <a:ext cx="7660266" cy="3734379"/>
          </a:xfrm>
          <a:prstGeom prst="rect">
            <a:avLst/>
          </a:prstGeom>
        </p:spPr>
      </p:pic>
    </p:spTree>
    <p:extLst>
      <p:ext uri="{BB962C8B-B14F-4D97-AF65-F5344CB8AC3E}">
        <p14:creationId xmlns:p14="http://schemas.microsoft.com/office/powerpoint/2010/main" val="191236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304237"/>
            <a:ext cx="7717500" cy="478200"/>
          </a:xfrm>
        </p:spPr>
        <p:txBody>
          <a:bodyPr/>
          <a:lstStyle/>
          <a:p>
            <a:r>
              <a:rPr lang="en-US" dirty="0"/>
              <a:t>SQL DB</a:t>
            </a:r>
            <a:endParaRPr lang="en-IN" dirty="0"/>
          </a:p>
        </p:txBody>
      </p:sp>
      <p:pic>
        <p:nvPicPr>
          <p:cNvPr id="5" name="Picture 4">
            <a:extLst>
              <a:ext uri="{FF2B5EF4-FFF2-40B4-BE49-F238E27FC236}">
                <a16:creationId xmlns:a16="http://schemas.microsoft.com/office/drawing/2014/main" id="{A3D2157D-EB7F-4AAA-9B39-8D7E4E902068}"/>
              </a:ext>
            </a:extLst>
          </p:cNvPr>
          <p:cNvPicPr>
            <a:picLocks noChangeAspect="1"/>
          </p:cNvPicPr>
          <p:nvPr/>
        </p:nvPicPr>
        <p:blipFill rotWithShape="1">
          <a:blip r:embed="rId2"/>
          <a:srcRect l="15815" t="5322" b="6139"/>
          <a:stretch/>
        </p:blipFill>
        <p:spPr>
          <a:xfrm>
            <a:off x="1121722" y="782437"/>
            <a:ext cx="6900506" cy="4082265"/>
          </a:xfrm>
          <a:prstGeom prst="rect">
            <a:avLst/>
          </a:prstGeom>
        </p:spPr>
      </p:pic>
    </p:spTree>
    <p:extLst>
      <p:ext uri="{BB962C8B-B14F-4D97-AF65-F5344CB8AC3E}">
        <p14:creationId xmlns:p14="http://schemas.microsoft.com/office/powerpoint/2010/main" val="1480642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i="1" dirty="0">
                <a:solidFill>
                  <a:schemeClr val="tx1"/>
                </a:solidFill>
              </a:rPr>
              <a:t>GitHub:</a:t>
            </a:r>
            <a:br>
              <a:rPr lang="en-IN" b="1" i="1" dirty="0"/>
            </a:br>
            <a:endParaRPr lang="en-IN" dirty="0"/>
          </a:p>
        </p:txBody>
      </p:sp>
      <p:sp>
        <p:nvSpPr>
          <p:cNvPr id="3" name="Text Placeholder 2"/>
          <p:cNvSpPr>
            <a:spLocks noGrp="1"/>
          </p:cNvSpPr>
          <p:nvPr>
            <p:ph type="body" idx="1"/>
          </p:nvPr>
        </p:nvSpPr>
        <p:spPr>
          <a:xfrm>
            <a:off x="829356" y="1128100"/>
            <a:ext cx="7386000" cy="3271500"/>
          </a:xfrm>
        </p:spPr>
        <p:txBody>
          <a:bodyPr/>
          <a:lstStyle/>
          <a:p>
            <a:r>
              <a:rPr lang="en-IN" dirty="0">
                <a:hlinkClick r:id="rId2"/>
              </a:rPr>
              <a:t>https://github.com/Warrior2612/Media-Recommendation-System</a:t>
            </a:r>
            <a:endParaRPr lang="en-IN" dirty="0"/>
          </a:p>
        </p:txBody>
      </p:sp>
      <p:pic>
        <p:nvPicPr>
          <p:cNvPr id="5" name="Picture 4">
            <a:extLst>
              <a:ext uri="{FF2B5EF4-FFF2-40B4-BE49-F238E27FC236}">
                <a16:creationId xmlns:a16="http://schemas.microsoft.com/office/drawing/2014/main" id="{78644EDB-4450-42BA-9D53-B1B003962FE5}"/>
              </a:ext>
            </a:extLst>
          </p:cNvPr>
          <p:cNvPicPr>
            <a:picLocks noChangeAspect="1"/>
          </p:cNvPicPr>
          <p:nvPr/>
        </p:nvPicPr>
        <p:blipFill rotWithShape="1">
          <a:blip r:embed="rId3"/>
          <a:srcRect l="9613" t="4824" r="9613" b="5047"/>
          <a:stretch/>
        </p:blipFill>
        <p:spPr>
          <a:xfrm>
            <a:off x="1665263" y="1561557"/>
            <a:ext cx="5714186" cy="3586487"/>
          </a:xfrm>
          <a:prstGeom prst="rect">
            <a:avLst/>
          </a:prstGeom>
        </p:spPr>
      </p:pic>
    </p:spTree>
    <p:extLst>
      <p:ext uri="{BB962C8B-B14F-4D97-AF65-F5344CB8AC3E}">
        <p14:creationId xmlns:p14="http://schemas.microsoft.com/office/powerpoint/2010/main" val="297837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cxnSp>
        <p:nvCxnSpPr>
          <p:cNvPr id="285" name="Google Shape;285;p31"/>
          <p:cNvCxnSpPr/>
          <p:nvPr/>
        </p:nvCxnSpPr>
        <p:spPr>
          <a:xfrm>
            <a:off x="713225" y="1237625"/>
            <a:ext cx="7717500" cy="0"/>
          </a:xfrm>
          <a:prstGeom prst="straightConnector1">
            <a:avLst/>
          </a:prstGeom>
          <a:noFill/>
          <a:ln w="19050" cap="flat" cmpd="sng">
            <a:solidFill>
              <a:schemeClr val="lt1"/>
            </a:solidFill>
            <a:prstDash val="solid"/>
            <a:round/>
            <a:headEnd type="none" w="med" len="med"/>
            <a:tailEnd type="none" w="med" len="med"/>
          </a:ln>
        </p:spPr>
      </p:cxnSp>
      <p:sp>
        <p:nvSpPr>
          <p:cNvPr id="286" name="Google Shape;286;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t>Introduction:</a:t>
            </a:r>
            <a:endParaRPr sz="2700" b="1" dirty="0"/>
          </a:p>
        </p:txBody>
      </p:sp>
      <p:sp>
        <p:nvSpPr>
          <p:cNvPr id="2" name="Text Placeholder 1"/>
          <p:cNvSpPr>
            <a:spLocks noGrp="1"/>
          </p:cNvSpPr>
          <p:nvPr>
            <p:ph type="body" idx="1"/>
          </p:nvPr>
        </p:nvSpPr>
        <p:spPr/>
        <p:txBody>
          <a:bodyPr/>
          <a:lstStyle/>
          <a:p>
            <a:r>
              <a:rPr lang="en-US" dirty="0"/>
              <a:t>Finding media to watch takes a long time and more often than not consumes more time than the time spent watching it. Our system helps save time for users by recommending movies, </a:t>
            </a:r>
            <a:r>
              <a:rPr lang="en-US" dirty="0" err="1"/>
              <a:t>tv</a:t>
            </a:r>
            <a:r>
              <a:rPr lang="en-US" dirty="0"/>
              <a:t> shows, etc. to watch that is similar in genre, ratings, etc. to the type of media the user likes to watch.</a:t>
            </a:r>
            <a:endParaRPr lang="en-IN" dirty="0"/>
          </a:p>
          <a:p>
            <a:endParaRPr lang="en-IN" dirty="0"/>
          </a:p>
        </p:txBody>
      </p:sp>
      <p:grpSp>
        <p:nvGrpSpPr>
          <p:cNvPr id="288" name="Google Shape;288;p31"/>
          <p:cNvGrpSpPr/>
          <p:nvPr/>
        </p:nvGrpSpPr>
        <p:grpSpPr>
          <a:xfrm>
            <a:off x="7791488" y="690350"/>
            <a:ext cx="397290" cy="397290"/>
            <a:chOff x="7791488" y="690350"/>
            <a:chExt cx="397290" cy="397290"/>
          </a:xfrm>
        </p:grpSpPr>
        <p:sp>
          <p:nvSpPr>
            <p:cNvPr id="289" name="Google Shape;289;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7791488" y="865078"/>
              <a:ext cx="397290" cy="47983"/>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832632" y="731494"/>
              <a:ext cx="314995" cy="314995"/>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265;p30"/>
          <p:cNvPicPr preferRelativeResize="0"/>
          <p:nvPr/>
        </p:nvPicPr>
        <p:blipFill rotWithShape="1">
          <a:blip r:embed="rId3">
            <a:alphaModFix/>
          </a:blip>
          <a:srcRect l="44873" t="189" r="15932" b="238"/>
          <a:stretch/>
        </p:blipFill>
        <p:spPr>
          <a:xfrm>
            <a:off x="713225" y="4146487"/>
            <a:ext cx="7717500" cy="4432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for Implementation:</a:t>
            </a:r>
            <a:br>
              <a:rPr lang="en-IN" b="1" dirty="0"/>
            </a:br>
            <a:endParaRPr lang="en-IN" dirty="0"/>
          </a:p>
        </p:txBody>
      </p:sp>
      <p:sp>
        <p:nvSpPr>
          <p:cNvPr id="3" name="Text Placeholder 2"/>
          <p:cNvSpPr>
            <a:spLocks noGrp="1"/>
          </p:cNvSpPr>
          <p:nvPr>
            <p:ph type="body" idx="1"/>
          </p:nvPr>
        </p:nvSpPr>
        <p:spPr/>
        <p:txBody>
          <a:bodyPr/>
          <a:lstStyle/>
          <a:p>
            <a:endParaRPr lang="en-US" dirty="0"/>
          </a:p>
          <a:p>
            <a:r>
              <a:rPr lang="en-US" dirty="0"/>
              <a:t>People watch various </a:t>
            </a:r>
            <a:r>
              <a:rPr lang="en-US" dirty="0" err="1"/>
              <a:t>tv</a:t>
            </a:r>
            <a:r>
              <a:rPr lang="en-US" dirty="0"/>
              <a:t> shows, movies, etc. But at the same time they spend a lot of time surfing the net to find the perfect show for them. Our system will help to save the users time by providing them with the perfect show for them which will be based on the choices chosen by the users in our system.</a:t>
            </a:r>
            <a:endParaRPr lang="en-IN" dirty="0"/>
          </a:p>
          <a:p>
            <a:endParaRPr lang="en-IN" dirty="0"/>
          </a:p>
        </p:txBody>
      </p:sp>
      <p:grpSp>
        <p:nvGrpSpPr>
          <p:cNvPr id="4" name="Google Shape;288;p31"/>
          <p:cNvGrpSpPr/>
          <p:nvPr/>
        </p:nvGrpSpPr>
        <p:grpSpPr>
          <a:xfrm>
            <a:off x="7791488" y="690350"/>
            <a:ext cx="397290" cy="397290"/>
            <a:chOff x="7791488" y="690350"/>
            <a:chExt cx="397290" cy="397290"/>
          </a:xfrm>
        </p:grpSpPr>
        <p:sp>
          <p:nvSpPr>
            <p:cNvPr id="5" name="Google Shape;289;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0;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p31"/>
            <p:cNvSpPr/>
            <p:nvPr/>
          </p:nvSpPr>
          <p:spPr>
            <a:xfrm>
              <a:off x="7791488" y="865078"/>
              <a:ext cx="397290" cy="47983"/>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31"/>
            <p:cNvSpPr/>
            <p:nvPr/>
          </p:nvSpPr>
          <p:spPr>
            <a:xfrm>
              <a:off x="7832632" y="731494"/>
              <a:ext cx="314995" cy="314995"/>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5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Definition:</a:t>
            </a:r>
            <a:endParaRPr lang="en-IN" b="1" dirty="0"/>
          </a:p>
        </p:txBody>
      </p:sp>
      <p:sp>
        <p:nvSpPr>
          <p:cNvPr id="3" name="Text Placeholder 2"/>
          <p:cNvSpPr>
            <a:spLocks noGrp="1"/>
          </p:cNvSpPr>
          <p:nvPr>
            <p:ph type="body" idx="1"/>
          </p:nvPr>
        </p:nvSpPr>
        <p:spPr/>
        <p:txBody>
          <a:bodyPr/>
          <a:lstStyle/>
          <a:p>
            <a:r>
              <a:rPr lang="en-US" dirty="0"/>
              <a:t>Our recommendation system takes user's media consumption data such as previously watched movies, </a:t>
            </a:r>
            <a:r>
              <a:rPr lang="en-US" dirty="0" err="1"/>
              <a:t>tv</a:t>
            </a:r>
            <a:r>
              <a:rPr lang="en-US" dirty="0"/>
              <a:t> shows, </a:t>
            </a:r>
            <a:r>
              <a:rPr lang="en-US" dirty="0" err="1"/>
              <a:t>etc</a:t>
            </a:r>
            <a:r>
              <a:rPr lang="en-US" dirty="0"/>
              <a:t>, and their likes and dislikes and based on this data it recommends similar media that the user may like. It then allows the user to rate the recommendations and</a:t>
            </a:r>
            <a:r>
              <a:rPr lang="en-IN" dirty="0"/>
              <a:t> </a:t>
            </a:r>
            <a:r>
              <a:rPr lang="en-US" dirty="0"/>
              <a:t>based on the rating, tries to improve the recommendations further.</a:t>
            </a:r>
            <a:endParaRPr lang="en-IN" dirty="0"/>
          </a:p>
          <a:p>
            <a:endParaRPr lang="en-IN" dirty="0"/>
          </a:p>
        </p:txBody>
      </p:sp>
      <p:grpSp>
        <p:nvGrpSpPr>
          <p:cNvPr id="4" name="Google Shape;288;p31"/>
          <p:cNvGrpSpPr/>
          <p:nvPr/>
        </p:nvGrpSpPr>
        <p:grpSpPr>
          <a:xfrm>
            <a:off x="7958245" y="690355"/>
            <a:ext cx="397290" cy="397290"/>
            <a:chOff x="7791488" y="690350"/>
            <a:chExt cx="397290" cy="397290"/>
          </a:xfrm>
        </p:grpSpPr>
        <p:sp>
          <p:nvSpPr>
            <p:cNvPr id="5" name="Google Shape;289;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0;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p31"/>
            <p:cNvSpPr/>
            <p:nvPr/>
          </p:nvSpPr>
          <p:spPr>
            <a:xfrm>
              <a:off x="7791488" y="865078"/>
              <a:ext cx="397290" cy="47983"/>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31"/>
            <p:cNvSpPr/>
            <p:nvPr/>
          </p:nvSpPr>
          <p:spPr>
            <a:xfrm>
              <a:off x="7832632" y="731494"/>
              <a:ext cx="314995" cy="314995"/>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94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the project</a:t>
            </a:r>
            <a:r>
              <a:rPr lang="en-US" dirty="0"/>
              <a:t>: </a:t>
            </a:r>
            <a:endParaRPr lang="en-IN" dirty="0"/>
          </a:p>
        </p:txBody>
      </p:sp>
      <p:sp>
        <p:nvSpPr>
          <p:cNvPr id="3" name="Text Placeholder 2"/>
          <p:cNvSpPr>
            <a:spLocks noGrp="1"/>
          </p:cNvSpPr>
          <p:nvPr>
            <p:ph type="body" idx="1"/>
          </p:nvPr>
        </p:nvSpPr>
        <p:spPr/>
        <p:txBody>
          <a:bodyPr/>
          <a:lstStyle/>
          <a:p>
            <a:pPr lvl="0"/>
            <a:r>
              <a:rPr lang="en-US" dirty="0"/>
              <a:t>This system will help to provide users with </a:t>
            </a:r>
            <a:r>
              <a:rPr lang="en-US" dirty="0" err="1"/>
              <a:t>with</a:t>
            </a:r>
            <a:r>
              <a:rPr lang="en-US" dirty="0"/>
              <a:t> the freedom of choice of watching shows, movies </a:t>
            </a:r>
            <a:r>
              <a:rPr lang="en-US" dirty="0" err="1"/>
              <a:t>etc</a:t>
            </a:r>
            <a:r>
              <a:rPr lang="en-US" dirty="0"/>
              <a:t> which are similar to their taste.</a:t>
            </a:r>
            <a:endParaRPr lang="en-IN" dirty="0"/>
          </a:p>
          <a:p>
            <a:pPr lvl="0"/>
            <a:r>
              <a:rPr lang="en-US" dirty="0"/>
              <a:t>This will save time of the users since they won't have to surf the net for new shows, movies, etc.</a:t>
            </a:r>
            <a:endParaRPr lang="en-IN" dirty="0"/>
          </a:p>
        </p:txBody>
      </p:sp>
      <p:grpSp>
        <p:nvGrpSpPr>
          <p:cNvPr id="4" name="Google Shape;288;p31"/>
          <p:cNvGrpSpPr/>
          <p:nvPr/>
        </p:nvGrpSpPr>
        <p:grpSpPr>
          <a:xfrm>
            <a:off x="7958245" y="690355"/>
            <a:ext cx="397290" cy="397290"/>
            <a:chOff x="7791488" y="690350"/>
            <a:chExt cx="397290" cy="397290"/>
          </a:xfrm>
        </p:grpSpPr>
        <p:sp>
          <p:nvSpPr>
            <p:cNvPr id="5" name="Google Shape;289;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0;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p31"/>
            <p:cNvSpPr/>
            <p:nvPr/>
          </p:nvSpPr>
          <p:spPr>
            <a:xfrm>
              <a:off x="7791488" y="865078"/>
              <a:ext cx="397290" cy="47983"/>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31"/>
            <p:cNvSpPr/>
            <p:nvPr/>
          </p:nvSpPr>
          <p:spPr>
            <a:xfrm>
              <a:off x="7832632" y="731494"/>
              <a:ext cx="314995" cy="314995"/>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707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a:t>
            </a:r>
            <a:br>
              <a:rPr lang="en-IN" b="1" dirty="0"/>
            </a:br>
            <a:endParaRPr lang="en-IN" b="1" dirty="0"/>
          </a:p>
        </p:txBody>
      </p:sp>
      <p:sp>
        <p:nvSpPr>
          <p:cNvPr id="3" name="Text Placeholder 2"/>
          <p:cNvSpPr>
            <a:spLocks noGrp="1"/>
          </p:cNvSpPr>
          <p:nvPr>
            <p:ph type="body" idx="1"/>
          </p:nvPr>
        </p:nvSpPr>
        <p:spPr/>
        <p:txBody>
          <a:bodyPr/>
          <a:lstStyle/>
          <a:p>
            <a:pPr marL="139700" indent="0">
              <a:buNone/>
            </a:pPr>
            <a:r>
              <a:rPr lang="en-US" dirty="0"/>
              <a:t> </a:t>
            </a:r>
            <a:endParaRPr lang="en-IN" dirty="0"/>
          </a:p>
          <a:p>
            <a:pPr lvl="0"/>
            <a:r>
              <a:rPr lang="en-US" dirty="0"/>
              <a:t>Modules for : Searching various </a:t>
            </a:r>
            <a:r>
              <a:rPr lang="en-US" dirty="0" err="1"/>
              <a:t>movies,tv-shows,etc</a:t>
            </a:r>
            <a:r>
              <a:rPr lang="en-US" dirty="0"/>
              <a:t> , watching them, having similar ones recommended.</a:t>
            </a:r>
            <a:endParaRPr lang="en-IN" dirty="0"/>
          </a:p>
          <a:p>
            <a:pPr marL="139700" lvl="0" indent="0">
              <a:buNone/>
            </a:pPr>
            <a:endParaRPr lang="en-IN" dirty="0"/>
          </a:p>
          <a:p>
            <a:pPr lvl="0"/>
            <a:r>
              <a:rPr lang="en-US" dirty="0"/>
              <a:t>Provide a user friendly website for fulfilling the above module.</a:t>
            </a:r>
            <a:endParaRPr lang="en-IN" dirty="0"/>
          </a:p>
          <a:p>
            <a:pPr marL="139700" indent="0">
              <a:buNone/>
            </a:pPr>
            <a:endParaRPr lang="en-IN" dirty="0"/>
          </a:p>
          <a:p>
            <a:pPr lvl="0"/>
            <a:r>
              <a:rPr lang="en-US" dirty="0"/>
              <a:t>Provide assistance to use this software and also prevent any inconsistency in the operations.</a:t>
            </a:r>
            <a:endParaRPr lang="en-IN" dirty="0"/>
          </a:p>
          <a:p>
            <a:endParaRPr lang="en-IN" dirty="0"/>
          </a:p>
        </p:txBody>
      </p:sp>
    </p:spTree>
    <p:extLst>
      <p:ext uri="{BB962C8B-B14F-4D97-AF65-F5344CB8AC3E}">
        <p14:creationId xmlns:p14="http://schemas.microsoft.com/office/powerpoint/2010/main" val="225538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a:t>
            </a:r>
            <a:endParaRPr lang="en-IN" b="1" dirty="0"/>
          </a:p>
        </p:txBody>
      </p:sp>
      <p:sp>
        <p:nvSpPr>
          <p:cNvPr id="3" name="Text Placeholder 2"/>
          <p:cNvSpPr>
            <a:spLocks noGrp="1"/>
          </p:cNvSpPr>
          <p:nvPr>
            <p:ph type="body" idx="1"/>
          </p:nvPr>
        </p:nvSpPr>
        <p:spPr/>
        <p:txBody>
          <a:bodyPr/>
          <a:lstStyle/>
          <a:p>
            <a:r>
              <a:rPr lang="en-US" dirty="0"/>
              <a:t>Finding media to watch takes a long time and more often than not consumes more time than the time spent watching it. Our system helps save time for users by recommending movies, </a:t>
            </a:r>
            <a:r>
              <a:rPr lang="en-US" dirty="0" err="1"/>
              <a:t>tv</a:t>
            </a:r>
            <a:r>
              <a:rPr lang="en-US" dirty="0"/>
              <a:t> shows, etc. to watch that is similar in genre, ratings, etc. to the type of media the user likes to watch. People watch various </a:t>
            </a:r>
            <a:r>
              <a:rPr lang="en-US" dirty="0" err="1"/>
              <a:t>tv</a:t>
            </a:r>
            <a:r>
              <a:rPr lang="en-US" dirty="0"/>
              <a:t> shows, movies, etc. But at the same time they spend a lot of time surfing the net to find the perfect show for them. Our system will help to save the users time by providing them with the perfect show for them which will be based on the choices chosen by the users in our system.</a:t>
            </a:r>
            <a:endParaRPr lang="en-IN" dirty="0"/>
          </a:p>
          <a:p>
            <a:endParaRPr lang="en-IN" dirty="0"/>
          </a:p>
        </p:txBody>
      </p:sp>
      <p:grpSp>
        <p:nvGrpSpPr>
          <p:cNvPr id="5" name="Google Shape;288;p31"/>
          <p:cNvGrpSpPr/>
          <p:nvPr/>
        </p:nvGrpSpPr>
        <p:grpSpPr>
          <a:xfrm>
            <a:off x="7958245" y="690355"/>
            <a:ext cx="397290" cy="397290"/>
            <a:chOff x="7791488" y="690350"/>
            <a:chExt cx="397290" cy="397290"/>
          </a:xfrm>
        </p:grpSpPr>
        <p:sp>
          <p:nvSpPr>
            <p:cNvPr id="6" name="Google Shape;289;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p31"/>
            <p:cNvSpPr/>
            <p:nvPr/>
          </p:nvSpPr>
          <p:spPr>
            <a:xfrm>
              <a:off x="7966036" y="690350"/>
              <a:ext cx="47983" cy="397290"/>
            </a:xfrm>
            <a:custGeom>
              <a:avLst/>
              <a:gdLst/>
              <a:ahLst/>
              <a:cxnLst/>
              <a:rect l="l" t="t" r="r" b="b"/>
              <a:pathLst>
                <a:path w="5581" h="46210" extrusionOk="0">
                  <a:moveTo>
                    <a:pt x="1" y="0"/>
                  </a:moveTo>
                  <a:lnTo>
                    <a:pt x="1" y="46210"/>
                  </a:lnTo>
                  <a:lnTo>
                    <a:pt x="5581" y="46210"/>
                  </a:lnTo>
                  <a:lnTo>
                    <a:pt x="5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p31"/>
            <p:cNvSpPr/>
            <p:nvPr/>
          </p:nvSpPr>
          <p:spPr>
            <a:xfrm>
              <a:off x="7791488" y="865078"/>
              <a:ext cx="397290" cy="47983"/>
            </a:xfrm>
            <a:custGeom>
              <a:avLst/>
              <a:gdLst/>
              <a:ahLst/>
              <a:cxnLst/>
              <a:rect l="l" t="t" r="r" b="b"/>
              <a:pathLst>
                <a:path w="46210" h="5581" extrusionOk="0">
                  <a:moveTo>
                    <a:pt x="0" y="0"/>
                  </a:moveTo>
                  <a:lnTo>
                    <a:pt x="0" y="5580"/>
                  </a:lnTo>
                  <a:lnTo>
                    <a:pt x="46210" y="5580"/>
                  </a:lnTo>
                  <a:lnTo>
                    <a:pt x="46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31"/>
            <p:cNvSpPr/>
            <p:nvPr/>
          </p:nvSpPr>
          <p:spPr>
            <a:xfrm>
              <a:off x="7832632" y="731494"/>
              <a:ext cx="314995" cy="314995"/>
            </a:xfrm>
            <a:custGeom>
              <a:avLst/>
              <a:gdLst/>
              <a:ahLst/>
              <a:cxnLst/>
              <a:rect l="l" t="t" r="r" b="b"/>
              <a:pathLst>
                <a:path w="36638" h="36638" extrusionOk="0">
                  <a:moveTo>
                    <a:pt x="3951" y="0"/>
                  </a:moveTo>
                  <a:lnTo>
                    <a:pt x="0" y="3951"/>
                  </a:lnTo>
                  <a:lnTo>
                    <a:pt x="32687" y="36638"/>
                  </a:lnTo>
                  <a:lnTo>
                    <a:pt x="36638" y="32687"/>
                  </a:lnTo>
                  <a:lnTo>
                    <a:pt x="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31"/>
            <p:cNvSpPr/>
            <p:nvPr/>
          </p:nvSpPr>
          <p:spPr>
            <a:xfrm>
              <a:off x="7832632" y="731494"/>
              <a:ext cx="314995" cy="314995"/>
            </a:xfrm>
            <a:custGeom>
              <a:avLst/>
              <a:gdLst/>
              <a:ahLst/>
              <a:cxnLst/>
              <a:rect l="l" t="t" r="r" b="b"/>
              <a:pathLst>
                <a:path w="36638" h="36638" extrusionOk="0">
                  <a:moveTo>
                    <a:pt x="32687" y="0"/>
                  </a:moveTo>
                  <a:lnTo>
                    <a:pt x="0" y="32687"/>
                  </a:lnTo>
                  <a:lnTo>
                    <a:pt x="3951" y="36638"/>
                  </a:lnTo>
                  <a:lnTo>
                    <a:pt x="36638" y="3951"/>
                  </a:lnTo>
                  <a:lnTo>
                    <a:pt x="326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431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Design(continued):</a:t>
            </a:r>
            <a:endParaRPr lang="en-IN" dirty="0"/>
          </a:p>
        </p:txBody>
      </p:sp>
      <p:sp>
        <p:nvSpPr>
          <p:cNvPr id="3" name="Text Placeholder 2"/>
          <p:cNvSpPr>
            <a:spLocks noGrp="1"/>
          </p:cNvSpPr>
          <p:nvPr>
            <p:ph type="body" idx="1"/>
          </p:nvPr>
        </p:nvSpPr>
        <p:spPr/>
        <p:txBody>
          <a:bodyPr/>
          <a:lstStyle/>
          <a:p>
            <a:r>
              <a:rPr lang="en-US" dirty="0"/>
              <a:t>Our recommendation system takes user's media consumption data such as previously watched movies, </a:t>
            </a:r>
            <a:r>
              <a:rPr lang="en-US" dirty="0" err="1"/>
              <a:t>tv</a:t>
            </a:r>
            <a:r>
              <a:rPr lang="en-US" dirty="0"/>
              <a:t> shows, </a:t>
            </a:r>
            <a:r>
              <a:rPr lang="en-US" dirty="0" err="1"/>
              <a:t>etc</a:t>
            </a:r>
            <a:r>
              <a:rPr lang="en-US" dirty="0"/>
              <a:t>, and their likes and dislikes and based on this data it recommends similar media that the user may like. It then allows the user to rate the recommendations and</a:t>
            </a:r>
            <a:endParaRPr lang="en-IN" dirty="0"/>
          </a:p>
          <a:p>
            <a:r>
              <a:rPr lang="en-US" dirty="0"/>
              <a:t>based on the rating, tries to improve the recommendations further. </a:t>
            </a:r>
            <a:endParaRPr lang="en-IN" sz="1100" dirty="0"/>
          </a:p>
          <a:p>
            <a:pPr lvl="1"/>
            <a:r>
              <a:rPr lang="en-US" dirty="0"/>
              <a:t>This system will help to provide users with the freedom of choice of watching shows, movies </a:t>
            </a:r>
            <a:r>
              <a:rPr lang="en-US" dirty="0" err="1"/>
              <a:t>etc</a:t>
            </a:r>
            <a:r>
              <a:rPr lang="en-US" dirty="0"/>
              <a:t> which are similar to their taste.</a:t>
            </a:r>
            <a:endParaRPr lang="en-IN" sz="1200" dirty="0"/>
          </a:p>
          <a:p>
            <a:pPr lvl="1"/>
            <a:r>
              <a:rPr lang="en-US" dirty="0"/>
              <a:t>This will save time of the users since they won't have to surf the net for new shows, movies, etc.</a:t>
            </a:r>
            <a:endParaRPr lang="en-IN" sz="1200" dirty="0"/>
          </a:p>
          <a:p>
            <a:endParaRPr lang="en-IN" dirty="0"/>
          </a:p>
        </p:txBody>
      </p:sp>
    </p:spTree>
    <p:extLst>
      <p:ext uri="{BB962C8B-B14F-4D97-AF65-F5344CB8AC3E}">
        <p14:creationId xmlns:p14="http://schemas.microsoft.com/office/powerpoint/2010/main" val="2413833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55</TotalTime>
  <Words>1118</Words>
  <Application>Microsoft Office PowerPoint</Application>
  <PresentationFormat>On-screen Show (16:9)</PresentationFormat>
  <Paragraphs>78</Paragraphs>
  <Slides>24</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Krona One</vt:lpstr>
      <vt:lpstr>Rockwell</vt:lpstr>
      <vt:lpstr>Damask</vt:lpstr>
      <vt:lpstr>Movie Review App</vt:lpstr>
      <vt:lpstr>Index:</vt:lpstr>
      <vt:lpstr>Introduction:</vt:lpstr>
      <vt:lpstr>Scenario for Implementation: </vt:lpstr>
      <vt:lpstr>Problem Definition:</vt:lpstr>
      <vt:lpstr>Scope of the project: </vt:lpstr>
      <vt:lpstr>Requirements: </vt:lpstr>
      <vt:lpstr>System Design:</vt:lpstr>
      <vt:lpstr>System Design(continued):</vt:lpstr>
      <vt:lpstr>System Architecture: </vt:lpstr>
      <vt:lpstr>Our Focus:</vt:lpstr>
      <vt:lpstr>Module wise flow diagram: </vt:lpstr>
      <vt:lpstr>Functionality of the Login Page:</vt:lpstr>
      <vt:lpstr>Module wise flow diagram:</vt:lpstr>
      <vt:lpstr>Functionality of the Dashboard:</vt:lpstr>
      <vt:lpstr>Module wise flow diagram:</vt:lpstr>
      <vt:lpstr>Functionality of the Recommendation improvement:</vt:lpstr>
      <vt:lpstr>Programming languages used: </vt:lpstr>
      <vt:lpstr>Software development tools: </vt:lpstr>
      <vt:lpstr>Front End Web Pages:</vt:lpstr>
      <vt:lpstr>Front End Web Pages:</vt:lpstr>
      <vt:lpstr>Front End Web Pages:</vt:lpstr>
      <vt:lpstr>SQL DB</vt:lpstr>
      <vt:lpstr>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App</dc:title>
  <cp:lastModifiedBy>Pratham Mehta</cp:lastModifiedBy>
  <cp:revision>16</cp:revision>
  <dcterms:modified xsi:type="dcterms:W3CDTF">2022-03-14T05:44:55Z</dcterms:modified>
</cp:coreProperties>
</file>