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386800" cy="30279975"/>
  <p:notesSz cx="6805613" cy="994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lyOsa/hT0vcwCOZ34OBIciolZ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2650" y="139"/>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9099" cy="49720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4939" y="0"/>
            <a:ext cx="2949099" cy="49720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085975" y="746125"/>
            <a:ext cx="2633663" cy="372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62" y="4723448"/>
            <a:ext cx="5444490" cy="447484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45169"/>
            <a:ext cx="2949099" cy="49720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4939" y="9445169"/>
            <a:ext cx="2949099" cy="49720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SG"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2085975" y="746125"/>
            <a:ext cx="2633663" cy="372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0562" y="4723448"/>
            <a:ext cx="5444490" cy="447484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SG" b="1" u="sng"/>
              <a:t>NOTES</a:t>
            </a:r>
            <a:endParaRPr/>
          </a:p>
          <a:p>
            <a:pPr marL="0" lvl="0" indent="0" algn="just" rtl="0">
              <a:spcBef>
                <a:spcPts val="0"/>
              </a:spcBef>
              <a:spcAft>
                <a:spcPts val="0"/>
              </a:spcAft>
              <a:buNone/>
            </a:pPr>
            <a:r>
              <a:rPr lang="en-SG" b="0" u="none"/>
              <a:t>Refer to write ups in ‘Past Projects for Reference’ Booklet for Project overview write ups - http://intranet.rp.edu.sg/soi/students/SOI%20Module%20Resources/Project.aspx</a:t>
            </a:r>
            <a:endParaRPr/>
          </a:p>
          <a:p>
            <a:pPr marL="0" lvl="0" indent="0" algn="just" rtl="0">
              <a:spcBef>
                <a:spcPts val="0"/>
              </a:spcBef>
              <a:spcAft>
                <a:spcPts val="0"/>
              </a:spcAft>
              <a:buNone/>
            </a:pPr>
            <a:r>
              <a:rPr lang="en-SG"/>
              <a:t>ENGLISH - </a:t>
            </a:r>
            <a:r>
              <a:rPr lang="en-SG" b="1"/>
              <a:t>British E.g. organi</a:t>
            </a:r>
            <a:r>
              <a:rPr lang="en-SG" b="1" u="sng">
                <a:solidFill>
                  <a:srgbClr val="E16609"/>
                </a:solidFill>
              </a:rPr>
              <a:t>s</a:t>
            </a:r>
            <a:r>
              <a:rPr lang="en-SG" b="1" u="none"/>
              <a:t>ation VS organi</a:t>
            </a:r>
            <a:r>
              <a:rPr lang="en-SG" b="1" u="sng">
                <a:solidFill>
                  <a:srgbClr val="E16609"/>
                </a:solidFill>
              </a:rPr>
              <a:t>z</a:t>
            </a:r>
            <a:r>
              <a:rPr lang="en-SG" b="1" u="none"/>
              <a:t>ation</a:t>
            </a:r>
            <a:endParaRPr b="1"/>
          </a:p>
          <a:p>
            <a:pPr marL="0" lvl="0" indent="0" algn="just" rtl="0">
              <a:spcBef>
                <a:spcPts val="0"/>
              </a:spcBef>
              <a:spcAft>
                <a:spcPts val="0"/>
              </a:spcAft>
              <a:buNone/>
            </a:pPr>
            <a:r>
              <a:rPr lang="en-SG"/>
              <a:t>Font: RP approved font - Arial family only.</a:t>
            </a:r>
            <a:endParaRPr/>
          </a:p>
          <a:p>
            <a:pPr marL="0" lvl="0" indent="0" algn="just" rtl="0">
              <a:spcBef>
                <a:spcPts val="0"/>
              </a:spcBef>
              <a:spcAft>
                <a:spcPts val="0"/>
              </a:spcAft>
              <a:buNone/>
            </a:pPr>
            <a:r>
              <a:rPr lang="en-SG"/>
              <a:t>Header: Arial Bold</a:t>
            </a:r>
            <a:endParaRPr/>
          </a:p>
          <a:p>
            <a:pPr marL="0" lvl="0" indent="0" algn="just" rtl="0">
              <a:spcBef>
                <a:spcPts val="0"/>
              </a:spcBef>
              <a:spcAft>
                <a:spcPts val="0"/>
              </a:spcAft>
              <a:buNone/>
            </a:pPr>
            <a:r>
              <a:rPr lang="en-SG"/>
              <a:t>Copy text: Arial regular or Arial Bold. Use Emphasis of our SOI orange in moderation.</a:t>
            </a:r>
            <a:endParaRPr/>
          </a:p>
          <a:p>
            <a:pPr marL="0" lvl="0" indent="0" algn="just" rtl="0">
              <a:spcBef>
                <a:spcPts val="0"/>
              </a:spcBef>
              <a:spcAft>
                <a:spcPts val="0"/>
              </a:spcAft>
              <a:buNone/>
            </a:pPr>
            <a:r>
              <a:rPr lang="en-SG"/>
              <a:t>Picture frame – Give a 4.5 or 6pt orange outline.</a:t>
            </a:r>
            <a:endParaRPr/>
          </a:p>
        </p:txBody>
      </p:sp>
      <p:sp>
        <p:nvSpPr>
          <p:cNvPr id="98" name="Google Shape;98;p1:notes"/>
          <p:cNvSpPr txBox="1">
            <a:spLocks noGrp="1"/>
          </p:cNvSpPr>
          <p:nvPr>
            <p:ph type="sldNum" idx="12"/>
          </p:nvPr>
        </p:nvSpPr>
        <p:spPr>
          <a:xfrm>
            <a:off x="3854939" y="9445169"/>
            <a:ext cx="2949099" cy="49720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grpSp>
        <p:nvGrpSpPr>
          <p:cNvPr id="15" name="Google Shape;15;p3"/>
          <p:cNvGrpSpPr/>
          <p:nvPr/>
        </p:nvGrpSpPr>
        <p:grpSpPr>
          <a:xfrm>
            <a:off x="26281" y="14013"/>
            <a:ext cx="21360519" cy="30289216"/>
            <a:chOff x="26281" y="14013"/>
            <a:chExt cx="21360519" cy="30289216"/>
          </a:xfrm>
        </p:grpSpPr>
        <p:pic>
          <p:nvPicPr>
            <p:cNvPr id="16" name="Google Shape;16;p3"/>
            <p:cNvPicPr preferRelativeResize="0"/>
            <p:nvPr/>
          </p:nvPicPr>
          <p:blipFill rotWithShape="1">
            <a:blip r:embed="rId2">
              <a:alphaModFix/>
            </a:blip>
            <a:srcRect/>
            <a:stretch/>
          </p:blipFill>
          <p:spPr>
            <a:xfrm>
              <a:off x="26281" y="14013"/>
              <a:ext cx="21360519" cy="30289216"/>
            </a:xfrm>
            <a:prstGeom prst="rect">
              <a:avLst/>
            </a:prstGeom>
            <a:noFill/>
            <a:ln>
              <a:noFill/>
            </a:ln>
          </p:spPr>
        </p:pic>
        <p:pic>
          <p:nvPicPr>
            <p:cNvPr id="17" name="Google Shape;17;p3"/>
            <p:cNvPicPr preferRelativeResize="0"/>
            <p:nvPr/>
          </p:nvPicPr>
          <p:blipFill rotWithShape="1">
            <a:blip r:embed="rId2">
              <a:alphaModFix/>
            </a:blip>
            <a:srcRect l="17619" r="50713" b="90185"/>
            <a:stretch/>
          </p:blipFill>
          <p:spPr>
            <a:xfrm>
              <a:off x="3657600" y="378347"/>
              <a:ext cx="6764169" cy="2972814"/>
            </a:xfrm>
            <a:prstGeom prst="rect">
              <a:avLst/>
            </a:prstGeom>
            <a:noFill/>
            <a:ln>
              <a:noFill/>
            </a:ln>
          </p:spPr>
        </p:pic>
      </p:grpSp>
      <p:sp>
        <p:nvSpPr>
          <p:cNvPr id="18" name="Google Shape;18;p3"/>
          <p:cNvSpPr txBox="1">
            <a:spLocks noGrp="1"/>
          </p:cNvSpPr>
          <p:nvPr>
            <p:ph type="title"/>
          </p:nvPr>
        </p:nvSpPr>
        <p:spPr>
          <a:xfrm>
            <a:off x="1069340" y="3690715"/>
            <a:ext cx="18337029" cy="3024336"/>
          </a:xfrm>
          <a:prstGeom prst="rect">
            <a:avLst/>
          </a:prstGeom>
          <a:noFill/>
          <a:ln>
            <a:noFill/>
          </a:ln>
        </p:spPr>
        <p:txBody>
          <a:bodyPr spcFirstLastPara="1" wrap="square" lIns="295225" tIns="147600" rIns="295225" bIns="1476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1069340" y="7065330"/>
            <a:ext cx="19248120" cy="19983384"/>
          </a:xfrm>
          <a:prstGeom prst="rect">
            <a:avLst/>
          </a:prstGeom>
          <a:noFill/>
          <a:ln>
            <a:noFill/>
          </a:ln>
        </p:spPr>
        <p:txBody>
          <a:bodyPr spcFirstLastPara="1" wrap="square" lIns="295225" tIns="147600" rIns="295225" bIns="1476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b="0" i="0" u="none" strike="noStrike" cap="none">
                <a:solidFill>
                  <a:schemeClr val="dk1"/>
                </a:solidFill>
                <a:latin typeface="Arial"/>
                <a:ea typeface="Arial"/>
                <a:cs typeface="Arial"/>
                <a:sym typeface="Arial"/>
              </a:defRPr>
            </a:lvl1pPr>
            <a:lvl2pPr marL="0" marR="0" lvl="1" indent="0" algn="l" rtl="0">
              <a:spcBef>
                <a:spcPts val="0"/>
              </a:spcBef>
              <a:buNone/>
              <a:defRPr sz="5800" b="0" i="0" u="none" strike="noStrike" cap="none">
                <a:solidFill>
                  <a:schemeClr val="dk1"/>
                </a:solidFill>
                <a:latin typeface="Arial"/>
                <a:ea typeface="Arial"/>
                <a:cs typeface="Arial"/>
                <a:sym typeface="Arial"/>
              </a:defRPr>
            </a:lvl2pPr>
            <a:lvl3pPr marL="0" marR="0" lvl="2" indent="0" algn="l" rtl="0">
              <a:spcBef>
                <a:spcPts val="0"/>
              </a:spcBef>
              <a:buNone/>
              <a:defRPr sz="5800" b="0" i="0" u="none" strike="noStrike" cap="none">
                <a:solidFill>
                  <a:schemeClr val="dk1"/>
                </a:solidFill>
                <a:latin typeface="Arial"/>
                <a:ea typeface="Arial"/>
                <a:cs typeface="Arial"/>
                <a:sym typeface="Arial"/>
              </a:defRPr>
            </a:lvl3pPr>
            <a:lvl4pPr marL="0" marR="0" lvl="3" indent="0" algn="l" rtl="0">
              <a:spcBef>
                <a:spcPts val="0"/>
              </a:spcBef>
              <a:buNone/>
              <a:defRPr sz="5800" b="0" i="0" u="none" strike="noStrike" cap="none">
                <a:solidFill>
                  <a:schemeClr val="dk1"/>
                </a:solidFill>
                <a:latin typeface="Arial"/>
                <a:ea typeface="Arial"/>
                <a:cs typeface="Arial"/>
                <a:sym typeface="Arial"/>
              </a:defRPr>
            </a:lvl4pPr>
            <a:lvl5pPr marL="0" marR="0" lvl="4" indent="0" algn="l" rtl="0">
              <a:spcBef>
                <a:spcPts val="0"/>
              </a:spcBef>
              <a:buNone/>
              <a:defRPr sz="5800" b="0" i="0" u="none" strike="noStrike" cap="none">
                <a:solidFill>
                  <a:schemeClr val="dk1"/>
                </a:solidFill>
                <a:latin typeface="Arial"/>
                <a:ea typeface="Arial"/>
                <a:cs typeface="Arial"/>
                <a:sym typeface="Arial"/>
              </a:defRPr>
            </a:lvl5pPr>
            <a:lvl6pPr marL="0" marR="0" lvl="5" indent="0" algn="l" rtl="0">
              <a:spcBef>
                <a:spcPts val="0"/>
              </a:spcBef>
              <a:buNone/>
              <a:defRPr sz="5800" b="0" i="0" u="none" strike="noStrike" cap="none">
                <a:solidFill>
                  <a:schemeClr val="dk1"/>
                </a:solidFill>
                <a:latin typeface="Arial"/>
                <a:ea typeface="Arial"/>
                <a:cs typeface="Arial"/>
                <a:sym typeface="Arial"/>
              </a:defRPr>
            </a:lvl6pPr>
            <a:lvl7pPr marL="0" marR="0" lvl="6" indent="0" algn="l" rtl="0">
              <a:spcBef>
                <a:spcPts val="0"/>
              </a:spcBef>
              <a:buNone/>
              <a:defRPr sz="5800" b="0" i="0" u="none" strike="noStrike" cap="none">
                <a:solidFill>
                  <a:schemeClr val="dk1"/>
                </a:solidFill>
                <a:latin typeface="Arial"/>
                <a:ea typeface="Arial"/>
                <a:cs typeface="Arial"/>
                <a:sym typeface="Arial"/>
              </a:defRPr>
            </a:lvl7pPr>
            <a:lvl8pPr marL="0" marR="0" lvl="7" indent="0" algn="l" rtl="0">
              <a:spcBef>
                <a:spcPts val="0"/>
              </a:spcBef>
              <a:buNone/>
              <a:defRPr sz="5800" b="0" i="0" u="none" strike="noStrike" cap="none">
                <a:solidFill>
                  <a:schemeClr val="dk1"/>
                </a:solidFill>
                <a:latin typeface="Arial"/>
                <a:ea typeface="Arial"/>
                <a:cs typeface="Arial"/>
                <a:sym typeface="Arial"/>
              </a:defRPr>
            </a:lvl8pPr>
            <a:lvl9pPr marL="0" marR="0" lvl="8" indent="0" algn="l" rtl="0">
              <a:spcBef>
                <a:spcPts val="0"/>
              </a:spcBef>
              <a:buNone/>
              <a:defRPr sz="5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pic>
        <p:nvPicPr>
          <p:cNvPr id="23" name="Google Shape;23;p3"/>
          <p:cNvPicPr preferRelativeResize="0"/>
          <p:nvPr/>
        </p:nvPicPr>
        <p:blipFill rotWithShape="1">
          <a:blip r:embed="rId3">
            <a:alphaModFix/>
          </a:blip>
          <a:srcRect/>
          <a:stretch/>
        </p:blipFill>
        <p:spPr>
          <a:xfrm>
            <a:off x="1022993" y="886947"/>
            <a:ext cx="2401625" cy="24016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pic>
        <p:nvPicPr>
          <p:cNvPr id="82" name="Google Shape;82;p12"/>
          <p:cNvPicPr preferRelativeResize="0"/>
          <p:nvPr/>
        </p:nvPicPr>
        <p:blipFill rotWithShape="1">
          <a:blip r:embed="rId2">
            <a:alphaModFix/>
          </a:blip>
          <a:srcRect l="17619" r="50713" b="90185"/>
          <a:stretch/>
        </p:blipFill>
        <p:spPr>
          <a:xfrm>
            <a:off x="3657600" y="378347"/>
            <a:ext cx="6764169" cy="2972814"/>
          </a:xfrm>
          <a:prstGeom prst="rect">
            <a:avLst/>
          </a:prstGeom>
          <a:noFill/>
          <a:ln>
            <a:noFill/>
          </a:ln>
        </p:spPr>
      </p:pic>
      <p:sp>
        <p:nvSpPr>
          <p:cNvPr id="83" name="Google Shape;83;p12"/>
          <p:cNvSpPr txBox="1">
            <a:spLocks noGrp="1"/>
          </p:cNvSpPr>
          <p:nvPr>
            <p:ph type="title"/>
          </p:nvPr>
        </p:nvSpPr>
        <p:spPr>
          <a:xfrm>
            <a:off x="1069340" y="3690715"/>
            <a:ext cx="18337029" cy="3024336"/>
          </a:xfrm>
          <a:prstGeom prst="rect">
            <a:avLst/>
          </a:prstGeom>
          <a:noFill/>
          <a:ln>
            <a:noFill/>
          </a:ln>
        </p:spPr>
        <p:txBody>
          <a:bodyPr spcFirstLastPara="1" wrap="square" lIns="295225" tIns="147600" rIns="295225" bIns="1476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701707" y="7432962"/>
            <a:ext cx="19983384" cy="19248120"/>
          </a:xfrm>
          <a:prstGeom prst="rect">
            <a:avLst/>
          </a:prstGeom>
          <a:noFill/>
          <a:ln>
            <a:noFill/>
          </a:ln>
        </p:spPr>
        <p:txBody>
          <a:bodyPr spcFirstLastPara="1" wrap="square" lIns="295225" tIns="147600" rIns="295225" bIns="1476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2"/>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86" name="Google Shape;86;p12"/>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87" name="Google Shape;87;p12"/>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2">
            <a:alphaModFix/>
          </a:blip>
          <a:srcRect l="17619" r="50713" b="90185"/>
          <a:stretch/>
        </p:blipFill>
        <p:spPr>
          <a:xfrm>
            <a:off x="3657600" y="378347"/>
            <a:ext cx="6764169" cy="2972814"/>
          </a:xfrm>
          <a:prstGeom prst="rect">
            <a:avLst/>
          </a:prstGeom>
          <a:noFill/>
          <a:ln>
            <a:noFill/>
          </a:ln>
        </p:spPr>
      </p:pic>
      <p:sp>
        <p:nvSpPr>
          <p:cNvPr id="90" name="Google Shape;90;p13"/>
          <p:cNvSpPr txBox="1">
            <a:spLocks noGrp="1"/>
          </p:cNvSpPr>
          <p:nvPr>
            <p:ph type="title"/>
          </p:nvPr>
        </p:nvSpPr>
        <p:spPr>
          <a:xfrm rot="5400000">
            <a:off x="4993391" y="11724644"/>
            <a:ext cx="25836107" cy="4812030"/>
          </a:xfrm>
          <a:prstGeom prst="rect">
            <a:avLst/>
          </a:prstGeom>
          <a:noFill/>
          <a:ln>
            <a:noFill/>
          </a:ln>
        </p:spPr>
        <p:txBody>
          <a:bodyPr spcFirstLastPara="1" wrap="square" lIns="295225" tIns="147600" rIns="295225" bIns="1476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3"/>
          <p:cNvSpPr txBox="1">
            <a:spLocks noGrp="1"/>
          </p:cNvSpPr>
          <p:nvPr>
            <p:ph type="body" idx="1"/>
          </p:nvPr>
        </p:nvSpPr>
        <p:spPr>
          <a:xfrm rot="5400000">
            <a:off x="-4808892" y="7090837"/>
            <a:ext cx="25836107" cy="14079643"/>
          </a:xfrm>
          <a:prstGeom prst="rect">
            <a:avLst/>
          </a:prstGeom>
          <a:noFill/>
          <a:ln>
            <a:noFill/>
          </a:ln>
        </p:spPr>
        <p:txBody>
          <a:bodyPr spcFirstLastPara="1" wrap="square" lIns="295225" tIns="147600" rIns="295225" bIns="1476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13"/>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93" name="Google Shape;93;p13"/>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94" name="Google Shape;94;p13"/>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604010" y="9406420"/>
            <a:ext cx="18178780" cy="6490569"/>
          </a:xfrm>
          <a:prstGeom prst="rect">
            <a:avLst/>
          </a:prstGeom>
          <a:noFill/>
          <a:ln>
            <a:noFill/>
          </a:ln>
        </p:spPr>
        <p:txBody>
          <a:bodyPr spcFirstLastPara="1" wrap="square" lIns="295225" tIns="147600" rIns="295225" bIns="1476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subTitle" idx="1"/>
          </p:nvPr>
        </p:nvSpPr>
        <p:spPr>
          <a:xfrm>
            <a:off x="3208020" y="17158652"/>
            <a:ext cx="14970760" cy="7738216"/>
          </a:xfrm>
          <a:prstGeom prst="rect">
            <a:avLst/>
          </a:prstGeom>
          <a:noFill/>
          <a:ln>
            <a:noFill/>
          </a:ln>
        </p:spPr>
        <p:txBody>
          <a:bodyPr spcFirstLastPara="1" wrap="square" lIns="295225" tIns="147600" rIns="295225" bIns="147600" anchor="t" anchorCtr="0">
            <a:normAutofit/>
          </a:bodyPr>
          <a:lstStyle>
            <a:lvl1pPr lvl="0" algn="ctr">
              <a:spcBef>
                <a:spcPts val="1760"/>
              </a:spcBef>
              <a:spcAft>
                <a:spcPts val="0"/>
              </a:spcAft>
              <a:buClr>
                <a:srgbClr val="888888"/>
              </a:buClr>
              <a:buSzPts val="8800"/>
              <a:buNone/>
              <a:defRPr>
                <a:solidFill>
                  <a:srgbClr val="888888"/>
                </a:solidFill>
              </a:defRPr>
            </a:lvl1pPr>
            <a:lvl2pPr lvl="1" algn="ctr">
              <a:spcBef>
                <a:spcPts val="1600"/>
              </a:spcBef>
              <a:spcAft>
                <a:spcPts val="0"/>
              </a:spcAft>
              <a:buClr>
                <a:srgbClr val="888888"/>
              </a:buClr>
              <a:buSzPts val="8000"/>
              <a:buNone/>
              <a:defRPr>
                <a:solidFill>
                  <a:srgbClr val="888888"/>
                </a:solidFill>
              </a:defRPr>
            </a:lvl2pPr>
            <a:lvl3pPr lvl="2" algn="ctr">
              <a:spcBef>
                <a:spcPts val="1320"/>
              </a:spcBef>
              <a:spcAft>
                <a:spcPts val="0"/>
              </a:spcAft>
              <a:buClr>
                <a:srgbClr val="888888"/>
              </a:buClr>
              <a:buSzPts val="6600"/>
              <a:buNone/>
              <a:defRPr>
                <a:solidFill>
                  <a:srgbClr val="888888"/>
                </a:solidFill>
              </a:defRPr>
            </a:lvl3pPr>
            <a:lvl4pPr lvl="3" algn="ctr">
              <a:spcBef>
                <a:spcPts val="1080"/>
              </a:spcBef>
              <a:spcAft>
                <a:spcPts val="0"/>
              </a:spcAft>
              <a:buClr>
                <a:srgbClr val="888888"/>
              </a:buClr>
              <a:buSzPts val="5400"/>
              <a:buNone/>
              <a:defRPr>
                <a:solidFill>
                  <a:srgbClr val="888888"/>
                </a:solidFill>
              </a:defRPr>
            </a:lvl4pPr>
            <a:lvl5pPr lvl="4" algn="ctr">
              <a:spcBef>
                <a:spcPts val="1080"/>
              </a:spcBef>
              <a:spcAft>
                <a:spcPts val="0"/>
              </a:spcAft>
              <a:buClr>
                <a:srgbClr val="888888"/>
              </a:buClr>
              <a:buSzPts val="5400"/>
              <a:buNone/>
              <a:defRPr>
                <a:solidFill>
                  <a:srgbClr val="888888"/>
                </a:solidFill>
              </a:defRPr>
            </a:lvl5pPr>
            <a:lvl6pPr lvl="5" algn="ctr">
              <a:spcBef>
                <a:spcPts val="1300"/>
              </a:spcBef>
              <a:spcAft>
                <a:spcPts val="0"/>
              </a:spcAft>
              <a:buClr>
                <a:srgbClr val="888888"/>
              </a:buClr>
              <a:buSzPts val="6500"/>
              <a:buNone/>
              <a:defRPr>
                <a:solidFill>
                  <a:srgbClr val="888888"/>
                </a:solidFill>
              </a:defRPr>
            </a:lvl6pPr>
            <a:lvl7pPr lvl="6" algn="ctr">
              <a:spcBef>
                <a:spcPts val="1300"/>
              </a:spcBef>
              <a:spcAft>
                <a:spcPts val="0"/>
              </a:spcAft>
              <a:buClr>
                <a:srgbClr val="888888"/>
              </a:buClr>
              <a:buSzPts val="6500"/>
              <a:buNone/>
              <a:defRPr>
                <a:solidFill>
                  <a:srgbClr val="888888"/>
                </a:solidFill>
              </a:defRPr>
            </a:lvl7pPr>
            <a:lvl8pPr lvl="7" algn="ctr">
              <a:spcBef>
                <a:spcPts val="1300"/>
              </a:spcBef>
              <a:spcAft>
                <a:spcPts val="0"/>
              </a:spcAft>
              <a:buClr>
                <a:srgbClr val="888888"/>
              </a:buClr>
              <a:buSzPts val="6500"/>
              <a:buNone/>
              <a:defRPr>
                <a:solidFill>
                  <a:srgbClr val="888888"/>
                </a:solidFill>
              </a:defRPr>
            </a:lvl8pPr>
            <a:lvl9pPr lvl="8" algn="ctr">
              <a:spcBef>
                <a:spcPts val="1300"/>
              </a:spcBef>
              <a:spcAft>
                <a:spcPts val="0"/>
              </a:spcAft>
              <a:buClr>
                <a:srgbClr val="888888"/>
              </a:buClr>
              <a:buSzPts val="6500"/>
              <a:buNone/>
              <a:defRPr>
                <a:solidFill>
                  <a:srgbClr val="888888"/>
                </a:solidFill>
              </a:defRPr>
            </a:lvl9pPr>
          </a:lstStyle>
          <a:p>
            <a:endParaRPr/>
          </a:p>
        </p:txBody>
      </p:sp>
      <p:sp>
        <p:nvSpPr>
          <p:cNvPr id="27" name="Google Shape;27;p4"/>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689410" y="19457691"/>
            <a:ext cx="18178780" cy="6013939"/>
          </a:xfrm>
          <a:prstGeom prst="rect">
            <a:avLst/>
          </a:prstGeom>
          <a:noFill/>
          <a:ln>
            <a:noFill/>
          </a:ln>
        </p:spPr>
        <p:txBody>
          <a:bodyPr spcFirstLastPara="1" wrap="square" lIns="295225" tIns="147600" rIns="295225" bIns="147600" anchor="t" anchorCtr="0">
            <a:noAutofit/>
          </a:bodyPr>
          <a:lstStyle>
            <a:lvl1pPr lvl="0" algn="l">
              <a:spcBef>
                <a:spcPts val="0"/>
              </a:spcBef>
              <a:spcAft>
                <a:spcPts val="0"/>
              </a:spcAft>
              <a:buClr>
                <a:schemeClr val="dk1"/>
              </a:buClr>
              <a:buSzPts val="12900"/>
              <a:buFont typeface="Arial"/>
              <a:buNone/>
              <a:defRPr sz="129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689410" y="12833948"/>
            <a:ext cx="18178780" cy="6623742"/>
          </a:xfrm>
          <a:prstGeom prst="rect">
            <a:avLst/>
          </a:prstGeom>
          <a:noFill/>
          <a:ln>
            <a:noFill/>
          </a:ln>
        </p:spPr>
        <p:txBody>
          <a:bodyPr spcFirstLastPara="1" wrap="square" lIns="295225" tIns="147600" rIns="295225" bIns="147600" anchor="b" anchorCtr="0">
            <a:normAutofit/>
          </a:bodyPr>
          <a:lstStyle>
            <a:lvl1pPr marL="457200" lvl="0" indent="-228600" algn="l">
              <a:spcBef>
                <a:spcPts val="1300"/>
              </a:spcBef>
              <a:spcAft>
                <a:spcPts val="0"/>
              </a:spcAft>
              <a:buClr>
                <a:srgbClr val="888888"/>
              </a:buClr>
              <a:buSzPts val="6500"/>
              <a:buNone/>
              <a:defRPr sz="6500">
                <a:solidFill>
                  <a:srgbClr val="888888"/>
                </a:solidFill>
              </a:defRPr>
            </a:lvl1pPr>
            <a:lvl2pPr marL="914400" lvl="1" indent="-228600" algn="l">
              <a:spcBef>
                <a:spcPts val="1160"/>
              </a:spcBef>
              <a:spcAft>
                <a:spcPts val="0"/>
              </a:spcAft>
              <a:buClr>
                <a:srgbClr val="888888"/>
              </a:buClr>
              <a:buSzPts val="5800"/>
              <a:buNone/>
              <a:defRPr sz="5800">
                <a:solidFill>
                  <a:srgbClr val="888888"/>
                </a:solidFill>
              </a:defRPr>
            </a:lvl2pPr>
            <a:lvl3pPr marL="1371600" lvl="2" indent="-228600" algn="l">
              <a:spcBef>
                <a:spcPts val="1040"/>
              </a:spcBef>
              <a:spcAft>
                <a:spcPts val="0"/>
              </a:spcAft>
              <a:buClr>
                <a:srgbClr val="888888"/>
              </a:buClr>
              <a:buSzPts val="5200"/>
              <a:buNone/>
              <a:defRPr sz="5200">
                <a:solidFill>
                  <a:srgbClr val="888888"/>
                </a:solidFill>
              </a:defRPr>
            </a:lvl3pPr>
            <a:lvl4pPr marL="1828800" lvl="3" indent="-228600" algn="l">
              <a:spcBef>
                <a:spcPts val="900"/>
              </a:spcBef>
              <a:spcAft>
                <a:spcPts val="0"/>
              </a:spcAft>
              <a:buClr>
                <a:srgbClr val="888888"/>
              </a:buClr>
              <a:buSzPts val="4500"/>
              <a:buNone/>
              <a:defRPr sz="4500">
                <a:solidFill>
                  <a:srgbClr val="888888"/>
                </a:solidFill>
              </a:defRPr>
            </a:lvl4pPr>
            <a:lvl5pPr marL="2286000" lvl="4" indent="-228600" algn="l">
              <a:spcBef>
                <a:spcPts val="900"/>
              </a:spcBef>
              <a:spcAft>
                <a:spcPts val="0"/>
              </a:spcAft>
              <a:buClr>
                <a:srgbClr val="888888"/>
              </a:buClr>
              <a:buSzPts val="4500"/>
              <a:buNone/>
              <a:defRPr sz="4500">
                <a:solidFill>
                  <a:srgbClr val="888888"/>
                </a:solidFill>
              </a:defRPr>
            </a:lvl5pPr>
            <a:lvl6pPr marL="2743200" lvl="5" indent="-228600" algn="l">
              <a:spcBef>
                <a:spcPts val="900"/>
              </a:spcBef>
              <a:spcAft>
                <a:spcPts val="0"/>
              </a:spcAft>
              <a:buClr>
                <a:srgbClr val="888888"/>
              </a:buClr>
              <a:buSzPts val="4500"/>
              <a:buNone/>
              <a:defRPr sz="4500">
                <a:solidFill>
                  <a:srgbClr val="888888"/>
                </a:solidFill>
              </a:defRPr>
            </a:lvl6pPr>
            <a:lvl7pPr marL="3200400" lvl="6" indent="-228600" algn="l">
              <a:spcBef>
                <a:spcPts val="900"/>
              </a:spcBef>
              <a:spcAft>
                <a:spcPts val="0"/>
              </a:spcAft>
              <a:buClr>
                <a:srgbClr val="888888"/>
              </a:buClr>
              <a:buSzPts val="4500"/>
              <a:buNone/>
              <a:defRPr sz="4500">
                <a:solidFill>
                  <a:srgbClr val="888888"/>
                </a:solidFill>
              </a:defRPr>
            </a:lvl7pPr>
            <a:lvl8pPr marL="3657600" lvl="7" indent="-228600" algn="l">
              <a:spcBef>
                <a:spcPts val="900"/>
              </a:spcBef>
              <a:spcAft>
                <a:spcPts val="0"/>
              </a:spcAft>
              <a:buClr>
                <a:srgbClr val="888888"/>
              </a:buClr>
              <a:buSzPts val="4500"/>
              <a:buNone/>
              <a:defRPr sz="4500">
                <a:solidFill>
                  <a:srgbClr val="888888"/>
                </a:solidFill>
              </a:defRPr>
            </a:lvl8pPr>
            <a:lvl9pPr marL="4114800" lvl="8" indent="-228600" algn="l">
              <a:spcBef>
                <a:spcPts val="900"/>
              </a:spcBef>
              <a:spcAft>
                <a:spcPts val="0"/>
              </a:spcAft>
              <a:buClr>
                <a:srgbClr val="888888"/>
              </a:buClr>
              <a:buSzPts val="4500"/>
              <a:buNone/>
              <a:defRPr sz="4500">
                <a:solidFill>
                  <a:srgbClr val="888888"/>
                </a:solidFill>
              </a:defRPr>
            </a:lvl9pPr>
          </a:lstStyle>
          <a:p>
            <a:endParaRPr/>
          </a:p>
        </p:txBody>
      </p:sp>
      <p:sp>
        <p:nvSpPr>
          <p:cNvPr id="33" name="Google Shape;33;p5"/>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pic>
        <p:nvPicPr>
          <p:cNvPr id="36" name="Google Shape;36;p5"/>
          <p:cNvPicPr preferRelativeResize="0"/>
          <p:nvPr/>
        </p:nvPicPr>
        <p:blipFill rotWithShape="1">
          <a:blip r:embed="rId2">
            <a:alphaModFix/>
          </a:blip>
          <a:srcRect l="17619" r="50713" b="90185"/>
          <a:stretch/>
        </p:blipFill>
        <p:spPr>
          <a:xfrm>
            <a:off x="3657600" y="378347"/>
            <a:ext cx="6764169" cy="297281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069340" y="3690715"/>
            <a:ext cx="18337029" cy="3024336"/>
          </a:xfrm>
          <a:prstGeom prst="rect">
            <a:avLst/>
          </a:prstGeom>
          <a:noFill/>
          <a:ln>
            <a:noFill/>
          </a:ln>
        </p:spPr>
        <p:txBody>
          <a:bodyPr spcFirstLastPara="1" wrap="square" lIns="295225" tIns="147600" rIns="295225" bIns="1476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069340" y="7065330"/>
            <a:ext cx="9445837" cy="19983384"/>
          </a:xfrm>
          <a:prstGeom prst="rect">
            <a:avLst/>
          </a:prstGeom>
          <a:noFill/>
          <a:ln>
            <a:noFill/>
          </a:ln>
        </p:spPr>
        <p:txBody>
          <a:bodyPr spcFirstLastPara="1" wrap="square" lIns="295225" tIns="147600" rIns="295225" bIns="147600" anchor="t" anchorCtr="0">
            <a:normAutofit/>
          </a:bodyPr>
          <a:lstStyle>
            <a:lvl1pPr marL="457200" lvl="0" indent="-800100" algn="l">
              <a:spcBef>
                <a:spcPts val="1800"/>
              </a:spcBef>
              <a:spcAft>
                <a:spcPts val="0"/>
              </a:spcAft>
              <a:buClr>
                <a:schemeClr val="dk1"/>
              </a:buClr>
              <a:buSzPts val="9000"/>
              <a:buChar char="•"/>
              <a:defRPr sz="9000"/>
            </a:lvl1pPr>
            <a:lvl2pPr marL="914400" lvl="1" indent="-717550" algn="l">
              <a:spcBef>
                <a:spcPts val="1540"/>
              </a:spcBef>
              <a:spcAft>
                <a:spcPts val="0"/>
              </a:spcAft>
              <a:buClr>
                <a:schemeClr val="dk1"/>
              </a:buClr>
              <a:buSzPts val="7700"/>
              <a:buChar char="–"/>
              <a:defRPr sz="7700"/>
            </a:lvl2pPr>
            <a:lvl3pPr marL="1371600" lvl="2" indent="-641350" algn="l">
              <a:spcBef>
                <a:spcPts val="1300"/>
              </a:spcBef>
              <a:spcAft>
                <a:spcPts val="0"/>
              </a:spcAft>
              <a:buClr>
                <a:schemeClr val="dk1"/>
              </a:buClr>
              <a:buSzPts val="6500"/>
              <a:buChar char="•"/>
              <a:defRPr sz="6500"/>
            </a:lvl3pPr>
            <a:lvl4pPr marL="1828800" lvl="3" indent="-596900" algn="l">
              <a:spcBef>
                <a:spcPts val="1160"/>
              </a:spcBef>
              <a:spcAft>
                <a:spcPts val="0"/>
              </a:spcAft>
              <a:buClr>
                <a:schemeClr val="dk1"/>
              </a:buClr>
              <a:buSzPts val="5800"/>
              <a:buChar char="–"/>
              <a:defRPr sz="5800"/>
            </a:lvl4pPr>
            <a:lvl5pPr marL="2286000" lvl="4" indent="-596900" algn="l">
              <a:spcBef>
                <a:spcPts val="1160"/>
              </a:spcBef>
              <a:spcAft>
                <a:spcPts val="0"/>
              </a:spcAft>
              <a:buClr>
                <a:schemeClr val="dk1"/>
              </a:buClr>
              <a:buSzPts val="5800"/>
              <a:buChar char="»"/>
              <a:defRPr sz="5800"/>
            </a:lvl5pPr>
            <a:lvl6pPr marL="2743200" lvl="5" indent="-596900" algn="l">
              <a:spcBef>
                <a:spcPts val="1160"/>
              </a:spcBef>
              <a:spcAft>
                <a:spcPts val="0"/>
              </a:spcAft>
              <a:buClr>
                <a:schemeClr val="dk1"/>
              </a:buClr>
              <a:buSzPts val="5800"/>
              <a:buChar char="•"/>
              <a:defRPr sz="5800"/>
            </a:lvl6pPr>
            <a:lvl7pPr marL="3200400" lvl="6" indent="-596900" algn="l">
              <a:spcBef>
                <a:spcPts val="1160"/>
              </a:spcBef>
              <a:spcAft>
                <a:spcPts val="0"/>
              </a:spcAft>
              <a:buClr>
                <a:schemeClr val="dk1"/>
              </a:buClr>
              <a:buSzPts val="5800"/>
              <a:buChar char="•"/>
              <a:defRPr sz="5800"/>
            </a:lvl7pPr>
            <a:lvl8pPr marL="3657600" lvl="7" indent="-596900" algn="l">
              <a:spcBef>
                <a:spcPts val="1160"/>
              </a:spcBef>
              <a:spcAft>
                <a:spcPts val="0"/>
              </a:spcAft>
              <a:buClr>
                <a:schemeClr val="dk1"/>
              </a:buClr>
              <a:buSzPts val="5800"/>
              <a:buChar char="•"/>
              <a:defRPr sz="5800"/>
            </a:lvl8pPr>
            <a:lvl9pPr marL="4114800" lvl="8" indent="-596900" algn="l">
              <a:spcBef>
                <a:spcPts val="1160"/>
              </a:spcBef>
              <a:spcAft>
                <a:spcPts val="0"/>
              </a:spcAft>
              <a:buClr>
                <a:schemeClr val="dk1"/>
              </a:buClr>
              <a:buSzPts val="5800"/>
              <a:buChar char="•"/>
              <a:defRPr sz="5800"/>
            </a:lvl9pPr>
          </a:lstStyle>
          <a:p>
            <a:endParaRPr/>
          </a:p>
        </p:txBody>
      </p:sp>
      <p:sp>
        <p:nvSpPr>
          <p:cNvPr id="40" name="Google Shape;40;p6"/>
          <p:cNvSpPr txBox="1">
            <a:spLocks noGrp="1"/>
          </p:cNvSpPr>
          <p:nvPr>
            <p:ph type="body" idx="2"/>
          </p:nvPr>
        </p:nvSpPr>
        <p:spPr>
          <a:xfrm>
            <a:off x="10871623" y="7065330"/>
            <a:ext cx="9445837" cy="19983384"/>
          </a:xfrm>
          <a:prstGeom prst="rect">
            <a:avLst/>
          </a:prstGeom>
          <a:noFill/>
          <a:ln>
            <a:noFill/>
          </a:ln>
        </p:spPr>
        <p:txBody>
          <a:bodyPr spcFirstLastPara="1" wrap="square" lIns="295225" tIns="147600" rIns="295225" bIns="147600" anchor="t" anchorCtr="0">
            <a:normAutofit/>
          </a:bodyPr>
          <a:lstStyle>
            <a:lvl1pPr marL="457200" lvl="0" indent="-800100" algn="l">
              <a:spcBef>
                <a:spcPts val="1800"/>
              </a:spcBef>
              <a:spcAft>
                <a:spcPts val="0"/>
              </a:spcAft>
              <a:buClr>
                <a:schemeClr val="dk1"/>
              </a:buClr>
              <a:buSzPts val="9000"/>
              <a:buChar char="•"/>
              <a:defRPr sz="9000"/>
            </a:lvl1pPr>
            <a:lvl2pPr marL="914400" lvl="1" indent="-717550" algn="l">
              <a:spcBef>
                <a:spcPts val="1540"/>
              </a:spcBef>
              <a:spcAft>
                <a:spcPts val="0"/>
              </a:spcAft>
              <a:buClr>
                <a:schemeClr val="dk1"/>
              </a:buClr>
              <a:buSzPts val="7700"/>
              <a:buChar char="–"/>
              <a:defRPr sz="7700"/>
            </a:lvl2pPr>
            <a:lvl3pPr marL="1371600" lvl="2" indent="-641350" algn="l">
              <a:spcBef>
                <a:spcPts val="1300"/>
              </a:spcBef>
              <a:spcAft>
                <a:spcPts val="0"/>
              </a:spcAft>
              <a:buClr>
                <a:schemeClr val="dk1"/>
              </a:buClr>
              <a:buSzPts val="6500"/>
              <a:buChar char="•"/>
              <a:defRPr sz="6500"/>
            </a:lvl3pPr>
            <a:lvl4pPr marL="1828800" lvl="3" indent="-596900" algn="l">
              <a:spcBef>
                <a:spcPts val="1160"/>
              </a:spcBef>
              <a:spcAft>
                <a:spcPts val="0"/>
              </a:spcAft>
              <a:buClr>
                <a:schemeClr val="dk1"/>
              </a:buClr>
              <a:buSzPts val="5800"/>
              <a:buChar char="–"/>
              <a:defRPr sz="5800"/>
            </a:lvl4pPr>
            <a:lvl5pPr marL="2286000" lvl="4" indent="-596900" algn="l">
              <a:spcBef>
                <a:spcPts val="1160"/>
              </a:spcBef>
              <a:spcAft>
                <a:spcPts val="0"/>
              </a:spcAft>
              <a:buClr>
                <a:schemeClr val="dk1"/>
              </a:buClr>
              <a:buSzPts val="5800"/>
              <a:buChar char="»"/>
              <a:defRPr sz="5800"/>
            </a:lvl5pPr>
            <a:lvl6pPr marL="2743200" lvl="5" indent="-596900" algn="l">
              <a:spcBef>
                <a:spcPts val="1160"/>
              </a:spcBef>
              <a:spcAft>
                <a:spcPts val="0"/>
              </a:spcAft>
              <a:buClr>
                <a:schemeClr val="dk1"/>
              </a:buClr>
              <a:buSzPts val="5800"/>
              <a:buChar char="•"/>
              <a:defRPr sz="5800"/>
            </a:lvl6pPr>
            <a:lvl7pPr marL="3200400" lvl="6" indent="-596900" algn="l">
              <a:spcBef>
                <a:spcPts val="1160"/>
              </a:spcBef>
              <a:spcAft>
                <a:spcPts val="0"/>
              </a:spcAft>
              <a:buClr>
                <a:schemeClr val="dk1"/>
              </a:buClr>
              <a:buSzPts val="5800"/>
              <a:buChar char="•"/>
              <a:defRPr sz="5800"/>
            </a:lvl7pPr>
            <a:lvl8pPr marL="3657600" lvl="7" indent="-596900" algn="l">
              <a:spcBef>
                <a:spcPts val="1160"/>
              </a:spcBef>
              <a:spcAft>
                <a:spcPts val="0"/>
              </a:spcAft>
              <a:buClr>
                <a:schemeClr val="dk1"/>
              </a:buClr>
              <a:buSzPts val="5800"/>
              <a:buChar char="•"/>
              <a:defRPr sz="5800"/>
            </a:lvl8pPr>
            <a:lvl9pPr marL="4114800" lvl="8" indent="-596900" algn="l">
              <a:spcBef>
                <a:spcPts val="1160"/>
              </a:spcBef>
              <a:spcAft>
                <a:spcPts val="0"/>
              </a:spcAft>
              <a:buClr>
                <a:schemeClr val="dk1"/>
              </a:buClr>
              <a:buSzPts val="5800"/>
              <a:buChar char="•"/>
              <a:defRPr sz="5800"/>
            </a:lvl9pPr>
          </a:lstStyle>
          <a:p>
            <a:endParaRPr/>
          </a:p>
        </p:txBody>
      </p:sp>
      <p:sp>
        <p:nvSpPr>
          <p:cNvPr id="41" name="Google Shape;41;p6"/>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pic>
        <p:nvPicPr>
          <p:cNvPr id="44" name="Google Shape;44;p6"/>
          <p:cNvPicPr preferRelativeResize="0"/>
          <p:nvPr/>
        </p:nvPicPr>
        <p:blipFill rotWithShape="1">
          <a:blip r:embed="rId2">
            <a:alphaModFix/>
          </a:blip>
          <a:srcRect l="17619" r="50713" b="90185"/>
          <a:stretch/>
        </p:blipFill>
        <p:spPr>
          <a:xfrm>
            <a:off x="3657600" y="378347"/>
            <a:ext cx="6764169" cy="297281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069340" y="3690715"/>
            <a:ext cx="18337029" cy="3024336"/>
          </a:xfrm>
          <a:prstGeom prst="rect">
            <a:avLst/>
          </a:prstGeom>
          <a:noFill/>
          <a:ln>
            <a:noFill/>
          </a:ln>
        </p:spPr>
        <p:txBody>
          <a:bodyPr spcFirstLastPara="1" wrap="square" lIns="295225" tIns="147600" rIns="295225" bIns="147600" anchor="ctr" anchorCtr="0">
            <a:noAutofit/>
          </a:bodyPr>
          <a:lstStyle>
            <a:lvl1pPr lvl="0" algn="ctr">
              <a:spcBef>
                <a:spcPts val="0"/>
              </a:spcBef>
              <a:spcAft>
                <a:spcPts val="0"/>
              </a:spcAft>
              <a:buClr>
                <a:schemeClr val="dk1"/>
              </a:buClr>
              <a:buSzPts val="9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1069340" y="6777950"/>
            <a:ext cx="9449551" cy="2824727"/>
          </a:xfrm>
          <a:prstGeom prst="rect">
            <a:avLst/>
          </a:prstGeom>
          <a:noFill/>
          <a:ln>
            <a:noFill/>
          </a:ln>
        </p:spPr>
        <p:txBody>
          <a:bodyPr spcFirstLastPara="1" wrap="square" lIns="295225" tIns="147600" rIns="295225" bIns="147600" anchor="b" anchorCtr="0">
            <a:normAutofit/>
          </a:bodyPr>
          <a:lstStyle>
            <a:lvl1pPr marL="457200" lvl="0" indent="-228600" algn="l">
              <a:spcBef>
                <a:spcPts val="1540"/>
              </a:spcBef>
              <a:spcAft>
                <a:spcPts val="0"/>
              </a:spcAft>
              <a:buClr>
                <a:schemeClr val="dk1"/>
              </a:buClr>
              <a:buSzPts val="7700"/>
              <a:buNone/>
              <a:defRPr sz="7700" b="1"/>
            </a:lvl1pPr>
            <a:lvl2pPr marL="914400" lvl="1" indent="-228600" algn="l">
              <a:spcBef>
                <a:spcPts val="1300"/>
              </a:spcBef>
              <a:spcAft>
                <a:spcPts val="0"/>
              </a:spcAft>
              <a:buClr>
                <a:schemeClr val="dk1"/>
              </a:buClr>
              <a:buSzPts val="6500"/>
              <a:buNone/>
              <a:defRPr sz="6500" b="1"/>
            </a:lvl2pPr>
            <a:lvl3pPr marL="1371600" lvl="2" indent="-228600" algn="l">
              <a:spcBef>
                <a:spcPts val="1160"/>
              </a:spcBef>
              <a:spcAft>
                <a:spcPts val="0"/>
              </a:spcAft>
              <a:buClr>
                <a:schemeClr val="dk1"/>
              </a:buClr>
              <a:buSzPts val="5800"/>
              <a:buNone/>
              <a:defRPr sz="5800" b="1"/>
            </a:lvl3pPr>
            <a:lvl4pPr marL="1828800" lvl="3" indent="-228600" algn="l">
              <a:spcBef>
                <a:spcPts val="1040"/>
              </a:spcBef>
              <a:spcAft>
                <a:spcPts val="0"/>
              </a:spcAft>
              <a:buClr>
                <a:schemeClr val="dk1"/>
              </a:buClr>
              <a:buSzPts val="5200"/>
              <a:buNone/>
              <a:defRPr sz="5200" b="1"/>
            </a:lvl4pPr>
            <a:lvl5pPr marL="2286000" lvl="4" indent="-228600" algn="l">
              <a:spcBef>
                <a:spcPts val="1040"/>
              </a:spcBef>
              <a:spcAft>
                <a:spcPts val="0"/>
              </a:spcAft>
              <a:buClr>
                <a:schemeClr val="dk1"/>
              </a:buClr>
              <a:buSzPts val="5200"/>
              <a:buNone/>
              <a:defRPr sz="5200" b="1"/>
            </a:lvl5pPr>
            <a:lvl6pPr marL="2743200" lvl="5" indent="-228600" algn="l">
              <a:spcBef>
                <a:spcPts val="1040"/>
              </a:spcBef>
              <a:spcAft>
                <a:spcPts val="0"/>
              </a:spcAft>
              <a:buClr>
                <a:schemeClr val="dk1"/>
              </a:buClr>
              <a:buSzPts val="5200"/>
              <a:buNone/>
              <a:defRPr sz="5200" b="1"/>
            </a:lvl6pPr>
            <a:lvl7pPr marL="3200400" lvl="6" indent="-228600" algn="l">
              <a:spcBef>
                <a:spcPts val="1040"/>
              </a:spcBef>
              <a:spcAft>
                <a:spcPts val="0"/>
              </a:spcAft>
              <a:buClr>
                <a:schemeClr val="dk1"/>
              </a:buClr>
              <a:buSzPts val="5200"/>
              <a:buNone/>
              <a:defRPr sz="5200" b="1"/>
            </a:lvl7pPr>
            <a:lvl8pPr marL="3657600" lvl="7" indent="-228600" algn="l">
              <a:spcBef>
                <a:spcPts val="1040"/>
              </a:spcBef>
              <a:spcAft>
                <a:spcPts val="0"/>
              </a:spcAft>
              <a:buClr>
                <a:schemeClr val="dk1"/>
              </a:buClr>
              <a:buSzPts val="5200"/>
              <a:buNone/>
              <a:defRPr sz="5200" b="1"/>
            </a:lvl8pPr>
            <a:lvl9pPr marL="4114800" lvl="8" indent="-228600" algn="l">
              <a:spcBef>
                <a:spcPts val="1040"/>
              </a:spcBef>
              <a:spcAft>
                <a:spcPts val="0"/>
              </a:spcAft>
              <a:buClr>
                <a:schemeClr val="dk1"/>
              </a:buClr>
              <a:buSzPts val="5200"/>
              <a:buNone/>
              <a:defRPr sz="5200" b="1"/>
            </a:lvl9pPr>
          </a:lstStyle>
          <a:p>
            <a:endParaRPr/>
          </a:p>
        </p:txBody>
      </p:sp>
      <p:sp>
        <p:nvSpPr>
          <p:cNvPr id="48" name="Google Shape;48;p7"/>
          <p:cNvSpPr txBox="1">
            <a:spLocks noGrp="1"/>
          </p:cNvSpPr>
          <p:nvPr>
            <p:ph type="body" idx="2"/>
          </p:nvPr>
        </p:nvSpPr>
        <p:spPr>
          <a:xfrm>
            <a:off x="1069340" y="9602677"/>
            <a:ext cx="9449551" cy="17446034"/>
          </a:xfrm>
          <a:prstGeom prst="rect">
            <a:avLst/>
          </a:prstGeom>
          <a:noFill/>
          <a:ln>
            <a:noFill/>
          </a:ln>
        </p:spPr>
        <p:txBody>
          <a:bodyPr spcFirstLastPara="1" wrap="square" lIns="295225" tIns="147600" rIns="295225" bIns="147600" anchor="t" anchorCtr="0">
            <a:normAutofit/>
          </a:bodyPr>
          <a:lstStyle>
            <a:lvl1pPr marL="457200" lvl="0" indent="-717550" algn="l">
              <a:spcBef>
                <a:spcPts val="1540"/>
              </a:spcBef>
              <a:spcAft>
                <a:spcPts val="0"/>
              </a:spcAft>
              <a:buClr>
                <a:schemeClr val="dk1"/>
              </a:buClr>
              <a:buSzPts val="7700"/>
              <a:buChar char="•"/>
              <a:defRPr sz="7700"/>
            </a:lvl1pPr>
            <a:lvl2pPr marL="914400" lvl="1" indent="-641350" algn="l">
              <a:spcBef>
                <a:spcPts val="1300"/>
              </a:spcBef>
              <a:spcAft>
                <a:spcPts val="0"/>
              </a:spcAft>
              <a:buClr>
                <a:schemeClr val="dk1"/>
              </a:buClr>
              <a:buSzPts val="6500"/>
              <a:buChar char="–"/>
              <a:defRPr sz="6500"/>
            </a:lvl2pPr>
            <a:lvl3pPr marL="1371600" lvl="2" indent="-596900" algn="l">
              <a:spcBef>
                <a:spcPts val="1160"/>
              </a:spcBef>
              <a:spcAft>
                <a:spcPts val="0"/>
              </a:spcAft>
              <a:buClr>
                <a:schemeClr val="dk1"/>
              </a:buClr>
              <a:buSzPts val="5800"/>
              <a:buChar char="•"/>
              <a:defRPr sz="5800"/>
            </a:lvl3pPr>
            <a:lvl4pPr marL="1828800" lvl="3" indent="-558800" algn="l">
              <a:spcBef>
                <a:spcPts val="1040"/>
              </a:spcBef>
              <a:spcAft>
                <a:spcPts val="0"/>
              </a:spcAft>
              <a:buClr>
                <a:schemeClr val="dk1"/>
              </a:buClr>
              <a:buSzPts val="5200"/>
              <a:buChar char="–"/>
              <a:defRPr sz="5200"/>
            </a:lvl4pPr>
            <a:lvl5pPr marL="2286000" lvl="4" indent="-558800" algn="l">
              <a:spcBef>
                <a:spcPts val="1040"/>
              </a:spcBef>
              <a:spcAft>
                <a:spcPts val="0"/>
              </a:spcAft>
              <a:buClr>
                <a:schemeClr val="dk1"/>
              </a:buClr>
              <a:buSzPts val="5200"/>
              <a:buChar char="»"/>
              <a:defRPr sz="5200"/>
            </a:lvl5pPr>
            <a:lvl6pPr marL="2743200" lvl="5" indent="-558800" algn="l">
              <a:spcBef>
                <a:spcPts val="1040"/>
              </a:spcBef>
              <a:spcAft>
                <a:spcPts val="0"/>
              </a:spcAft>
              <a:buClr>
                <a:schemeClr val="dk1"/>
              </a:buClr>
              <a:buSzPts val="5200"/>
              <a:buChar char="•"/>
              <a:defRPr sz="5200"/>
            </a:lvl6pPr>
            <a:lvl7pPr marL="3200400" lvl="6" indent="-558800" algn="l">
              <a:spcBef>
                <a:spcPts val="1040"/>
              </a:spcBef>
              <a:spcAft>
                <a:spcPts val="0"/>
              </a:spcAft>
              <a:buClr>
                <a:schemeClr val="dk1"/>
              </a:buClr>
              <a:buSzPts val="5200"/>
              <a:buChar char="•"/>
              <a:defRPr sz="5200"/>
            </a:lvl7pPr>
            <a:lvl8pPr marL="3657600" lvl="7" indent="-558800" algn="l">
              <a:spcBef>
                <a:spcPts val="1040"/>
              </a:spcBef>
              <a:spcAft>
                <a:spcPts val="0"/>
              </a:spcAft>
              <a:buClr>
                <a:schemeClr val="dk1"/>
              </a:buClr>
              <a:buSzPts val="5200"/>
              <a:buChar char="•"/>
              <a:defRPr sz="5200"/>
            </a:lvl8pPr>
            <a:lvl9pPr marL="4114800" lvl="8" indent="-558800" algn="l">
              <a:spcBef>
                <a:spcPts val="1040"/>
              </a:spcBef>
              <a:spcAft>
                <a:spcPts val="0"/>
              </a:spcAft>
              <a:buClr>
                <a:schemeClr val="dk1"/>
              </a:buClr>
              <a:buSzPts val="5200"/>
              <a:buChar char="•"/>
              <a:defRPr sz="5200"/>
            </a:lvl9pPr>
          </a:lstStyle>
          <a:p>
            <a:endParaRPr/>
          </a:p>
        </p:txBody>
      </p:sp>
      <p:sp>
        <p:nvSpPr>
          <p:cNvPr id="49" name="Google Shape;49;p7"/>
          <p:cNvSpPr txBox="1">
            <a:spLocks noGrp="1"/>
          </p:cNvSpPr>
          <p:nvPr>
            <p:ph type="body" idx="3"/>
          </p:nvPr>
        </p:nvSpPr>
        <p:spPr>
          <a:xfrm>
            <a:off x="10864198" y="6777950"/>
            <a:ext cx="9453263" cy="2824727"/>
          </a:xfrm>
          <a:prstGeom prst="rect">
            <a:avLst/>
          </a:prstGeom>
          <a:noFill/>
          <a:ln>
            <a:noFill/>
          </a:ln>
        </p:spPr>
        <p:txBody>
          <a:bodyPr spcFirstLastPara="1" wrap="square" lIns="295225" tIns="147600" rIns="295225" bIns="147600" anchor="b" anchorCtr="0">
            <a:normAutofit/>
          </a:bodyPr>
          <a:lstStyle>
            <a:lvl1pPr marL="457200" lvl="0" indent="-228600" algn="l">
              <a:spcBef>
                <a:spcPts val="1540"/>
              </a:spcBef>
              <a:spcAft>
                <a:spcPts val="0"/>
              </a:spcAft>
              <a:buClr>
                <a:schemeClr val="dk1"/>
              </a:buClr>
              <a:buSzPts val="7700"/>
              <a:buNone/>
              <a:defRPr sz="7700" b="1"/>
            </a:lvl1pPr>
            <a:lvl2pPr marL="914400" lvl="1" indent="-228600" algn="l">
              <a:spcBef>
                <a:spcPts val="1300"/>
              </a:spcBef>
              <a:spcAft>
                <a:spcPts val="0"/>
              </a:spcAft>
              <a:buClr>
                <a:schemeClr val="dk1"/>
              </a:buClr>
              <a:buSzPts val="6500"/>
              <a:buNone/>
              <a:defRPr sz="6500" b="1"/>
            </a:lvl2pPr>
            <a:lvl3pPr marL="1371600" lvl="2" indent="-228600" algn="l">
              <a:spcBef>
                <a:spcPts val="1160"/>
              </a:spcBef>
              <a:spcAft>
                <a:spcPts val="0"/>
              </a:spcAft>
              <a:buClr>
                <a:schemeClr val="dk1"/>
              </a:buClr>
              <a:buSzPts val="5800"/>
              <a:buNone/>
              <a:defRPr sz="5800" b="1"/>
            </a:lvl3pPr>
            <a:lvl4pPr marL="1828800" lvl="3" indent="-228600" algn="l">
              <a:spcBef>
                <a:spcPts val="1040"/>
              </a:spcBef>
              <a:spcAft>
                <a:spcPts val="0"/>
              </a:spcAft>
              <a:buClr>
                <a:schemeClr val="dk1"/>
              </a:buClr>
              <a:buSzPts val="5200"/>
              <a:buNone/>
              <a:defRPr sz="5200" b="1"/>
            </a:lvl4pPr>
            <a:lvl5pPr marL="2286000" lvl="4" indent="-228600" algn="l">
              <a:spcBef>
                <a:spcPts val="1040"/>
              </a:spcBef>
              <a:spcAft>
                <a:spcPts val="0"/>
              </a:spcAft>
              <a:buClr>
                <a:schemeClr val="dk1"/>
              </a:buClr>
              <a:buSzPts val="5200"/>
              <a:buNone/>
              <a:defRPr sz="5200" b="1"/>
            </a:lvl5pPr>
            <a:lvl6pPr marL="2743200" lvl="5" indent="-228600" algn="l">
              <a:spcBef>
                <a:spcPts val="1040"/>
              </a:spcBef>
              <a:spcAft>
                <a:spcPts val="0"/>
              </a:spcAft>
              <a:buClr>
                <a:schemeClr val="dk1"/>
              </a:buClr>
              <a:buSzPts val="5200"/>
              <a:buNone/>
              <a:defRPr sz="5200" b="1"/>
            </a:lvl6pPr>
            <a:lvl7pPr marL="3200400" lvl="6" indent="-228600" algn="l">
              <a:spcBef>
                <a:spcPts val="1040"/>
              </a:spcBef>
              <a:spcAft>
                <a:spcPts val="0"/>
              </a:spcAft>
              <a:buClr>
                <a:schemeClr val="dk1"/>
              </a:buClr>
              <a:buSzPts val="5200"/>
              <a:buNone/>
              <a:defRPr sz="5200" b="1"/>
            </a:lvl7pPr>
            <a:lvl8pPr marL="3657600" lvl="7" indent="-228600" algn="l">
              <a:spcBef>
                <a:spcPts val="1040"/>
              </a:spcBef>
              <a:spcAft>
                <a:spcPts val="0"/>
              </a:spcAft>
              <a:buClr>
                <a:schemeClr val="dk1"/>
              </a:buClr>
              <a:buSzPts val="5200"/>
              <a:buNone/>
              <a:defRPr sz="5200" b="1"/>
            </a:lvl8pPr>
            <a:lvl9pPr marL="4114800" lvl="8" indent="-228600" algn="l">
              <a:spcBef>
                <a:spcPts val="1040"/>
              </a:spcBef>
              <a:spcAft>
                <a:spcPts val="0"/>
              </a:spcAft>
              <a:buClr>
                <a:schemeClr val="dk1"/>
              </a:buClr>
              <a:buSzPts val="5200"/>
              <a:buNone/>
              <a:defRPr sz="5200" b="1"/>
            </a:lvl9pPr>
          </a:lstStyle>
          <a:p>
            <a:endParaRPr/>
          </a:p>
        </p:txBody>
      </p:sp>
      <p:sp>
        <p:nvSpPr>
          <p:cNvPr id="50" name="Google Shape;50;p7"/>
          <p:cNvSpPr txBox="1">
            <a:spLocks noGrp="1"/>
          </p:cNvSpPr>
          <p:nvPr>
            <p:ph type="body" idx="4"/>
          </p:nvPr>
        </p:nvSpPr>
        <p:spPr>
          <a:xfrm>
            <a:off x="10864198" y="9602677"/>
            <a:ext cx="9453263" cy="17446034"/>
          </a:xfrm>
          <a:prstGeom prst="rect">
            <a:avLst/>
          </a:prstGeom>
          <a:noFill/>
          <a:ln>
            <a:noFill/>
          </a:ln>
        </p:spPr>
        <p:txBody>
          <a:bodyPr spcFirstLastPara="1" wrap="square" lIns="295225" tIns="147600" rIns="295225" bIns="147600" anchor="t" anchorCtr="0">
            <a:normAutofit/>
          </a:bodyPr>
          <a:lstStyle>
            <a:lvl1pPr marL="457200" lvl="0" indent="-717550" algn="l">
              <a:spcBef>
                <a:spcPts val="1540"/>
              </a:spcBef>
              <a:spcAft>
                <a:spcPts val="0"/>
              </a:spcAft>
              <a:buClr>
                <a:schemeClr val="dk1"/>
              </a:buClr>
              <a:buSzPts val="7700"/>
              <a:buChar char="•"/>
              <a:defRPr sz="7700"/>
            </a:lvl1pPr>
            <a:lvl2pPr marL="914400" lvl="1" indent="-641350" algn="l">
              <a:spcBef>
                <a:spcPts val="1300"/>
              </a:spcBef>
              <a:spcAft>
                <a:spcPts val="0"/>
              </a:spcAft>
              <a:buClr>
                <a:schemeClr val="dk1"/>
              </a:buClr>
              <a:buSzPts val="6500"/>
              <a:buChar char="–"/>
              <a:defRPr sz="6500"/>
            </a:lvl2pPr>
            <a:lvl3pPr marL="1371600" lvl="2" indent="-596900" algn="l">
              <a:spcBef>
                <a:spcPts val="1160"/>
              </a:spcBef>
              <a:spcAft>
                <a:spcPts val="0"/>
              </a:spcAft>
              <a:buClr>
                <a:schemeClr val="dk1"/>
              </a:buClr>
              <a:buSzPts val="5800"/>
              <a:buChar char="•"/>
              <a:defRPr sz="5800"/>
            </a:lvl3pPr>
            <a:lvl4pPr marL="1828800" lvl="3" indent="-558800" algn="l">
              <a:spcBef>
                <a:spcPts val="1040"/>
              </a:spcBef>
              <a:spcAft>
                <a:spcPts val="0"/>
              </a:spcAft>
              <a:buClr>
                <a:schemeClr val="dk1"/>
              </a:buClr>
              <a:buSzPts val="5200"/>
              <a:buChar char="–"/>
              <a:defRPr sz="5200"/>
            </a:lvl4pPr>
            <a:lvl5pPr marL="2286000" lvl="4" indent="-558800" algn="l">
              <a:spcBef>
                <a:spcPts val="1040"/>
              </a:spcBef>
              <a:spcAft>
                <a:spcPts val="0"/>
              </a:spcAft>
              <a:buClr>
                <a:schemeClr val="dk1"/>
              </a:buClr>
              <a:buSzPts val="5200"/>
              <a:buChar char="»"/>
              <a:defRPr sz="5200"/>
            </a:lvl5pPr>
            <a:lvl6pPr marL="2743200" lvl="5" indent="-558800" algn="l">
              <a:spcBef>
                <a:spcPts val="1040"/>
              </a:spcBef>
              <a:spcAft>
                <a:spcPts val="0"/>
              </a:spcAft>
              <a:buClr>
                <a:schemeClr val="dk1"/>
              </a:buClr>
              <a:buSzPts val="5200"/>
              <a:buChar char="•"/>
              <a:defRPr sz="5200"/>
            </a:lvl6pPr>
            <a:lvl7pPr marL="3200400" lvl="6" indent="-558800" algn="l">
              <a:spcBef>
                <a:spcPts val="1040"/>
              </a:spcBef>
              <a:spcAft>
                <a:spcPts val="0"/>
              </a:spcAft>
              <a:buClr>
                <a:schemeClr val="dk1"/>
              </a:buClr>
              <a:buSzPts val="5200"/>
              <a:buChar char="•"/>
              <a:defRPr sz="5200"/>
            </a:lvl7pPr>
            <a:lvl8pPr marL="3657600" lvl="7" indent="-558800" algn="l">
              <a:spcBef>
                <a:spcPts val="1040"/>
              </a:spcBef>
              <a:spcAft>
                <a:spcPts val="0"/>
              </a:spcAft>
              <a:buClr>
                <a:schemeClr val="dk1"/>
              </a:buClr>
              <a:buSzPts val="5200"/>
              <a:buChar char="•"/>
              <a:defRPr sz="5200"/>
            </a:lvl8pPr>
            <a:lvl9pPr marL="4114800" lvl="8" indent="-558800" algn="l">
              <a:spcBef>
                <a:spcPts val="1040"/>
              </a:spcBef>
              <a:spcAft>
                <a:spcPts val="0"/>
              </a:spcAft>
              <a:buClr>
                <a:schemeClr val="dk1"/>
              </a:buClr>
              <a:buSzPts val="5200"/>
              <a:buChar char="•"/>
              <a:defRPr sz="5200"/>
            </a:lvl9pPr>
          </a:lstStyle>
          <a:p>
            <a:endParaRPr/>
          </a:p>
        </p:txBody>
      </p:sp>
      <p:sp>
        <p:nvSpPr>
          <p:cNvPr id="51" name="Google Shape;51;p7"/>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1069340" y="3690715"/>
            <a:ext cx="18337029" cy="3024336"/>
          </a:xfrm>
          <a:prstGeom prst="rect">
            <a:avLst/>
          </a:prstGeom>
          <a:noFill/>
          <a:ln>
            <a:noFill/>
          </a:ln>
        </p:spPr>
        <p:txBody>
          <a:bodyPr spcFirstLastPara="1" wrap="square" lIns="295225" tIns="147600" rIns="295225" bIns="1476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58" name="Google Shape;58;p8"/>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pic>
        <p:nvPicPr>
          <p:cNvPr id="59" name="Google Shape;59;p8"/>
          <p:cNvPicPr preferRelativeResize="0"/>
          <p:nvPr/>
        </p:nvPicPr>
        <p:blipFill rotWithShape="1">
          <a:blip r:embed="rId2">
            <a:alphaModFix/>
          </a:blip>
          <a:srcRect l="17619" r="50713" b="90185"/>
          <a:stretch/>
        </p:blipFill>
        <p:spPr>
          <a:xfrm>
            <a:off x="3657600" y="378347"/>
            <a:ext cx="6764169" cy="297281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62" name="Google Shape;62;p9"/>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pic>
        <p:nvPicPr>
          <p:cNvPr id="64" name="Google Shape;64;p9"/>
          <p:cNvPicPr preferRelativeResize="0"/>
          <p:nvPr/>
        </p:nvPicPr>
        <p:blipFill rotWithShape="1">
          <a:blip r:embed="rId2">
            <a:alphaModFix/>
          </a:blip>
          <a:srcRect l="17619" r="50713" b="90185"/>
          <a:stretch/>
        </p:blipFill>
        <p:spPr>
          <a:xfrm>
            <a:off x="3657600" y="378347"/>
            <a:ext cx="6764169" cy="297281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pic>
        <p:nvPicPr>
          <p:cNvPr id="66" name="Google Shape;66;p10"/>
          <p:cNvPicPr preferRelativeResize="0"/>
          <p:nvPr/>
        </p:nvPicPr>
        <p:blipFill rotWithShape="1">
          <a:blip r:embed="rId2">
            <a:alphaModFix/>
          </a:blip>
          <a:srcRect l="17619" r="50713" b="90185"/>
          <a:stretch/>
        </p:blipFill>
        <p:spPr>
          <a:xfrm>
            <a:off x="3657600" y="378347"/>
            <a:ext cx="6764169" cy="2972814"/>
          </a:xfrm>
          <a:prstGeom prst="rect">
            <a:avLst/>
          </a:prstGeom>
          <a:noFill/>
          <a:ln>
            <a:noFill/>
          </a:ln>
        </p:spPr>
      </p:pic>
      <p:sp>
        <p:nvSpPr>
          <p:cNvPr id="67" name="Google Shape;67;p10"/>
          <p:cNvSpPr txBox="1">
            <a:spLocks noGrp="1"/>
          </p:cNvSpPr>
          <p:nvPr>
            <p:ph type="title"/>
          </p:nvPr>
        </p:nvSpPr>
        <p:spPr>
          <a:xfrm>
            <a:off x="1069341" y="1205591"/>
            <a:ext cx="7036110" cy="5130774"/>
          </a:xfrm>
          <a:prstGeom prst="rect">
            <a:avLst/>
          </a:prstGeom>
          <a:noFill/>
          <a:ln>
            <a:noFill/>
          </a:ln>
        </p:spPr>
        <p:txBody>
          <a:bodyPr spcFirstLastPara="1" wrap="square" lIns="295225" tIns="147600" rIns="295225" bIns="147600" anchor="b" anchorCtr="0">
            <a:noAutofit/>
          </a:bodyPr>
          <a:lstStyle>
            <a:lvl1pPr lvl="0" algn="l">
              <a:spcBef>
                <a:spcPts val="0"/>
              </a:spcBef>
              <a:spcAft>
                <a:spcPts val="0"/>
              </a:spcAft>
              <a:buClr>
                <a:schemeClr val="dk1"/>
              </a:buClr>
              <a:buSzPts val="6500"/>
              <a:buFont typeface="Arial"/>
              <a:buNone/>
              <a:defRPr sz="6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8361645" y="1205594"/>
            <a:ext cx="11955815" cy="25843120"/>
          </a:xfrm>
          <a:prstGeom prst="rect">
            <a:avLst/>
          </a:prstGeom>
          <a:noFill/>
          <a:ln>
            <a:noFill/>
          </a:ln>
        </p:spPr>
        <p:txBody>
          <a:bodyPr spcFirstLastPara="1" wrap="square" lIns="295225" tIns="147600" rIns="295225" bIns="147600" anchor="t" anchorCtr="0">
            <a:normAutofit/>
          </a:bodyPr>
          <a:lstStyle>
            <a:lvl1pPr marL="457200" lvl="0" indent="-882650" algn="l">
              <a:spcBef>
                <a:spcPts val="2060"/>
              </a:spcBef>
              <a:spcAft>
                <a:spcPts val="0"/>
              </a:spcAft>
              <a:buClr>
                <a:schemeClr val="dk1"/>
              </a:buClr>
              <a:buSzPts val="10300"/>
              <a:buChar char="•"/>
              <a:defRPr sz="10300"/>
            </a:lvl1pPr>
            <a:lvl2pPr marL="914400" lvl="1" indent="-800100" algn="l">
              <a:spcBef>
                <a:spcPts val="1800"/>
              </a:spcBef>
              <a:spcAft>
                <a:spcPts val="0"/>
              </a:spcAft>
              <a:buClr>
                <a:schemeClr val="dk1"/>
              </a:buClr>
              <a:buSzPts val="9000"/>
              <a:buChar char="–"/>
              <a:defRPr sz="9000"/>
            </a:lvl2pPr>
            <a:lvl3pPr marL="1371600" lvl="2" indent="-717550" algn="l">
              <a:spcBef>
                <a:spcPts val="1540"/>
              </a:spcBef>
              <a:spcAft>
                <a:spcPts val="0"/>
              </a:spcAft>
              <a:buClr>
                <a:schemeClr val="dk1"/>
              </a:buClr>
              <a:buSzPts val="7700"/>
              <a:buChar char="•"/>
              <a:defRPr sz="77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69" name="Google Shape;69;p10"/>
          <p:cNvSpPr txBox="1">
            <a:spLocks noGrp="1"/>
          </p:cNvSpPr>
          <p:nvPr>
            <p:ph type="body" idx="2"/>
          </p:nvPr>
        </p:nvSpPr>
        <p:spPr>
          <a:xfrm>
            <a:off x="1069341" y="6336367"/>
            <a:ext cx="7036110" cy="20712346"/>
          </a:xfrm>
          <a:prstGeom prst="rect">
            <a:avLst/>
          </a:prstGeom>
          <a:noFill/>
          <a:ln>
            <a:noFill/>
          </a:ln>
        </p:spPr>
        <p:txBody>
          <a:bodyPr spcFirstLastPara="1" wrap="square" lIns="295225" tIns="147600" rIns="295225" bIns="147600" anchor="t" anchorCtr="0">
            <a:normAutofit/>
          </a:bodyPr>
          <a:lstStyle>
            <a:lvl1pPr marL="457200" lvl="0" indent="-228600" algn="l">
              <a:spcBef>
                <a:spcPts val="900"/>
              </a:spcBef>
              <a:spcAft>
                <a:spcPts val="0"/>
              </a:spcAft>
              <a:buClr>
                <a:schemeClr val="dk1"/>
              </a:buClr>
              <a:buSzPts val="4500"/>
              <a:buNone/>
              <a:defRPr sz="4500"/>
            </a:lvl1pPr>
            <a:lvl2pPr marL="914400" lvl="1" indent="-228600" algn="l">
              <a:spcBef>
                <a:spcPts val="780"/>
              </a:spcBef>
              <a:spcAft>
                <a:spcPts val="0"/>
              </a:spcAft>
              <a:buClr>
                <a:schemeClr val="dk1"/>
              </a:buClr>
              <a:buSzPts val="3900"/>
              <a:buNone/>
              <a:defRPr sz="3900"/>
            </a:lvl2pPr>
            <a:lvl3pPr marL="1371600" lvl="2" indent="-228600" algn="l">
              <a:spcBef>
                <a:spcPts val="640"/>
              </a:spcBef>
              <a:spcAft>
                <a:spcPts val="0"/>
              </a:spcAft>
              <a:buClr>
                <a:schemeClr val="dk1"/>
              </a:buClr>
              <a:buSzPts val="3200"/>
              <a:buNone/>
              <a:defRPr sz="3200"/>
            </a:lvl3pPr>
            <a:lvl4pPr marL="1828800" lvl="3" indent="-228600" algn="l">
              <a:spcBef>
                <a:spcPts val="580"/>
              </a:spcBef>
              <a:spcAft>
                <a:spcPts val="0"/>
              </a:spcAft>
              <a:buClr>
                <a:schemeClr val="dk1"/>
              </a:buClr>
              <a:buSzPts val="2900"/>
              <a:buNone/>
              <a:defRPr sz="2900"/>
            </a:lvl4pPr>
            <a:lvl5pPr marL="2286000" lvl="4" indent="-228600" algn="l">
              <a:spcBef>
                <a:spcPts val="580"/>
              </a:spcBef>
              <a:spcAft>
                <a:spcPts val="0"/>
              </a:spcAft>
              <a:buClr>
                <a:schemeClr val="dk1"/>
              </a:buClr>
              <a:buSzPts val="2900"/>
              <a:buNone/>
              <a:defRPr sz="2900"/>
            </a:lvl5pPr>
            <a:lvl6pPr marL="2743200" lvl="5" indent="-228600" algn="l">
              <a:spcBef>
                <a:spcPts val="580"/>
              </a:spcBef>
              <a:spcAft>
                <a:spcPts val="0"/>
              </a:spcAft>
              <a:buClr>
                <a:schemeClr val="dk1"/>
              </a:buClr>
              <a:buSzPts val="2900"/>
              <a:buNone/>
              <a:defRPr sz="2900"/>
            </a:lvl6pPr>
            <a:lvl7pPr marL="3200400" lvl="6" indent="-228600" algn="l">
              <a:spcBef>
                <a:spcPts val="580"/>
              </a:spcBef>
              <a:spcAft>
                <a:spcPts val="0"/>
              </a:spcAft>
              <a:buClr>
                <a:schemeClr val="dk1"/>
              </a:buClr>
              <a:buSzPts val="2900"/>
              <a:buNone/>
              <a:defRPr sz="2900"/>
            </a:lvl7pPr>
            <a:lvl8pPr marL="3657600" lvl="7" indent="-228600" algn="l">
              <a:spcBef>
                <a:spcPts val="580"/>
              </a:spcBef>
              <a:spcAft>
                <a:spcPts val="0"/>
              </a:spcAft>
              <a:buClr>
                <a:schemeClr val="dk1"/>
              </a:buClr>
              <a:buSzPts val="2900"/>
              <a:buNone/>
              <a:defRPr sz="2900"/>
            </a:lvl8pPr>
            <a:lvl9pPr marL="4114800" lvl="8" indent="-228600" algn="l">
              <a:spcBef>
                <a:spcPts val="580"/>
              </a:spcBef>
              <a:spcAft>
                <a:spcPts val="0"/>
              </a:spcAft>
              <a:buClr>
                <a:schemeClr val="dk1"/>
              </a:buClr>
              <a:buSzPts val="2900"/>
              <a:buNone/>
              <a:defRPr sz="2900"/>
            </a:lvl9pPr>
          </a:lstStyle>
          <a:p>
            <a:endParaRPr/>
          </a:p>
        </p:txBody>
      </p:sp>
      <p:sp>
        <p:nvSpPr>
          <p:cNvPr id="70" name="Google Shape;70;p10"/>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pic>
        <p:nvPicPr>
          <p:cNvPr id="74" name="Google Shape;74;p11"/>
          <p:cNvPicPr preferRelativeResize="0"/>
          <p:nvPr/>
        </p:nvPicPr>
        <p:blipFill rotWithShape="1">
          <a:blip r:embed="rId2">
            <a:alphaModFix/>
          </a:blip>
          <a:srcRect l="17619" r="50713" b="90185"/>
          <a:stretch/>
        </p:blipFill>
        <p:spPr>
          <a:xfrm>
            <a:off x="3657600" y="378347"/>
            <a:ext cx="6764169" cy="2972814"/>
          </a:xfrm>
          <a:prstGeom prst="rect">
            <a:avLst/>
          </a:prstGeom>
          <a:noFill/>
          <a:ln>
            <a:noFill/>
          </a:ln>
        </p:spPr>
      </p:pic>
      <p:sp>
        <p:nvSpPr>
          <p:cNvPr id="75" name="Google Shape;75;p11"/>
          <p:cNvSpPr txBox="1">
            <a:spLocks noGrp="1"/>
          </p:cNvSpPr>
          <p:nvPr>
            <p:ph type="title"/>
          </p:nvPr>
        </p:nvSpPr>
        <p:spPr>
          <a:xfrm>
            <a:off x="4191962" y="21195981"/>
            <a:ext cx="12832080" cy="2502306"/>
          </a:xfrm>
          <a:prstGeom prst="rect">
            <a:avLst/>
          </a:prstGeom>
          <a:noFill/>
          <a:ln>
            <a:noFill/>
          </a:ln>
        </p:spPr>
        <p:txBody>
          <a:bodyPr spcFirstLastPara="1" wrap="square" lIns="295225" tIns="147600" rIns="295225" bIns="147600" anchor="b" anchorCtr="0">
            <a:noAutofit/>
          </a:bodyPr>
          <a:lstStyle>
            <a:lvl1pPr lvl="0" algn="l">
              <a:spcBef>
                <a:spcPts val="0"/>
              </a:spcBef>
              <a:spcAft>
                <a:spcPts val="0"/>
              </a:spcAft>
              <a:buClr>
                <a:schemeClr val="dk1"/>
              </a:buClr>
              <a:buSzPts val="6500"/>
              <a:buFont typeface="Arial"/>
              <a:buNone/>
              <a:defRPr sz="6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a:spLocks noGrp="1"/>
          </p:cNvSpPr>
          <p:nvPr>
            <p:ph type="pic" idx="2"/>
          </p:nvPr>
        </p:nvSpPr>
        <p:spPr>
          <a:xfrm>
            <a:off x="4191962" y="2705572"/>
            <a:ext cx="12832080" cy="18167985"/>
          </a:xfrm>
          <a:prstGeom prst="rect">
            <a:avLst/>
          </a:prstGeom>
          <a:noFill/>
          <a:ln>
            <a:noFill/>
          </a:ln>
        </p:spPr>
        <p:txBody>
          <a:bodyPr spcFirstLastPara="1" wrap="square" lIns="295225" tIns="147600" rIns="295225" bIns="147600" anchor="t" anchorCtr="0">
            <a:normAutofit/>
          </a:bodyPr>
          <a:lstStyle>
            <a:lvl1pPr marR="0" lvl="0" algn="l" rtl="0">
              <a:spcBef>
                <a:spcPts val="2060"/>
              </a:spcBef>
              <a:spcAft>
                <a:spcPts val="0"/>
              </a:spcAft>
              <a:buClr>
                <a:schemeClr val="dk1"/>
              </a:buClr>
              <a:buSzPts val="10300"/>
              <a:buFont typeface="Arial"/>
              <a:buNone/>
              <a:defRPr sz="10300" b="0" i="0" u="none" strike="noStrike" cap="none">
                <a:solidFill>
                  <a:schemeClr val="dk1"/>
                </a:solidFill>
                <a:latin typeface="Arial"/>
                <a:ea typeface="Arial"/>
                <a:cs typeface="Arial"/>
                <a:sym typeface="Arial"/>
              </a:defRPr>
            </a:lvl1pPr>
            <a:lvl2pPr marR="0" lvl="1" algn="l" rtl="0">
              <a:spcBef>
                <a:spcPts val="1800"/>
              </a:spcBef>
              <a:spcAft>
                <a:spcPts val="0"/>
              </a:spcAft>
              <a:buClr>
                <a:schemeClr val="dk1"/>
              </a:buClr>
              <a:buSzPts val="9000"/>
              <a:buFont typeface="Arial"/>
              <a:buNone/>
              <a:defRPr sz="9000" b="0" i="0" u="none" strike="noStrike" cap="none">
                <a:solidFill>
                  <a:schemeClr val="dk1"/>
                </a:solidFill>
                <a:latin typeface="Arial"/>
                <a:ea typeface="Arial"/>
                <a:cs typeface="Arial"/>
                <a:sym typeface="Arial"/>
              </a:defRPr>
            </a:lvl2pPr>
            <a:lvl3pPr marR="0" lvl="2" algn="l" rtl="0">
              <a:spcBef>
                <a:spcPts val="1540"/>
              </a:spcBef>
              <a:spcAft>
                <a:spcPts val="0"/>
              </a:spcAft>
              <a:buClr>
                <a:schemeClr val="dk1"/>
              </a:buClr>
              <a:buSzPts val="7700"/>
              <a:buFont typeface="Arial"/>
              <a:buNone/>
              <a:defRPr sz="7700" b="0" i="0" u="none" strike="noStrike" cap="none">
                <a:solidFill>
                  <a:schemeClr val="dk1"/>
                </a:solidFill>
                <a:latin typeface="Arial"/>
                <a:ea typeface="Arial"/>
                <a:cs typeface="Arial"/>
                <a:sym typeface="Arial"/>
              </a:defRPr>
            </a:lvl3pPr>
            <a:lvl4pPr marR="0" lvl="3" algn="l" rtl="0">
              <a:spcBef>
                <a:spcPts val="130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4pPr>
            <a:lvl5pPr marR="0" lvl="4" algn="l" rtl="0">
              <a:spcBef>
                <a:spcPts val="130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5pPr>
            <a:lvl6pPr marR="0" lvl="5" algn="l" rtl="0">
              <a:spcBef>
                <a:spcPts val="130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6pPr>
            <a:lvl7pPr marR="0" lvl="6" algn="l" rtl="0">
              <a:spcBef>
                <a:spcPts val="130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7pPr>
            <a:lvl8pPr marR="0" lvl="7" algn="l" rtl="0">
              <a:spcBef>
                <a:spcPts val="130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8pPr>
            <a:lvl9pPr marR="0" lvl="8" algn="l" rtl="0">
              <a:spcBef>
                <a:spcPts val="130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body" idx="1"/>
          </p:nvPr>
        </p:nvSpPr>
        <p:spPr>
          <a:xfrm>
            <a:off x="4191962" y="23698288"/>
            <a:ext cx="12832080" cy="3553689"/>
          </a:xfrm>
          <a:prstGeom prst="rect">
            <a:avLst/>
          </a:prstGeom>
          <a:noFill/>
          <a:ln>
            <a:noFill/>
          </a:ln>
        </p:spPr>
        <p:txBody>
          <a:bodyPr spcFirstLastPara="1" wrap="square" lIns="295225" tIns="147600" rIns="295225" bIns="147600" anchor="t" anchorCtr="0">
            <a:normAutofit/>
          </a:bodyPr>
          <a:lstStyle>
            <a:lvl1pPr marL="457200" lvl="0" indent="-228600" algn="l">
              <a:spcBef>
                <a:spcPts val="900"/>
              </a:spcBef>
              <a:spcAft>
                <a:spcPts val="0"/>
              </a:spcAft>
              <a:buClr>
                <a:schemeClr val="dk1"/>
              </a:buClr>
              <a:buSzPts val="4500"/>
              <a:buNone/>
              <a:defRPr sz="4500"/>
            </a:lvl1pPr>
            <a:lvl2pPr marL="914400" lvl="1" indent="-228600" algn="l">
              <a:spcBef>
                <a:spcPts val="780"/>
              </a:spcBef>
              <a:spcAft>
                <a:spcPts val="0"/>
              </a:spcAft>
              <a:buClr>
                <a:schemeClr val="dk1"/>
              </a:buClr>
              <a:buSzPts val="3900"/>
              <a:buNone/>
              <a:defRPr sz="3900"/>
            </a:lvl2pPr>
            <a:lvl3pPr marL="1371600" lvl="2" indent="-228600" algn="l">
              <a:spcBef>
                <a:spcPts val="640"/>
              </a:spcBef>
              <a:spcAft>
                <a:spcPts val="0"/>
              </a:spcAft>
              <a:buClr>
                <a:schemeClr val="dk1"/>
              </a:buClr>
              <a:buSzPts val="3200"/>
              <a:buNone/>
              <a:defRPr sz="3200"/>
            </a:lvl3pPr>
            <a:lvl4pPr marL="1828800" lvl="3" indent="-228600" algn="l">
              <a:spcBef>
                <a:spcPts val="580"/>
              </a:spcBef>
              <a:spcAft>
                <a:spcPts val="0"/>
              </a:spcAft>
              <a:buClr>
                <a:schemeClr val="dk1"/>
              </a:buClr>
              <a:buSzPts val="2900"/>
              <a:buNone/>
              <a:defRPr sz="2900"/>
            </a:lvl4pPr>
            <a:lvl5pPr marL="2286000" lvl="4" indent="-228600" algn="l">
              <a:spcBef>
                <a:spcPts val="580"/>
              </a:spcBef>
              <a:spcAft>
                <a:spcPts val="0"/>
              </a:spcAft>
              <a:buClr>
                <a:schemeClr val="dk1"/>
              </a:buClr>
              <a:buSzPts val="2900"/>
              <a:buNone/>
              <a:defRPr sz="2900"/>
            </a:lvl5pPr>
            <a:lvl6pPr marL="2743200" lvl="5" indent="-228600" algn="l">
              <a:spcBef>
                <a:spcPts val="580"/>
              </a:spcBef>
              <a:spcAft>
                <a:spcPts val="0"/>
              </a:spcAft>
              <a:buClr>
                <a:schemeClr val="dk1"/>
              </a:buClr>
              <a:buSzPts val="2900"/>
              <a:buNone/>
              <a:defRPr sz="2900"/>
            </a:lvl6pPr>
            <a:lvl7pPr marL="3200400" lvl="6" indent="-228600" algn="l">
              <a:spcBef>
                <a:spcPts val="580"/>
              </a:spcBef>
              <a:spcAft>
                <a:spcPts val="0"/>
              </a:spcAft>
              <a:buClr>
                <a:schemeClr val="dk1"/>
              </a:buClr>
              <a:buSzPts val="2900"/>
              <a:buNone/>
              <a:defRPr sz="2900"/>
            </a:lvl7pPr>
            <a:lvl8pPr marL="3657600" lvl="7" indent="-228600" algn="l">
              <a:spcBef>
                <a:spcPts val="580"/>
              </a:spcBef>
              <a:spcAft>
                <a:spcPts val="0"/>
              </a:spcAft>
              <a:buClr>
                <a:schemeClr val="dk1"/>
              </a:buClr>
              <a:buSzPts val="2900"/>
              <a:buNone/>
              <a:defRPr sz="2900"/>
            </a:lvl8pPr>
            <a:lvl9pPr marL="4114800" lvl="8" indent="-228600" algn="l">
              <a:spcBef>
                <a:spcPts val="580"/>
              </a:spcBef>
              <a:spcAft>
                <a:spcPts val="0"/>
              </a:spcAft>
              <a:buClr>
                <a:schemeClr val="dk1"/>
              </a:buClr>
              <a:buSzPts val="2900"/>
              <a:buNone/>
              <a:defRPr sz="2900"/>
            </a:lvl9pPr>
          </a:lstStyle>
          <a:p>
            <a:endParaRPr/>
          </a:p>
        </p:txBody>
      </p:sp>
      <p:sp>
        <p:nvSpPr>
          <p:cNvPr id="78" name="Google Shape;78;p11"/>
          <p:cNvSpPr txBox="1">
            <a:spLocks noGrp="1"/>
          </p:cNvSpPr>
          <p:nvPr>
            <p:ph type="dt" idx="10"/>
          </p:nvPr>
        </p:nvSpPr>
        <p:spPr>
          <a:xfrm>
            <a:off x="1069340" y="28065053"/>
            <a:ext cx="4990253"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79" name="Google Shape;79;p11"/>
          <p:cNvSpPr txBox="1">
            <a:spLocks noGrp="1"/>
          </p:cNvSpPr>
          <p:nvPr>
            <p:ph type="ftr" idx="11"/>
          </p:nvPr>
        </p:nvSpPr>
        <p:spPr>
          <a:xfrm>
            <a:off x="7307157" y="28065053"/>
            <a:ext cx="6772487" cy="161212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5800">
                <a:solidFill>
                  <a:schemeClr val="dk1"/>
                </a:solidFill>
                <a:latin typeface="Arial"/>
                <a:ea typeface="Arial"/>
                <a:cs typeface="Arial"/>
                <a:sym typeface="Arial"/>
              </a:defRPr>
            </a:lvl1pPr>
            <a:lvl2pPr marR="0" lvl="1"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80" name="Google Shape;80;p11"/>
          <p:cNvSpPr txBox="1">
            <a:spLocks noGrp="1"/>
          </p:cNvSpPr>
          <p:nvPr>
            <p:ph type="sldNum" idx="12"/>
          </p:nvPr>
        </p:nvSpPr>
        <p:spPr>
          <a:xfrm>
            <a:off x="15327206" y="28065053"/>
            <a:ext cx="4990253" cy="161212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5800">
                <a:solidFill>
                  <a:schemeClr val="dk1"/>
                </a:solidFill>
                <a:latin typeface="Arial"/>
                <a:ea typeface="Arial"/>
                <a:cs typeface="Arial"/>
                <a:sym typeface="Arial"/>
              </a:defRPr>
            </a:lvl1pPr>
            <a:lvl2pPr marL="0" marR="0" lvl="1" indent="0" algn="l" rtl="0">
              <a:spcBef>
                <a:spcPts val="0"/>
              </a:spcBef>
              <a:buNone/>
              <a:defRPr sz="5800">
                <a:solidFill>
                  <a:schemeClr val="dk1"/>
                </a:solidFill>
                <a:latin typeface="Arial"/>
                <a:ea typeface="Arial"/>
                <a:cs typeface="Arial"/>
                <a:sym typeface="Arial"/>
              </a:defRPr>
            </a:lvl2pPr>
            <a:lvl3pPr marL="0" marR="0" lvl="2" indent="0" algn="l" rtl="0">
              <a:spcBef>
                <a:spcPts val="0"/>
              </a:spcBef>
              <a:buNone/>
              <a:defRPr sz="5800">
                <a:solidFill>
                  <a:schemeClr val="dk1"/>
                </a:solidFill>
                <a:latin typeface="Arial"/>
                <a:ea typeface="Arial"/>
                <a:cs typeface="Arial"/>
                <a:sym typeface="Arial"/>
              </a:defRPr>
            </a:lvl3pPr>
            <a:lvl4pPr marL="0" marR="0" lvl="3" indent="0" algn="l" rtl="0">
              <a:spcBef>
                <a:spcPts val="0"/>
              </a:spcBef>
              <a:buNone/>
              <a:defRPr sz="5800">
                <a:solidFill>
                  <a:schemeClr val="dk1"/>
                </a:solidFill>
                <a:latin typeface="Arial"/>
                <a:ea typeface="Arial"/>
                <a:cs typeface="Arial"/>
                <a:sym typeface="Arial"/>
              </a:defRPr>
            </a:lvl4pPr>
            <a:lvl5pPr marL="0" marR="0" lvl="4" indent="0" algn="l" rtl="0">
              <a:spcBef>
                <a:spcPts val="0"/>
              </a:spcBef>
              <a:buNone/>
              <a:defRPr sz="5800">
                <a:solidFill>
                  <a:schemeClr val="dk1"/>
                </a:solidFill>
                <a:latin typeface="Arial"/>
                <a:ea typeface="Arial"/>
                <a:cs typeface="Arial"/>
                <a:sym typeface="Arial"/>
              </a:defRPr>
            </a:lvl5pPr>
            <a:lvl6pPr marL="0" marR="0" lvl="5" indent="0" algn="l" rtl="0">
              <a:spcBef>
                <a:spcPts val="0"/>
              </a:spcBef>
              <a:buNone/>
              <a:defRPr sz="5800">
                <a:solidFill>
                  <a:schemeClr val="dk1"/>
                </a:solidFill>
                <a:latin typeface="Arial"/>
                <a:ea typeface="Arial"/>
                <a:cs typeface="Arial"/>
                <a:sym typeface="Arial"/>
              </a:defRPr>
            </a:lvl6pPr>
            <a:lvl7pPr marL="0" marR="0" lvl="6" indent="0" algn="l" rtl="0">
              <a:spcBef>
                <a:spcPts val="0"/>
              </a:spcBef>
              <a:buNone/>
              <a:defRPr sz="5800">
                <a:solidFill>
                  <a:schemeClr val="dk1"/>
                </a:solidFill>
                <a:latin typeface="Arial"/>
                <a:ea typeface="Arial"/>
                <a:cs typeface="Arial"/>
                <a:sym typeface="Arial"/>
              </a:defRPr>
            </a:lvl7pPr>
            <a:lvl8pPr marL="0" marR="0" lvl="7" indent="0" algn="l" rtl="0">
              <a:spcBef>
                <a:spcPts val="0"/>
              </a:spcBef>
              <a:buNone/>
              <a:defRPr sz="5800">
                <a:solidFill>
                  <a:schemeClr val="dk1"/>
                </a:solidFill>
                <a:latin typeface="Arial"/>
                <a:ea typeface="Arial"/>
                <a:cs typeface="Arial"/>
                <a:sym typeface="Arial"/>
              </a:defRPr>
            </a:lvl8pPr>
            <a:lvl9pPr marL="0" marR="0" lvl="8" indent="0" algn="l" rtl="0">
              <a:spcBef>
                <a:spcPts val="0"/>
              </a:spcBef>
              <a:buNone/>
              <a:defRPr sz="5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13">
            <a:alphaModFix/>
          </a:blip>
          <a:srcRect/>
          <a:stretch/>
        </p:blipFill>
        <p:spPr>
          <a:xfrm>
            <a:off x="26281" y="14013"/>
            <a:ext cx="21360519" cy="30289216"/>
          </a:xfrm>
          <a:prstGeom prst="rect">
            <a:avLst/>
          </a:prstGeom>
          <a:noFill/>
          <a:ln>
            <a:noFill/>
          </a:ln>
        </p:spPr>
      </p:pic>
      <p:sp>
        <p:nvSpPr>
          <p:cNvPr id="11" name="Google Shape;11;p2"/>
          <p:cNvSpPr txBox="1">
            <a:spLocks noGrp="1"/>
          </p:cNvSpPr>
          <p:nvPr>
            <p:ph type="title"/>
          </p:nvPr>
        </p:nvSpPr>
        <p:spPr>
          <a:xfrm>
            <a:off x="1069340" y="3690715"/>
            <a:ext cx="18337029" cy="3024336"/>
          </a:xfrm>
          <a:prstGeom prst="rect">
            <a:avLst/>
          </a:prstGeom>
          <a:noFill/>
          <a:ln>
            <a:noFill/>
          </a:ln>
        </p:spPr>
        <p:txBody>
          <a:bodyPr spcFirstLastPara="1" wrap="square" lIns="295225" tIns="147600" rIns="295225" bIns="147600" anchor="ctr" anchorCtr="0">
            <a:noAutofit/>
          </a:bodyPr>
          <a:lstStyle>
            <a:lvl1pPr marR="0" lvl="0" algn="ctr" rtl="0">
              <a:spcBef>
                <a:spcPts val="0"/>
              </a:spcBef>
              <a:spcAft>
                <a:spcPts val="0"/>
              </a:spcAft>
              <a:buClr>
                <a:schemeClr val="dk1"/>
              </a:buClr>
              <a:buSzPts val="9800"/>
              <a:buFont typeface="Arial"/>
              <a:buNone/>
              <a:defRPr sz="9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
          <p:cNvSpPr txBox="1">
            <a:spLocks noGrp="1"/>
          </p:cNvSpPr>
          <p:nvPr>
            <p:ph type="body" idx="1"/>
          </p:nvPr>
        </p:nvSpPr>
        <p:spPr>
          <a:xfrm>
            <a:off x="1069340" y="7065330"/>
            <a:ext cx="19248120" cy="19983384"/>
          </a:xfrm>
          <a:prstGeom prst="rect">
            <a:avLst/>
          </a:prstGeom>
          <a:noFill/>
          <a:ln>
            <a:noFill/>
          </a:ln>
        </p:spPr>
        <p:txBody>
          <a:bodyPr spcFirstLastPara="1" wrap="square" lIns="295225" tIns="147600" rIns="295225" bIns="147600" anchor="t" anchorCtr="0">
            <a:normAutofit/>
          </a:bodyPr>
          <a:lstStyle>
            <a:lvl1pPr marL="457200" marR="0" lvl="0" indent="-787400" algn="l" rtl="0">
              <a:spcBef>
                <a:spcPts val="1760"/>
              </a:spcBef>
              <a:spcAft>
                <a:spcPts val="0"/>
              </a:spcAft>
              <a:buClr>
                <a:schemeClr val="dk1"/>
              </a:buClr>
              <a:buSzPts val="8800"/>
              <a:buFont typeface="Arial"/>
              <a:buChar char="•"/>
              <a:defRPr sz="8800" b="0" i="0" u="none" strike="noStrike" cap="none">
                <a:solidFill>
                  <a:schemeClr val="dk1"/>
                </a:solidFill>
                <a:latin typeface="Arial"/>
                <a:ea typeface="Arial"/>
                <a:cs typeface="Arial"/>
                <a:sym typeface="Arial"/>
              </a:defRPr>
            </a:lvl1pPr>
            <a:lvl2pPr marL="914400" marR="0" lvl="1" indent="-736600" algn="l" rtl="0">
              <a:spcBef>
                <a:spcPts val="1600"/>
              </a:spcBef>
              <a:spcAft>
                <a:spcPts val="0"/>
              </a:spcAft>
              <a:buClr>
                <a:schemeClr val="dk1"/>
              </a:buClr>
              <a:buSzPts val="8000"/>
              <a:buFont typeface="Arial"/>
              <a:buChar char="–"/>
              <a:defRPr sz="8000" b="0" i="0" u="none" strike="noStrike" cap="none">
                <a:solidFill>
                  <a:schemeClr val="dk1"/>
                </a:solidFill>
                <a:latin typeface="Arial"/>
                <a:ea typeface="Arial"/>
                <a:cs typeface="Arial"/>
                <a:sym typeface="Arial"/>
              </a:defRPr>
            </a:lvl2pPr>
            <a:lvl3pPr marL="1371600" marR="0" lvl="2" indent="-647700" algn="l" rtl="0">
              <a:spcBef>
                <a:spcPts val="1320"/>
              </a:spcBef>
              <a:spcAft>
                <a:spcPts val="0"/>
              </a:spcAft>
              <a:buClr>
                <a:schemeClr val="dk1"/>
              </a:buClr>
              <a:buSzPts val="6600"/>
              <a:buFont typeface="Arial"/>
              <a:buChar char="•"/>
              <a:defRPr sz="6600" b="0" i="0" u="none" strike="noStrike" cap="none">
                <a:solidFill>
                  <a:schemeClr val="dk1"/>
                </a:solidFill>
                <a:latin typeface="Arial"/>
                <a:ea typeface="Arial"/>
                <a:cs typeface="Arial"/>
                <a:sym typeface="Arial"/>
              </a:defRPr>
            </a:lvl3pPr>
            <a:lvl4pPr marL="1828800" marR="0" lvl="3" indent="-571500" algn="l" rtl="0">
              <a:spcBef>
                <a:spcPts val="1080"/>
              </a:spcBef>
              <a:spcAft>
                <a:spcPts val="0"/>
              </a:spcAft>
              <a:buClr>
                <a:schemeClr val="dk1"/>
              </a:buClr>
              <a:buSzPts val="5400"/>
              <a:buFont typeface="Arial"/>
              <a:buChar char="–"/>
              <a:defRPr sz="5400" b="0" i="0" u="none" strike="noStrike" cap="none">
                <a:solidFill>
                  <a:schemeClr val="dk1"/>
                </a:solidFill>
                <a:latin typeface="Arial"/>
                <a:ea typeface="Arial"/>
                <a:cs typeface="Arial"/>
                <a:sym typeface="Arial"/>
              </a:defRPr>
            </a:lvl4pPr>
            <a:lvl5pPr marL="2286000" marR="0" lvl="4" indent="-571500" algn="l" rtl="0">
              <a:spcBef>
                <a:spcPts val="1080"/>
              </a:spcBef>
              <a:spcAft>
                <a:spcPts val="0"/>
              </a:spcAft>
              <a:buClr>
                <a:schemeClr val="dk1"/>
              </a:buClr>
              <a:buSzPts val="5400"/>
              <a:buFont typeface="Arial"/>
              <a:buChar char="»"/>
              <a:defRPr sz="5400" b="0" i="0" u="none" strike="noStrike" cap="none">
                <a:solidFill>
                  <a:schemeClr val="dk1"/>
                </a:solidFill>
                <a:latin typeface="Arial"/>
                <a:ea typeface="Arial"/>
                <a:cs typeface="Arial"/>
                <a:sym typeface="Arial"/>
              </a:defRPr>
            </a:lvl5pPr>
            <a:lvl6pPr marL="2743200" marR="0" lvl="5" indent="-641350" algn="l" rtl="0">
              <a:spcBef>
                <a:spcPts val="1300"/>
              </a:spcBef>
              <a:spcAft>
                <a:spcPts val="0"/>
              </a:spcAft>
              <a:buClr>
                <a:schemeClr val="dk1"/>
              </a:buClr>
              <a:buSzPts val="6500"/>
              <a:buFont typeface="Arial"/>
              <a:buChar char="•"/>
              <a:defRPr sz="6500" b="0" i="0" u="none" strike="noStrike" cap="none">
                <a:solidFill>
                  <a:schemeClr val="dk1"/>
                </a:solidFill>
                <a:latin typeface="Arial"/>
                <a:ea typeface="Arial"/>
                <a:cs typeface="Arial"/>
                <a:sym typeface="Arial"/>
              </a:defRPr>
            </a:lvl6pPr>
            <a:lvl7pPr marL="3200400" marR="0" lvl="6" indent="-641350" algn="l" rtl="0">
              <a:spcBef>
                <a:spcPts val="1300"/>
              </a:spcBef>
              <a:spcAft>
                <a:spcPts val="0"/>
              </a:spcAft>
              <a:buClr>
                <a:schemeClr val="dk1"/>
              </a:buClr>
              <a:buSzPts val="6500"/>
              <a:buFont typeface="Arial"/>
              <a:buChar char="•"/>
              <a:defRPr sz="6500" b="0" i="0" u="none" strike="noStrike" cap="none">
                <a:solidFill>
                  <a:schemeClr val="dk1"/>
                </a:solidFill>
                <a:latin typeface="Arial"/>
                <a:ea typeface="Arial"/>
                <a:cs typeface="Arial"/>
                <a:sym typeface="Arial"/>
              </a:defRPr>
            </a:lvl7pPr>
            <a:lvl8pPr marL="3657600" marR="0" lvl="7" indent="-641350" algn="l" rtl="0">
              <a:spcBef>
                <a:spcPts val="1300"/>
              </a:spcBef>
              <a:spcAft>
                <a:spcPts val="0"/>
              </a:spcAft>
              <a:buClr>
                <a:schemeClr val="dk1"/>
              </a:buClr>
              <a:buSzPts val="6500"/>
              <a:buFont typeface="Arial"/>
              <a:buChar char="•"/>
              <a:defRPr sz="6500" b="0" i="0" u="none" strike="noStrike" cap="none">
                <a:solidFill>
                  <a:schemeClr val="dk1"/>
                </a:solidFill>
                <a:latin typeface="Arial"/>
                <a:ea typeface="Arial"/>
                <a:cs typeface="Arial"/>
                <a:sym typeface="Arial"/>
              </a:defRPr>
            </a:lvl8pPr>
            <a:lvl9pPr marL="4114800" marR="0" lvl="8" indent="-641350" algn="l" rtl="0">
              <a:spcBef>
                <a:spcPts val="1300"/>
              </a:spcBef>
              <a:spcAft>
                <a:spcPts val="0"/>
              </a:spcAft>
              <a:buClr>
                <a:schemeClr val="dk1"/>
              </a:buClr>
              <a:buSzPts val="6500"/>
              <a:buFont typeface="Arial"/>
              <a:buChar char="•"/>
              <a:defRPr sz="6500" b="0" i="0" u="none" strike="noStrike" cap="none">
                <a:solidFill>
                  <a:schemeClr val="dk1"/>
                </a:solidFill>
                <a:latin typeface="Arial"/>
                <a:ea typeface="Arial"/>
                <a:cs typeface="Arial"/>
                <a:sym typeface="Arial"/>
              </a:defRPr>
            </a:lvl9pPr>
          </a:lstStyle>
          <a:p>
            <a:endParaRPr/>
          </a:p>
        </p:txBody>
      </p:sp>
      <p:sp>
        <p:nvSpPr>
          <p:cNvPr id="13" name="Google Shape;13;p2" descr="{&quot;HashCode&quot;:-574504238,&quot;Placement&quot;:&quot;Header&quot;,&quot;Top&quot;:0.0,&quot;Left&quot;:755.3759,&quot;SlideWidth&quot;:1684,&quot;SlideHeight&quot;:2384}"/>
          <p:cNvSpPr txBox="1"/>
          <p:nvPr/>
        </p:nvSpPr>
        <p:spPr>
          <a:xfrm>
            <a:off x="9593274" y="0"/>
            <a:ext cx="2200252" cy="262344"/>
          </a:xfrm>
          <a:prstGeom prst="rect">
            <a:avLst/>
          </a:prstGeom>
          <a:noFill/>
          <a:ln>
            <a:noFill/>
          </a:ln>
        </p:spPr>
        <p:txBody>
          <a:bodyPr spcFirstLastPara="1" wrap="square" lIns="0" tIns="0" rIns="0" bIns="0" anchor="ctr" anchorCtr="1">
            <a:spAutoFit/>
          </a:bodyPr>
          <a:lstStyle/>
          <a:p>
            <a:pPr marL="0" marR="0" lvl="0" indent="0" algn="ctr" rtl="0">
              <a:spcBef>
                <a:spcPts val="0"/>
              </a:spcBef>
              <a:spcAft>
                <a:spcPts val="0"/>
              </a:spcAft>
              <a:buNone/>
            </a:pPr>
            <a:r>
              <a:rPr lang="en-SG" sz="1000" b="0" i="0" u="none" strike="noStrike" cap="none">
                <a:solidFill>
                  <a:srgbClr val="000000"/>
                </a:solidFill>
                <a:latin typeface="Arial"/>
                <a:ea typeface="Arial"/>
                <a:cs typeface="Arial"/>
                <a:sym typeface="Arial"/>
              </a:rPr>
              <a:t>OFFICIAL (CLOSED) \ NON-SENSITIVE</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1069340" y="3402683"/>
            <a:ext cx="19993212" cy="3024336"/>
          </a:xfrm>
          <a:prstGeom prst="rect">
            <a:avLst/>
          </a:prstGeom>
          <a:noFill/>
          <a:ln>
            <a:noFill/>
          </a:ln>
        </p:spPr>
        <p:txBody>
          <a:bodyPr spcFirstLastPara="1" wrap="square" lIns="295225" tIns="147600" rIns="295225" bIns="147600" anchor="ctr" anchorCtr="0">
            <a:noAutofit/>
          </a:bodyPr>
          <a:lstStyle/>
          <a:p>
            <a:pPr marL="0" lvl="0" indent="0" algn="l" rtl="0">
              <a:lnSpc>
                <a:spcPct val="100000"/>
              </a:lnSpc>
              <a:spcBef>
                <a:spcPts val="0"/>
              </a:spcBef>
              <a:spcAft>
                <a:spcPts val="0"/>
              </a:spcAft>
              <a:buClr>
                <a:schemeClr val="dk1"/>
              </a:buClr>
              <a:buSzPts val="8000"/>
              <a:buFont typeface="Arial"/>
              <a:buNone/>
            </a:pPr>
            <a:r>
              <a:rPr lang="en-SG" sz="8000"/>
              <a:t>Implementation of Security Infrastructure on the Cloud</a:t>
            </a:r>
            <a:endParaRPr/>
          </a:p>
        </p:txBody>
      </p:sp>
      <p:sp>
        <p:nvSpPr>
          <p:cNvPr id="101" name="Google Shape;101;p1"/>
          <p:cNvSpPr/>
          <p:nvPr/>
        </p:nvSpPr>
        <p:spPr>
          <a:xfrm>
            <a:off x="1262384" y="6210995"/>
            <a:ext cx="18288001" cy="1208842"/>
          </a:xfrm>
          <a:prstGeom prst="round2DiagRect">
            <a:avLst>
              <a:gd name="adj1" fmla="val 16667"/>
              <a:gd name="adj2" fmla="val 0"/>
            </a:avLst>
          </a:prstGeom>
          <a:solidFill>
            <a:schemeClr val="accent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6500" b="1">
                <a:solidFill>
                  <a:schemeClr val="lt1"/>
                </a:solidFill>
                <a:latin typeface="Arial"/>
                <a:ea typeface="Arial"/>
                <a:cs typeface="Arial"/>
                <a:sym typeface="Arial"/>
              </a:rPr>
              <a:t>Project Overview</a:t>
            </a:r>
            <a:endParaRPr/>
          </a:p>
        </p:txBody>
      </p:sp>
      <p:sp>
        <p:nvSpPr>
          <p:cNvPr id="102" name="Google Shape;102;p1"/>
          <p:cNvSpPr txBox="1"/>
          <p:nvPr/>
        </p:nvSpPr>
        <p:spPr>
          <a:xfrm>
            <a:off x="1069340" y="7704472"/>
            <a:ext cx="18697200" cy="12106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3200" b="1" dirty="0">
                <a:solidFill>
                  <a:srgbClr val="595959"/>
                </a:solidFill>
                <a:latin typeface="Arial"/>
                <a:ea typeface="Arial"/>
                <a:cs typeface="Arial"/>
                <a:sym typeface="Arial"/>
              </a:rPr>
              <a:t>Problem: </a:t>
            </a:r>
            <a:r>
              <a:rPr lang="en-SG" sz="3200" dirty="0">
                <a:solidFill>
                  <a:srgbClr val="595959"/>
                </a:solidFill>
              </a:rPr>
              <a:t>In this day and age, web application is a widely used platform providing many services in the hopes of providing services in the comfort of the users home. Companies nowadays are attracted to cloud computing more specifically its on-demand and elastic nature. With the cloud structure being demanded there would be a need to support its adoption more accurately aiding in the securing of the cloud structure. Having cloud security allows the organization to host their web applications securely and free of worry from malicious attackers. </a:t>
            </a:r>
            <a:endParaRPr dirty="0"/>
          </a:p>
          <a:p>
            <a:pPr marL="0" marR="0" lvl="0" indent="0" algn="just" rtl="0">
              <a:spcBef>
                <a:spcPts val="300"/>
              </a:spcBef>
              <a:spcAft>
                <a:spcPts val="0"/>
              </a:spcAft>
              <a:buNone/>
            </a:pPr>
            <a:endParaRPr sz="3200" dirty="0">
              <a:solidFill>
                <a:srgbClr val="595959"/>
              </a:solidFill>
              <a:latin typeface="Arial"/>
              <a:ea typeface="Arial"/>
              <a:cs typeface="Arial"/>
              <a:sym typeface="Arial"/>
            </a:endParaRPr>
          </a:p>
          <a:p>
            <a:pPr marL="0" marR="0" lvl="0" indent="0" algn="just" rtl="0">
              <a:spcBef>
                <a:spcPts val="300"/>
              </a:spcBef>
              <a:spcAft>
                <a:spcPts val="0"/>
              </a:spcAft>
              <a:buNone/>
            </a:pPr>
            <a:r>
              <a:rPr lang="en-SG" sz="3200" b="1" dirty="0">
                <a:solidFill>
                  <a:srgbClr val="595959"/>
                </a:solidFill>
                <a:latin typeface="Arial"/>
                <a:ea typeface="Arial"/>
                <a:cs typeface="Arial"/>
                <a:sym typeface="Arial"/>
              </a:rPr>
              <a:t>Requirements: </a:t>
            </a:r>
            <a:r>
              <a:rPr lang="en-SG" sz="3200" dirty="0">
                <a:solidFill>
                  <a:srgbClr val="595959"/>
                </a:solidFill>
              </a:rPr>
              <a:t>The project has us deploying a created 2 tier architecture on the a Virtual Private Cloud (VPC) in AWS. Data for both in transit and at rest are configured for secure connection with security groups implemented to restrict any unnecessary ports. Auto scaling and Application Load Balancing would also be used to manage the traffic frequency in the event there is an influx in users. Monitoring would also be required through the use of the CloudWatch and CloudTrail service to be notified of anomalies in the VPC.</a:t>
            </a:r>
            <a:endParaRPr dirty="0"/>
          </a:p>
          <a:p>
            <a:pPr marL="0" marR="0" lvl="0" indent="0" algn="just" rtl="0">
              <a:spcBef>
                <a:spcPts val="300"/>
              </a:spcBef>
              <a:spcAft>
                <a:spcPts val="0"/>
              </a:spcAft>
              <a:buNone/>
            </a:pPr>
            <a:endParaRPr sz="3200" b="1" dirty="0">
              <a:solidFill>
                <a:srgbClr val="595959"/>
              </a:solidFill>
              <a:latin typeface="Arial"/>
              <a:ea typeface="Arial"/>
              <a:cs typeface="Arial"/>
              <a:sym typeface="Arial"/>
            </a:endParaRPr>
          </a:p>
          <a:p>
            <a:pPr marL="0" marR="0" lvl="0" indent="0" algn="just" rtl="0">
              <a:spcBef>
                <a:spcPts val="300"/>
              </a:spcBef>
              <a:spcAft>
                <a:spcPts val="0"/>
              </a:spcAft>
              <a:buNone/>
            </a:pPr>
            <a:r>
              <a:rPr lang="en-SG" sz="3200" b="1" dirty="0">
                <a:solidFill>
                  <a:srgbClr val="595959"/>
                </a:solidFill>
                <a:latin typeface="Arial"/>
                <a:ea typeface="Arial"/>
                <a:cs typeface="Arial"/>
                <a:sym typeface="Arial"/>
              </a:rPr>
              <a:t>Solution:</a:t>
            </a:r>
            <a:r>
              <a:rPr lang="en-SG" sz="3200" dirty="0">
                <a:solidFill>
                  <a:srgbClr val="595959"/>
                </a:solidFill>
                <a:latin typeface="Arial"/>
                <a:ea typeface="Arial"/>
                <a:cs typeface="Arial"/>
                <a:sym typeface="Arial"/>
              </a:rPr>
              <a:t> </a:t>
            </a:r>
            <a:r>
              <a:rPr lang="en-SG" sz="3200" dirty="0">
                <a:solidFill>
                  <a:srgbClr val="595959"/>
                </a:solidFill>
              </a:rPr>
              <a:t>The team has created a E-commerce book store, </a:t>
            </a:r>
            <a:r>
              <a:rPr lang="en-SG" sz="3200" dirty="0" err="1">
                <a:solidFill>
                  <a:srgbClr val="595959"/>
                </a:solidFill>
              </a:rPr>
              <a:t>Qaziwa</a:t>
            </a:r>
            <a:r>
              <a:rPr lang="en-SG" sz="3200" dirty="0">
                <a:solidFill>
                  <a:srgbClr val="595959"/>
                </a:solidFill>
              </a:rPr>
              <a:t>. The data that is used and stored by </a:t>
            </a:r>
            <a:r>
              <a:rPr lang="en-SG" sz="3200" dirty="0" err="1">
                <a:solidFill>
                  <a:srgbClr val="595959"/>
                </a:solidFill>
              </a:rPr>
              <a:t>Qaziwa</a:t>
            </a:r>
            <a:r>
              <a:rPr lang="en-SG" sz="3200" dirty="0">
                <a:solidFill>
                  <a:srgbClr val="595959"/>
                </a:solidFill>
              </a:rPr>
              <a:t> are stored in a MySQL database and implemented along with the website into respective instances in our created VPC. The team has implemented encryption for all data that is in-transit and at rest with the traffic heavily restricted only allowing the traffic HTTPS, SQL and essential ports open. For the users of the website, we have implemented Google Authenticator as a form of identity authentication to prevent malicious users impersonating as a user. </a:t>
            </a:r>
            <a:endParaRPr/>
          </a:p>
          <a:p>
            <a:pPr marL="0" marR="0" lvl="0" indent="0" algn="just" rtl="0">
              <a:spcBef>
                <a:spcPts val="300"/>
              </a:spcBef>
              <a:spcAft>
                <a:spcPts val="0"/>
              </a:spcAft>
              <a:buNone/>
            </a:pPr>
            <a:endParaRPr sz="3200">
              <a:solidFill>
                <a:srgbClr val="595959"/>
              </a:solidFill>
              <a:latin typeface="Arial"/>
              <a:ea typeface="Arial"/>
              <a:cs typeface="Arial"/>
              <a:sym typeface="Arial"/>
            </a:endParaRPr>
          </a:p>
          <a:p>
            <a:pPr marL="0" marR="0" lvl="0" indent="0" algn="just" rtl="0">
              <a:spcBef>
                <a:spcPts val="0"/>
              </a:spcBef>
              <a:spcAft>
                <a:spcPts val="0"/>
              </a:spcAft>
              <a:buNone/>
            </a:pPr>
            <a:r>
              <a:rPr lang="en-SG" sz="3200" b="1" dirty="0">
                <a:solidFill>
                  <a:srgbClr val="595959"/>
                </a:solidFill>
                <a:latin typeface="Arial"/>
                <a:ea typeface="Arial"/>
                <a:cs typeface="Arial"/>
                <a:sym typeface="Arial"/>
              </a:rPr>
              <a:t>Technologies: AWS</a:t>
            </a:r>
            <a:r>
              <a:rPr lang="en-SG" sz="3200" b="1" dirty="0">
                <a:solidFill>
                  <a:srgbClr val="595959"/>
                </a:solidFill>
              </a:rPr>
              <a:t> Classroom (Cloud Service), Putty, </a:t>
            </a:r>
            <a:r>
              <a:rPr lang="en-SG" sz="3200" b="1" dirty="0" err="1">
                <a:solidFill>
                  <a:srgbClr val="595959"/>
                </a:solidFill>
              </a:rPr>
              <a:t>Netbeans</a:t>
            </a:r>
            <a:r>
              <a:rPr lang="en-SG" sz="3200" b="1" dirty="0">
                <a:solidFill>
                  <a:srgbClr val="595959"/>
                </a:solidFill>
              </a:rPr>
              <a:t> IDE. (PHP, </a:t>
            </a:r>
            <a:r>
              <a:rPr lang="en-SG" sz="3200" b="1" dirty="0" err="1">
                <a:solidFill>
                  <a:srgbClr val="595959"/>
                </a:solidFill>
              </a:rPr>
              <a:t>Javascript</a:t>
            </a:r>
            <a:r>
              <a:rPr lang="en-SG" sz="3200" b="1" dirty="0">
                <a:solidFill>
                  <a:srgbClr val="595959"/>
                </a:solidFill>
              </a:rPr>
              <a:t>, CSS and HTML), phpMyAdmin, Cloudflare, Linux OS, AWS CLI, </a:t>
            </a:r>
            <a:r>
              <a:rPr lang="en-SG" sz="3200" b="1" dirty="0" err="1">
                <a:solidFill>
                  <a:srgbClr val="595959"/>
                </a:solidFill>
              </a:rPr>
              <a:t>Freenom</a:t>
            </a:r>
            <a:r>
              <a:rPr lang="en-SG" sz="3200" b="1" dirty="0">
                <a:solidFill>
                  <a:srgbClr val="595959"/>
                </a:solidFill>
              </a:rPr>
              <a:t> (Domain name System), Google Authenticator </a:t>
            </a:r>
            <a:endParaRPr sz="4400" dirty="0">
              <a:solidFill>
                <a:srgbClr val="595959"/>
              </a:solidFill>
              <a:latin typeface="Arial"/>
              <a:ea typeface="Arial"/>
              <a:cs typeface="Arial"/>
              <a:sym typeface="Arial"/>
            </a:endParaRPr>
          </a:p>
        </p:txBody>
      </p:sp>
      <p:sp>
        <p:nvSpPr>
          <p:cNvPr id="103" name="Google Shape;103;p1"/>
          <p:cNvSpPr txBox="1"/>
          <p:nvPr/>
        </p:nvSpPr>
        <p:spPr>
          <a:xfrm>
            <a:off x="10161050" y="23142750"/>
            <a:ext cx="10596600" cy="908100"/>
          </a:xfrm>
          <a:prstGeom prst="rect">
            <a:avLst/>
          </a:prstGeom>
          <a:noFill/>
          <a:ln>
            <a:noFill/>
          </a:ln>
        </p:spPr>
        <p:txBody>
          <a:bodyPr spcFirstLastPara="1" wrap="square" lIns="45650" tIns="22825" rIns="45650" bIns="22825" anchor="t" anchorCtr="0">
            <a:spAutoFit/>
          </a:bodyPr>
          <a:lstStyle/>
          <a:p>
            <a:pPr marL="0" marR="0" lvl="0" indent="0" algn="l" rtl="0">
              <a:spcBef>
                <a:spcPts val="0"/>
              </a:spcBef>
              <a:spcAft>
                <a:spcPts val="0"/>
              </a:spcAft>
              <a:buNone/>
            </a:pPr>
            <a:r>
              <a:rPr lang="en-SG" sz="2800">
                <a:solidFill>
                  <a:srgbClr val="595959"/>
                </a:solidFill>
              </a:rPr>
              <a:t>Instance Dashboard which hosts the team’s Web App and Database Server</a:t>
            </a:r>
            <a:endParaRPr/>
          </a:p>
        </p:txBody>
      </p:sp>
      <p:sp>
        <p:nvSpPr>
          <p:cNvPr id="104" name="Google Shape;104;p1"/>
          <p:cNvSpPr txBox="1"/>
          <p:nvPr/>
        </p:nvSpPr>
        <p:spPr>
          <a:xfrm>
            <a:off x="1260352" y="26996913"/>
            <a:ext cx="9357900" cy="2770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a:solidFill>
                  <a:srgbClr val="595959"/>
                </a:solidFill>
                <a:latin typeface="Arial"/>
                <a:ea typeface="Arial"/>
                <a:cs typeface="Arial"/>
                <a:sym typeface="Arial"/>
              </a:rPr>
              <a:t>Team Members</a:t>
            </a:r>
            <a:endParaRPr/>
          </a:p>
          <a:p>
            <a:pPr marL="0" marR="0" lvl="0" indent="0" algn="l" rtl="0">
              <a:spcBef>
                <a:spcPts val="0"/>
              </a:spcBef>
              <a:spcAft>
                <a:spcPts val="0"/>
              </a:spcAft>
              <a:buNone/>
            </a:pPr>
            <a:r>
              <a:rPr lang="en-SG" sz="2400">
                <a:solidFill>
                  <a:srgbClr val="595959"/>
                </a:solidFill>
              </a:rPr>
              <a:t>Team leader: Muhd Wafiyuddin Bin Abdul Rahman</a:t>
            </a:r>
            <a:endParaRPr sz="2400">
              <a:solidFill>
                <a:srgbClr val="595959"/>
              </a:solidFill>
            </a:endParaRPr>
          </a:p>
          <a:p>
            <a:pPr marL="0" marR="0" lvl="0" indent="0" algn="l" rtl="0">
              <a:spcBef>
                <a:spcPts val="0"/>
              </a:spcBef>
              <a:spcAft>
                <a:spcPts val="0"/>
              </a:spcAft>
              <a:buNone/>
            </a:pPr>
            <a:r>
              <a:rPr lang="en-SG" sz="2400">
                <a:solidFill>
                  <a:srgbClr val="595959"/>
                </a:solidFill>
              </a:rPr>
              <a:t>Member: Ng Zi Rui</a:t>
            </a:r>
            <a:endParaRPr sz="2400">
              <a:solidFill>
                <a:srgbClr val="595959"/>
              </a:solidFill>
            </a:endParaRPr>
          </a:p>
          <a:p>
            <a:pPr marL="0" marR="0" lvl="0" indent="0" algn="l" rtl="0">
              <a:spcBef>
                <a:spcPts val="0"/>
              </a:spcBef>
              <a:spcAft>
                <a:spcPts val="0"/>
              </a:spcAft>
              <a:buNone/>
            </a:pPr>
            <a:r>
              <a:rPr lang="en-SG" sz="2400">
                <a:solidFill>
                  <a:srgbClr val="595959"/>
                </a:solidFill>
              </a:rPr>
              <a:t>Member: Qamarrul Danial Bin Razali</a:t>
            </a:r>
            <a:endParaRPr sz="2400">
              <a:solidFill>
                <a:srgbClr val="595959"/>
              </a:solidFill>
            </a:endParaRPr>
          </a:p>
          <a:p>
            <a:pPr marL="0" marR="0" lvl="0" indent="0" algn="l" rtl="0">
              <a:spcBef>
                <a:spcPts val="0"/>
              </a:spcBef>
              <a:spcAft>
                <a:spcPts val="0"/>
              </a:spcAft>
              <a:buNone/>
            </a:pPr>
            <a:r>
              <a:rPr lang="en-SG" sz="2400">
                <a:solidFill>
                  <a:srgbClr val="595959"/>
                </a:solidFill>
              </a:rPr>
              <a:t>Supervisor: Ms. Pauline Chin</a:t>
            </a:r>
            <a:endParaRPr/>
          </a:p>
          <a:p>
            <a:pPr marL="0" marR="0" lvl="0" indent="0" algn="l" rtl="0">
              <a:spcBef>
                <a:spcPts val="0"/>
              </a:spcBef>
              <a:spcAft>
                <a:spcPts val="0"/>
              </a:spcAft>
              <a:buNone/>
            </a:pPr>
            <a:endParaRPr sz="5400">
              <a:solidFill>
                <a:srgbClr val="595959"/>
              </a:solidFill>
              <a:latin typeface="Arial"/>
              <a:ea typeface="Arial"/>
              <a:cs typeface="Arial"/>
              <a:sym typeface="Arial"/>
            </a:endParaRPr>
          </a:p>
        </p:txBody>
      </p:sp>
      <p:pic>
        <p:nvPicPr>
          <p:cNvPr id="105" name="Google Shape;105;p1"/>
          <p:cNvPicPr preferRelativeResize="0"/>
          <p:nvPr/>
        </p:nvPicPr>
        <p:blipFill>
          <a:blip r:embed="rId3">
            <a:alphaModFix/>
          </a:blip>
          <a:stretch>
            <a:fillRect/>
          </a:stretch>
        </p:blipFill>
        <p:spPr>
          <a:xfrm>
            <a:off x="9982849" y="19810663"/>
            <a:ext cx="10774801" cy="3097875"/>
          </a:xfrm>
          <a:prstGeom prst="rect">
            <a:avLst/>
          </a:prstGeom>
          <a:noFill/>
          <a:ln>
            <a:noFill/>
          </a:ln>
        </p:spPr>
      </p:pic>
      <p:pic>
        <p:nvPicPr>
          <p:cNvPr id="106" name="Google Shape;106;p1"/>
          <p:cNvPicPr preferRelativeResize="0"/>
          <p:nvPr/>
        </p:nvPicPr>
        <p:blipFill>
          <a:blip r:embed="rId4">
            <a:alphaModFix/>
          </a:blip>
          <a:stretch>
            <a:fillRect/>
          </a:stretch>
        </p:blipFill>
        <p:spPr>
          <a:xfrm>
            <a:off x="1352550" y="19810674"/>
            <a:ext cx="7258051" cy="5074950"/>
          </a:xfrm>
          <a:prstGeom prst="rect">
            <a:avLst/>
          </a:prstGeom>
          <a:noFill/>
          <a:ln>
            <a:noFill/>
          </a:ln>
        </p:spPr>
      </p:pic>
      <p:pic>
        <p:nvPicPr>
          <p:cNvPr id="107" name="Google Shape;107;p1"/>
          <p:cNvPicPr preferRelativeResize="0"/>
          <p:nvPr/>
        </p:nvPicPr>
        <p:blipFill>
          <a:blip r:embed="rId5">
            <a:alphaModFix/>
          </a:blip>
          <a:stretch>
            <a:fillRect/>
          </a:stretch>
        </p:blipFill>
        <p:spPr>
          <a:xfrm>
            <a:off x="9982852" y="24285050"/>
            <a:ext cx="5486400" cy="3352800"/>
          </a:xfrm>
          <a:prstGeom prst="rect">
            <a:avLst/>
          </a:prstGeom>
          <a:noFill/>
          <a:ln>
            <a:noFill/>
          </a:ln>
        </p:spPr>
      </p:pic>
      <p:sp>
        <p:nvSpPr>
          <p:cNvPr id="108" name="Google Shape;108;p1"/>
          <p:cNvSpPr txBox="1"/>
          <p:nvPr/>
        </p:nvSpPr>
        <p:spPr>
          <a:xfrm>
            <a:off x="10325450" y="27712575"/>
            <a:ext cx="4801200" cy="1339200"/>
          </a:xfrm>
          <a:prstGeom prst="rect">
            <a:avLst/>
          </a:prstGeom>
          <a:noFill/>
          <a:ln>
            <a:noFill/>
          </a:ln>
        </p:spPr>
        <p:txBody>
          <a:bodyPr spcFirstLastPara="1" wrap="square" lIns="45650" tIns="22825" rIns="45650" bIns="22825" anchor="t" anchorCtr="0">
            <a:spAutoFit/>
          </a:bodyPr>
          <a:lstStyle/>
          <a:p>
            <a:pPr marL="0" marR="0" lvl="0" indent="0" algn="l" rtl="0">
              <a:spcBef>
                <a:spcPts val="0"/>
              </a:spcBef>
              <a:spcAft>
                <a:spcPts val="0"/>
              </a:spcAft>
              <a:buNone/>
            </a:pPr>
            <a:r>
              <a:rPr lang="en-SG" sz="2800">
                <a:solidFill>
                  <a:srgbClr val="595959"/>
                </a:solidFill>
              </a:rPr>
              <a:t>Team’s created website hosted through AWS Classroom</a:t>
            </a:r>
            <a:endParaRPr/>
          </a:p>
        </p:txBody>
      </p:sp>
      <p:pic>
        <p:nvPicPr>
          <p:cNvPr id="111" name="Google Shape;111;p1"/>
          <p:cNvPicPr preferRelativeResize="0"/>
          <p:nvPr/>
        </p:nvPicPr>
        <p:blipFill>
          <a:blip r:embed="rId6">
            <a:alphaModFix/>
          </a:blip>
          <a:stretch>
            <a:fillRect/>
          </a:stretch>
        </p:blipFill>
        <p:spPr>
          <a:xfrm>
            <a:off x="16242949" y="23954100"/>
            <a:ext cx="3523600" cy="36837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Implementation of Security Infrastructure on the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Security Infrastructure on the Cloud</dc:title>
  <dc:creator>Samuel Chua OCC</dc:creator>
  <cp:lastModifiedBy>QAMARRUL DANIAL B RAZALI RP</cp:lastModifiedBy>
  <cp:revision>1</cp:revision>
  <dcterms:created xsi:type="dcterms:W3CDTF">2013-11-08T07:15:15Z</dcterms:created>
  <dcterms:modified xsi:type="dcterms:W3CDTF">2021-08-04T03:58:37Z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0x010100B49794E0D3E11A4E8455FF8E1BE9B851</vt:lpwstr>
  </property>
  <property fmtid="{D5CDD505-2E9C-101B-9397-08002B2CF9AE}" pid="3" name="_dlc_DocIdItemGuid">
    <vt:lpwstr>d2ab94f0-aa0b-4424-bc35-41695c99ac49</vt:lpwstr>
  </property>
  <property fmtid="{D5CDD505-2E9C-101B-9397-08002B2CF9AE}" pid="4" name="MSIP_Label_b70f6a2e-9a0b-44bc-9fcb-55781401e2f0_Enabled">
    <vt:lpwstr>true</vt:lpwstr>
  </property>
  <property fmtid="{D5CDD505-2E9C-101B-9397-08002B2CF9AE}" pid="5" name="MSIP_Label_b70f6a2e-9a0b-44bc-9fcb-55781401e2f0_SetDate">
    <vt:lpwstr>2021-07-12T06:48:16Z</vt:lpwstr>
  </property>
  <property fmtid="{D5CDD505-2E9C-101B-9397-08002B2CF9AE}" pid="6" name="MSIP_Label_b70f6a2e-9a0b-44bc-9fcb-55781401e2f0_Method">
    <vt:lpwstr>Standard</vt:lpwstr>
  </property>
  <property fmtid="{D5CDD505-2E9C-101B-9397-08002B2CF9AE}" pid="7" name="MSIP_Label_b70f6a2e-9a0b-44bc-9fcb-55781401e2f0_Name">
    <vt:lpwstr>NON-SENSITIVE</vt:lpwstr>
  </property>
  <property fmtid="{D5CDD505-2E9C-101B-9397-08002B2CF9AE}" pid="8" name="MSIP_Label_b70f6a2e-9a0b-44bc-9fcb-55781401e2f0_SiteId">
    <vt:lpwstr>f688b0d0-79f0-40a4-8644-35fcdee9d0f3</vt:lpwstr>
  </property>
  <property fmtid="{D5CDD505-2E9C-101B-9397-08002B2CF9AE}" pid="9" name="MSIP_Label_b70f6a2e-9a0b-44bc-9fcb-55781401e2f0_ActionId">
    <vt:lpwstr>b0df680a-912e-44c3-89e9-6455e0f4fcc7</vt:lpwstr>
  </property>
  <property fmtid="{D5CDD505-2E9C-101B-9397-08002B2CF9AE}" pid="10" name="MSIP_Label_b70f6a2e-9a0b-44bc-9fcb-55781401e2f0_ContentBits">
    <vt:lpwstr>1</vt:lpwstr>
  </property>
</Properties>
</file>