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57" r:id="rId5"/>
    <p:sldId id="258" r:id="rId6"/>
    <p:sldId id="262" r:id="rId7"/>
    <p:sldId id="274" r:id="rId8"/>
    <p:sldId id="275" r:id="rId9"/>
    <p:sldId id="276" r:id="rId10"/>
    <p:sldId id="277" r:id="rId11"/>
    <p:sldId id="280" r:id="rId12"/>
    <p:sldId id="278" r:id="rId13"/>
    <p:sldId id="279" r:id="rId14"/>
    <p:sldId id="281" r:id="rId15"/>
    <p:sldId id="282" r:id="rId16"/>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8F69"/>
    <a:srgbClr val="557153"/>
    <a:srgbClr val="A9AF7E"/>
    <a:srgbClr val="E6E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8E3BA-5BD5-DB4B-BC10-DBD25BEED69C}" v="22" dt="2023-01-16T17:19:5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5T12:59:29.187"/>
    </inkml:context>
    <inkml:brush xml:id="br0">
      <inkml:brushProperty name="width" value="0.35" units="cm"/>
      <inkml:brushProperty name="height" value="0.35" units="cm"/>
      <inkml:brushProperty name="color" value="#FFFFFF"/>
    </inkml:brush>
  </inkml:definitions>
  <inkml:trace contextRef="#ctx0" brushRef="#br0">319 93 24575,'0'48'0,"0"21"0,0 15 0,0 12 0,0-5 0,0-11 0,0-11 0,0-7 0,0-10 0,0-11 0,0-7 0,2-6 0,1-3 0,0-1 0,-1-5 0,-2 0 0,1 0 0,2 6 0,0 10 0,1 7 0,1 8 0,-2 6 0,3 10 0,1 11 0,2 6 0,3 3 0,-2-5 0,-1-4 0,-1-5 0,-1-3 0,2 4 0,-1 1 0,1 3 0,-3-3 0,0-8 0,1-8 0,-1-7 0,-1-4 0,-2 0 0,0-1 0,-3-3 0,0-3 0,0-5 0,0-2 0,0 0 0,0 2 0,0 3 0,0 0 0,0-4 0,0-3 0,0-3 0,0-2 0,0-2 0,0 0 0,0 0 0,0 1 0,0 2 0,0 1 0,0 4 0,0 8 0,0 5 0,0 3 0,0 2 0,0-10 0,0-7 0,-1-7 0,-2-11 0,0-11 0,1-30 0,0-35 0,2-34 0,0 37 0,0-3 0,0-2 0,0-2 0,0-2 0,0-1 0,1-3 0,-2 0 0,-1 2 0,-1 0 0,-2 3 0,0 2 0,-2 8 0,0 3 0,-6-32 0,6 20 0,4 19 0,2 16 0,-2 14 0,1 6 0,-1 3 0,2-4 0,1-8 0,-1-11 0,-2-18 0,-4-25 0,0-22 0,4 43 0,-1 1 0,-2-49 0,2 20 0,1 20 0,2 16 0,1 19 0,-2 11 0,-1 13 0,-5 22 0,-6 27 0,-13 29 0,8-26 0,-1 2 0,-1 5 0,-1 2 0,1 2 0,0 0 0,2 0 0,3 0 0,2-1 0,4 1 0,2 1 0,2 2 0,3 4 0,1 1 0,1 3 0,2-1 0,-1-1 0,0-1 0,0-5 0,0-2 0,0-6 0,0-2 0,0 43 0,0-6 0,0-7 0,0-6 0,0-10 0,0-15 0,0-14 0,0-10 0,1-15 0,4-5 0,9-26 0,11-35 0,-8 6 0,-1-7 0,3-14 0,-2-4 0,-2-5 0,-3 0 0,-3 2 0,-3 3 0,-2 7 0,-1 3 0,-3 4 0,0 0 0,0-3 0,0-2 0,-1-6 0,0-3 0,-1-9 0,-2-3 0,0-4 0,-2-1 0,-1 5 0,0 3 0,-1 9 0,0 4 0,1 14 0,0 4 0,-5-19 0,2 25 0,0 18 0,0 12 0,1 7 0,2 0 0,3-5 0,2 1 0,2-3 0,0 2 0,-2-2 0,-1-2 0,0-14 0,1-16 0,2-13 0,0-5 0,0 8 0,0 36 0,0 76 0,-5 19 0,2-13 0,-2 3 0,-1-13 0,-1-3 0,-7 46 0,6-8 0,3-12 0,4-16 0,1-15 0,2-13 0,3-11 0,3-7 0,4-7 0,5-26 0,5-38 0,-8 10 0,-1-5 0,2-13 0,-1-2 0,-2-1 0,-2 1 0,-2 3 0,-2 1 0,-2-3 0,-2-2 0,-1-15 0,-2-6 0,0 21 0,0-2 0,-2-2-154,1-7 0,-1-2 1,-1 2 153,-1 4 0,1 1 0,-2 4 0,-1-16 0,-1 7 0,2 22 0,0 7 0,-2-2 0,1 29 0,0 29 0,-5 26 0,-8 26 461,-9 27-461,11-32 0,1 3 0,-1 14 0,2 5 0,2 14 0,3 6-328,5-17 0,2 3 0,1 3 234,3 12 0,1 3 0,3 1 94,0-25 0,1 0 0,1 0 0,1 1 0,1 1 0,1 0 0,1 0 0,1-2 0,3 18 0,2-1 0,0-3-123,-2-10 1,-1-3 0,-1-1 122,-2-6 0,-1-2 0,-2-4 0,0 11 0,-3-7 0,-2 23 0,-2-47 0,-2-30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4T17:57:22.425"/>
    </inkml:context>
    <inkml:brush xml:id="br0">
      <inkml:brushProperty name="width" value="0.35" units="cm"/>
      <inkml:brushProperty name="height" value="0.35" units="cm"/>
      <inkml:brushProperty name="color" value="#FFFFFF"/>
    </inkml:brush>
  </inkml:definitions>
  <inkml:trace contextRef="#ctx0" brushRef="#br0">1273 831 24575,'0'-23'0,"0"3"0,0 6 0,0 1 0,0-2 0,1 0 0,1 0 0,0 0 0,1-2 0,-1-3 0,1-2 0,1-1 0,-1-2 0,1-1 0,-1-3 0,3-3 0,1-1 0,2 1 0,1 1 0,-2 4 0,-1 3 0,-2 3 0,-1 4 0,-2-2 0,0 1 0,0 0 0,-2 2 0,0 2 0,0 3 0,0 2 0,-2 5 0,-5 1 0,-10 3 0,-11 0 0,-13 2 0,-12 0 0,-6 1 0,-1-1 0,4-2 0,4 0 0,1 0 0,-3 0 0,-4 0 0,-3 0 0,1 0 0,4 0 0,8 3 0,10 1 0,7 2 0,9 4 0,6 0 0,7 2 0,5 1 0,5 4 0,8 4 0,11 6 0,9 4 0,7 5 0,-1 2 0,-3-1 0,-2-1 0,-1-2 0,-1-2 0,0-3 0,-3-4 0,1-4 0,-1-5 0,1-4 0,1-2 0,1-1 0,1 1 0,-1 1 0,-3-1 0,-1 0 0,0-5 0,1-1 0,3-3 0,4-1 0,0 0 0,2 0 0,4 0 0,3 0 0,3 0 0,0 0 0,-5 0 0,-8 0 0,-7-1 0,-7-3 0,-2-2 0,1-4 0,0-2 0,-1-4 0,-1-3 0,0-1 0,-1-2 0,-1 0 0,-2-1 0,-3 0 0,-3 1 0,-1 3 0,-2 1 0,0 4 0,-1 1 0,0 0 0,-1-2 0,-2-3 0,-2 1 0,-2-2 0,-1-1 0,-1-4 0,1-3 0,-2-2 0,3 3 0,1 1 0,0 4 0,-1 4 0,-5 1 0,-7 2 0,-10 2 0,-11 1 0,-11 2 0,-10 6 0,28 2 0,-2 1 0,1 0 0,-1 0 0,1 0 0,1 0 0,-26 0 0,9 2 0,4 4 0,2 1 0,-4 2 0,-6 0 0,-2 1 0,-5 2 0,2 2 0,4 2 0,10 2 0,15 0 0,14 0 0,10-3 0,18-3 0,17-2 0,19 7 0,-15-4 0,0 3 0,2 4 0,0 3 0,0 1 0,-1 2 0,-1 0 0,-1-2 0,-3-2 0,2-1 0,-3-3 0,0-1 0,26 12 0,-1-5 0,-2-6 0,-5-6 0,-1-4 0,-6-5 0,-6-2 0,-5-1 0,-6 0 0,-4 0 0,-3 0 0,-5-3 0,-3-6 0,-5-6 0,-9-3 0,-14 0 0,-18 5 0,-15 5 0,-3 5 0,7 3 0,11 2 0,7 8 0,7 3 0,-1 5 0,1-1 0,3-2 0,5-2 0,7-5 0,8-3 0,19-4 0,3 0 0,16-3 0,-2-2 0,2-5 0,-3-2 0,0-1 0,-6-1 0,-4-2 0,-5-7 0,-8-6 0,-12-1 0,-20 7 0,-23 11 0,14 7 0,-3 3 0,-5 1 0,0 3 0,-2 1 0,-1 1 0,2 2 0,0 1 0,1 1 0,1 1 0,4-1 0,2 1 0,-22 6 0,10-1 0,12 0 0,5-1 0,4 1 0,4-2 0,5 1 0,5-1 0,6-1 0,7-4 0,11-5 0,12-1 0,15-3 0,9-8 0,3-9 0,-24 6 0,1-2 0,6-1 0,3 0 0,8 0 0,5 1 0,-11 4 0,2 0 0,1 0-305,6-1 1,1 0 0,1-1 304,0 0 0,0 0 0,1 0 0,-2 0 0,1 1 0,-3-1 0,-4 0 0,-2 1 0,-2 0 0,10-2 0,-4 1 0,-10 2 0,-5 0 0,9-2 0,-19 7 0,-14 2 0,-11 3 0,-13-1 0,-13-1 913,-15-5-913,-17-6 0,21 4 0,-4-2 0,-12-4 0,-6-2-328,12 4 0,-2-1 0,-3-1 210,-5-1 1,-2-1 0,-1 0 117,12 4 0,0-1 0,-1 0 0,-1 2 0,1-1 0,-1-1 0,1 2 0,0 0 0,2 1 0,0-1 0,1 1 0,0 1 0,-12-2 0,0 1 0,3 0-126,4 3 0,1 1 0,3 1 126,-13-1 0,3 2 0,12 2 0,4 2 0,-13 1 0,31 1 0,14 2 983,13 3-657,7 5 79,10 4-405,8 1 0,9 1 0,12 8 0,-18-6 0,2 2 0,8 7 0,3 4 0,6 7 0,1 3-201,-14-11 1,2 1-1,-1-1 201,1 1 0,0 0 0,-1-2 0,-1 0 0,0-1 0,0-2 0,15 11 0,0-3 0,-4-6 0,-2-3 0,-2-4 0,0-3 0,-4-2 0,1-4 0,-4-4 0,0-2 0,-2-1 0,-1-3 0,28 0 602,-8-9-602,-13-11 0,-13-13 0,-13-13 0,-22-9 0,-23-6 0,7 28 0,-4 0 0,-6 2 0,-2 2 0,0 4 0,0 3 0,0 5 0,0 2 0,3 6 0,0 1 0,-21 3 0,11 3 0,15 4 0,13 4 0,8 5 0,4-6 0,2-1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6AA636-0AF5-A0BC-BB13-670E52BA3E9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UA"/>
          </a:p>
        </p:txBody>
      </p:sp>
      <p:sp>
        <p:nvSpPr>
          <p:cNvPr id="3" name="Подзаголовок 2">
            <a:extLst>
              <a:ext uri="{FF2B5EF4-FFF2-40B4-BE49-F238E27FC236}">
                <a16:creationId xmlns:a16="http://schemas.microsoft.com/office/drawing/2014/main" id="{A9B6823C-2702-FC16-9601-EF3898010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UA"/>
          </a:p>
        </p:txBody>
      </p:sp>
      <p:sp>
        <p:nvSpPr>
          <p:cNvPr id="4" name="Дата 3">
            <a:extLst>
              <a:ext uri="{FF2B5EF4-FFF2-40B4-BE49-F238E27FC236}">
                <a16:creationId xmlns:a16="http://schemas.microsoft.com/office/drawing/2014/main" id="{C7F88F0C-AF2A-1D86-F27A-9F8717507AFF}"/>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5" name="Нижний колонтитул 4">
            <a:extLst>
              <a:ext uri="{FF2B5EF4-FFF2-40B4-BE49-F238E27FC236}">
                <a16:creationId xmlns:a16="http://schemas.microsoft.com/office/drawing/2014/main" id="{0AE1077F-5EB4-B7D2-4ED1-0DA27CA81CE7}"/>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25E46428-7599-363C-27CC-3AD3805E7295}"/>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141890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1DBD97-D5A0-9710-8926-378442AD6B9E}"/>
              </a:ext>
            </a:extLst>
          </p:cNvPr>
          <p:cNvSpPr>
            <a:spLocks noGrp="1"/>
          </p:cNvSpPr>
          <p:nvPr>
            <p:ph type="title"/>
          </p:nvPr>
        </p:nvSpPr>
        <p:spPr/>
        <p:txBody>
          <a:bodyPr/>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2C3B827C-6202-B719-834F-A05BC6A9BC6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292A4596-0515-CDA3-29ED-B1B2DA159AD4}"/>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5" name="Нижний колонтитул 4">
            <a:extLst>
              <a:ext uri="{FF2B5EF4-FFF2-40B4-BE49-F238E27FC236}">
                <a16:creationId xmlns:a16="http://schemas.microsoft.com/office/drawing/2014/main" id="{C69A70BA-1C2E-51CC-CB0D-3CE8464FD132}"/>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1A0FDFE6-5547-7C8C-DB65-BC4A70C07DC1}"/>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348136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F3E6008-BC59-6A85-62E5-D444BE275F4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4C25FBD4-B529-E530-22EB-DDD53560402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D9AD62DA-9977-F50C-87BE-2B9E9DF0BFEC}"/>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5" name="Нижний колонтитул 4">
            <a:extLst>
              <a:ext uri="{FF2B5EF4-FFF2-40B4-BE49-F238E27FC236}">
                <a16:creationId xmlns:a16="http://schemas.microsoft.com/office/drawing/2014/main" id="{E91D2903-1F28-8302-22A2-3566492C0FCD}"/>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E067F6D9-348F-F696-BD99-76DC5472FC01}"/>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81797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657263-8482-31D5-AA90-7D68C1BFBF64}"/>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BB183D11-896C-463B-A064-135F02152A3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512BD7E6-3EBB-F957-91C9-73A01D2D3432}"/>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5" name="Нижний колонтитул 4">
            <a:extLst>
              <a:ext uri="{FF2B5EF4-FFF2-40B4-BE49-F238E27FC236}">
                <a16:creationId xmlns:a16="http://schemas.microsoft.com/office/drawing/2014/main" id="{D65CC338-F373-1222-0942-0898FF8C0FC4}"/>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85D6012B-9404-AE7C-087F-1585DDC971C2}"/>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355060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329E47-B3A6-5F94-C8D0-4472FDE24B0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UA"/>
          </a:p>
        </p:txBody>
      </p:sp>
      <p:sp>
        <p:nvSpPr>
          <p:cNvPr id="3" name="Текст 2">
            <a:extLst>
              <a:ext uri="{FF2B5EF4-FFF2-40B4-BE49-F238E27FC236}">
                <a16:creationId xmlns:a16="http://schemas.microsoft.com/office/drawing/2014/main" id="{B549DAB1-94D0-C73C-4FA0-4A1CC48A08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E55F318-8988-6778-EDC0-6391A6F72915}"/>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5" name="Нижний колонтитул 4">
            <a:extLst>
              <a:ext uri="{FF2B5EF4-FFF2-40B4-BE49-F238E27FC236}">
                <a16:creationId xmlns:a16="http://schemas.microsoft.com/office/drawing/2014/main" id="{A4E6BFEB-922E-BF76-068B-F20F10C5B43A}"/>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5175401C-8300-0C55-E00A-9FC9353E2910}"/>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351825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9B14E6-5F7A-0368-F748-CF2FDBF4ABB4}"/>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DF7084DB-73D8-165D-081A-C4A88744F08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Объект 3">
            <a:extLst>
              <a:ext uri="{FF2B5EF4-FFF2-40B4-BE49-F238E27FC236}">
                <a16:creationId xmlns:a16="http://schemas.microsoft.com/office/drawing/2014/main" id="{4F4A5042-002E-9834-ACF1-CA3A4E0B57B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Дата 4">
            <a:extLst>
              <a:ext uri="{FF2B5EF4-FFF2-40B4-BE49-F238E27FC236}">
                <a16:creationId xmlns:a16="http://schemas.microsoft.com/office/drawing/2014/main" id="{B29EEC2C-2E5C-E8A6-9989-2B65B20D082C}"/>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6" name="Нижний колонтитул 5">
            <a:extLst>
              <a:ext uri="{FF2B5EF4-FFF2-40B4-BE49-F238E27FC236}">
                <a16:creationId xmlns:a16="http://schemas.microsoft.com/office/drawing/2014/main" id="{620D00D7-4032-1CF5-688C-66DDA0C47445}"/>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1214801A-B476-8937-8D76-5DCC889CF7A3}"/>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185848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53F071-94B3-4A8F-D99A-F7C4B18B92CD}"/>
              </a:ext>
            </a:extLst>
          </p:cNvPr>
          <p:cNvSpPr>
            <a:spLocks noGrp="1"/>
          </p:cNvSpPr>
          <p:nvPr>
            <p:ph type="title"/>
          </p:nvPr>
        </p:nvSpPr>
        <p:spPr>
          <a:xfrm>
            <a:off x="839788" y="365125"/>
            <a:ext cx="10515600" cy="1325563"/>
          </a:xfrm>
        </p:spPr>
        <p:txBody>
          <a:bodyPr/>
          <a:lstStyle/>
          <a:p>
            <a:r>
              <a:rPr lang="ru-RU"/>
              <a:t>Образец заголовка</a:t>
            </a:r>
            <a:endParaRPr lang="ru-UA"/>
          </a:p>
        </p:txBody>
      </p:sp>
      <p:sp>
        <p:nvSpPr>
          <p:cNvPr id="3" name="Текст 2">
            <a:extLst>
              <a:ext uri="{FF2B5EF4-FFF2-40B4-BE49-F238E27FC236}">
                <a16:creationId xmlns:a16="http://schemas.microsoft.com/office/drawing/2014/main" id="{ACF99B6F-C3CC-C79D-F0F9-48F0AE46C2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988FCB8-B558-739D-5FA0-5665EF90108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Текст 4">
            <a:extLst>
              <a:ext uri="{FF2B5EF4-FFF2-40B4-BE49-F238E27FC236}">
                <a16:creationId xmlns:a16="http://schemas.microsoft.com/office/drawing/2014/main" id="{8AA8A0F3-401B-A739-81E4-D9CF97E82C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7AC199F-B76C-04FD-C479-68663BBF7B0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7" name="Дата 6">
            <a:extLst>
              <a:ext uri="{FF2B5EF4-FFF2-40B4-BE49-F238E27FC236}">
                <a16:creationId xmlns:a16="http://schemas.microsoft.com/office/drawing/2014/main" id="{4BC073E0-D14D-5D12-66A1-49B7846812B8}"/>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8" name="Нижний колонтитул 7">
            <a:extLst>
              <a:ext uri="{FF2B5EF4-FFF2-40B4-BE49-F238E27FC236}">
                <a16:creationId xmlns:a16="http://schemas.microsoft.com/office/drawing/2014/main" id="{D28DEA6C-5948-AD86-59B5-EFE77B344E8B}"/>
              </a:ext>
            </a:extLst>
          </p:cNvPr>
          <p:cNvSpPr>
            <a:spLocks noGrp="1"/>
          </p:cNvSpPr>
          <p:nvPr>
            <p:ph type="ftr" sz="quarter" idx="11"/>
          </p:nvPr>
        </p:nvSpPr>
        <p:spPr/>
        <p:txBody>
          <a:bodyPr/>
          <a:lstStyle/>
          <a:p>
            <a:endParaRPr lang="ru-UA"/>
          </a:p>
        </p:txBody>
      </p:sp>
      <p:sp>
        <p:nvSpPr>
          <p:cNvPr id="9" name="Номер слайда 8">
            <a:extLst>
              <a:ext uri="{FF2B5EF4-FFF2-40B4-BE49-F238E27FC236}">
                <a16:creationId xmlns:a16="http://schemas.microsoft.com/office/drawing/2014/main" id="{515ED482-A8F6-236F-AD12-1D332F12F555}"/>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355299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EC558-43C8-CA1E-F04E-C0EE56C43242}"/>
              </a:ext>
            </a:extLst>
          </p:cNvPr>
          <p:cNvSpPr>
            <a:spLocks noGrp="1"/>
          </p:cNvSpPr>
          <p:nvPr>
            <p:ph type="title"/>
          </p:nvPr>
        </p:nvSpPr>
        <p:spPr/>
        <p:txBody>
          <a:bodyPr/>
          <a:lstStyle/>
          <a:p>
            <a:r>
              <a:rPr lang="ru-RU"/>
              <a:t>Образец заголовка</a:t>
            </a:r>
            <a:endParaRPr lang="ru-UA"/>
          </a:p>
        </p:txBody>
      </p:sp>
      <p:sp>
        <p:nvSpPr>
          <p:cNvPr id="3" name="Дата 2">
            <a:extLst>
              <a:ext uri="{FF2B5EF4-FFF2-40B4-BE49-F238E27FC236}">
                <a16:creationId xmlns:a16="http://schemas.microsoft.com/office/drawing/2014/main" id="{230CF799-805A-5901-AFEC-3E3A240C1ED4}"/>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4" name="Нижний колонтитул 3">
            <a:extLst>
              <a:ext uri="{FF2B5EF4-FFF2-40B4-BE49-F238E27FC236}">
                <a16:creationId xmlns:a16="http://schemas.microsoft.com/office/drawing/2014/main" id="{E90817E0-784D-682D-8543-0C326BBBD174}"/>
              </a:ext>
            </a:extLst>
          </p:cNvPr>
          <p:cNvSpPr>
            <a:spLocks noGrp="1"/>
          </p:cNvSpPr>
          <p:nvPr>
            <p:ph type="ftr" sz="quarter" idx="11"/>
          </p:nvPr>
        </p:nvSpPr>
        <p:spPr/>
        <p:txBody>
          <a:bodyPr/>
          <a:lstStyle/>
          <a:p>
            <a:endParaRPr lang="ru-UA"/>
          </a:p>
        </p:txBody>
      </p:sp>
      <p:sp>
        <p:nvSpPr>
          <p:cNvPr id="5" name="Номер слайда 4">
            <a:extLst>
              <a:ext uri="{FF2B5EF4-FFF2-40B4-BE49-F238E27FC236}">
                <a16:creationId xmlns:a16="http://schemas.microsoft.com/office/drawing/2014/main" id="{F903BB6F-192F-E2FE-ED4F-8DD38AC8A386}"/>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321217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7F872CD-968C-C230-4D5F-C4A9DE3529F4}"/>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3" name="Нижний колонтитул 2">
            <a:extLst>
              <a:ext uri="{FF2B5EF4-FFF2-40B4-BE49-F238E27FC236}">
                <a16:creationId xmlns:a16="http://schemas.microsoft.com/office/drawing/2014/main" id="{4D09CFD3-56FE-B7FD-2C2E-C8103E8EE763}"/>
              </a:ext>
            </a:extLst>
          </p:cNvPr>
          <p:cNvSpPr>
            <a:spLocks noGrp="1"/>
          </p:cNvSpPr>
          <p:nvPr>
            <p:ph type="ftr" sz="quarter" idx="11"/>
          </p:nvPr>
        </p:nvSpPr>
        <p:spPr/>
        <p:txBody>
          <a:bodyPr/>
          <a:lstStyle/>
          <a:p>
            <a:endParaRPr lang="ru-UA"/>
          </a:p>
        </p:txBody>
      </p:sp>
      <p:sp>
        <p:nvSpPr>
          <p:cNvPr id="4" name="Номер слайда 3">
            <a:extLst>
              <a:ext uri="{FF2B5EF4-FFF2-40B4-BE49-F238E27FC236}">
                <a16:creationId xmlns:a16="http://schemas.microsoft.com/office/drawing/2014/main" id="{B5ACC627-37F8-BC3B-74B8-ABC461078B6A}"/>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2892655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CC561-DEDE-E495-65CA-8D1620BF8D7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Объект 2">
            <a:extLst>
              <a:ext uri="{FF2B5EF4-FFF2-40B4-BE49-F238E27FC236}">
                <a16:creationId xmlns:a16="http://schemas.microsoft.com/office/drawing/2014/main" id="{3B75C4CB-6B5F-D0EA-5123-CB9BDDDC3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Текст 3">
            <a:extLst>
              <a:ext uri="{FF2B5EF4-FFF2-40B4-BE49-F238E27FC236}">
                <a16:creationId xmlns:a16="http://schemas.microsoft.com/office/drawing/2014/main" id="{625E86F5-6B0E-94EF-82F4-C09C3195A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5EA838E-0674-9648-983C-8A30FB42ECEF}"/>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6" name="Нижний колонтитул 5">
            <a:extLst>
              <a:ext uri="{FF2B5EF4-FFF2-40B4-BE49-F238E27FC236}">
                <a16:creationId xmlns:a16="http://schemas.microsoft.com/office/drawing/2014/main" id="{3B5F1C33-17FE-E71A-1FB0-DD3ABA71DBBE}"/>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6BF65794-C356-4914-4D76-A09F61BDC9B3}"/>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4149478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B121A5-2221-6208-EEAF-311A72CBD2D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Рисунок 2">
            <a:extLst>
              <a:ext uri="{FF2B5EF4-FFF2-40B4-BE49-F238E27FC236}">
                <a16:creationId xmlns:a16="http://schemas.microsoft.com/office/drawing/2014/main" id="{713EB804-9A05-85DD-AACA-FEC0F4D23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Текст 3">
            <a:extLst>
              <a:ext uri="{FF2B5EF4-FFF2-40B4-BE49-F238E27FC236}">
                <a16:creationId xmlns:a16="http://schemas.microsoft.com/office/drawing/2014/main" id="{AB1A6195-7D60-2A8C-2854-D4FEE57B8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A19D732-6F47-5690-9588-7AC4A20995AC}"/>
              </a:ext>
            </a:extLst>
          </p:cNvPr>
          <p:cNvSpPr>
            <a:spLocks noGrp="1"/>
          </p:cNvSpPr>
          <p:nvPr>
            <p:ph type="dt" sz="half" idx="10"/>
          </p:nvPr>
        </p:nvSpPr>
        <p:spPr/>
        <p:txBody>
          <a:bodyPr/>
          <a:lstStyle/>
          <a:p>
            <a:fld id="{899712B7-234B-5842-B732-3E3ABA7ADF30}" type="datetimeFigureOut">
              <a:rPr lang="ru-UA" smtClean="0"/>
              <a:t>16.01.2023</a:t>
            </a:fld>
            <a:endParaRPr lang="ru-UA"/>
          </a:p>
        </p:txBody>
      </p:sp>
      <p:sp>
        <p:nvSpPr>
          <p:cNvPr id="6" name="Нижний колонтитул 5">
            <a:extLst>
              <a:ext uri="{FF2B5EF4-FFF2-40B4-BE49-F238E27FC236}">
                <a16:creationId xmlns:a16="http://schemas.microsoft.com/office/drawing/2014/main" id="{605AFE44-F225-69F4-6B52-B5F4D5891150}"/>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42D5D5F5-846F-C28F-CC76-8AC9A6380D49}"/>
              </a:ext>
            </a:extLst>
          </p:cNvPr>
          <p:cNvSpPr>
            <a:spLocks noGrp="1"/>
          </p:cNvSpPr>
          <p:nvPr>
            <p:ph type="sldNum" sz="quarter" idx="12"/>
          </p:nvPr>
        </p:nvSpPr>
        <p:spPr/>
        <p:txBody>
          <a:bodyPr/>
          <a:lstStyle/>
          <a:p>
            <a:fld id="{27866451-D106-AA44-AC5D-82AC60EF65A0}" type="slidenum">
              <a:rPr lang="ru-UA" smtClean="0"/>
              <a:t>‹#›</a:t>
            </a:fld>
            <a:endParaRPr lang="ru-UA"/>
          </a:p>
        </p:txBody>
      </p:sp>
    </p:spTree>
    <p:extLst>
      <p:ext uri="{BB962C8B-B14F-4D97-AF65-F5344CB8AC3E}">
        <p14:creationId xmlns:p14="http://schemas.microsoft.com/office/powerpoint/2010/main" val="111729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EAA398-52D0-2464-86E5-F32FEC26E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UA"/>
          </a:p>
        </p:txBody>
      </p:sp>
      <p:sp>
        <p:nvSpPr>
          <p:cNvPr id="3" name="Текст 2">
            <a:extLst>
              <a:ext uri="{FF2B5EF4-FFF2-40B4-BE49-F238E27FC236}">
                <a16:creationId xmlns:a16="http://schemas.microsoft.com/office/drawing/2014/main" id="{FAEF5E70-C88D-C9EB-63C9-8E0162CFEB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855DD2F1-4FDD-1AA6-826B-5A79B9C66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712B7-234B-5842-B732-3E3ABA7ADF30}" type="datetimeFigureOut">
              <a:rPr lang="ru-UA" smtClean="0"/>
              <a:t>16.01.2023</a:t>
            </a:fld>
            <a:endParaRPr lang="ru-UA"/>
          </a:p>
        </p:txBody>
      </p:sp>
      <p:sp>
        <p:nvSpPr>
          <p:cNvPr id="5" name="Нижний колонтитул 4">
            <a:extLst>
              <a:ext uri="{FF2B5EF4-FFF2-40B4-BE49-F238E27FC236}">
                <a16:creationId xmlns:a16="http://schemas.microsoft.com/office/drawing/2014/main" id="{A98D8EF3-76F7-45AD-C1EC-973A24E6E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UA"/>
          </a:p>
        </p:txBody>
      </p:sp>
      <p:sp>
        <p:nvSpPr>
          <p:cNvPr id="6" name="Номер слайда 5">
            <a:extLst>
              <a:ext uri="{FF2B5EF4-FFF2-40B4-BE49-F238E27FC236}">
                <a16:creationId xmlns:a16="http://schemas.microsoft.com/office/drawing/2014/main" id="{EAADF2F8-288E-B8AA-CFB4-3A427AC97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66451-D106-AA44-AC5D-82AC60EF65A0}" type="slidenum">
              <a:rPr lang="ru-UA" smtClean="0"/>
              <a:t>‹#›</a:t>
            </a:fld>
            <a:endParaRPr lang="ru-UA"/>
          </a:p>
        </p:txBody>
      </p:sp>
    </p:spTree>
    <p:extLst>
      <p:ext uri="{BB962C8B-B14F-4D97-AF65-F5344CB8AC3E}">
        <p14:creationId xmlns:p14="http://schemas.microsoft.com/office/powerpoint/2010/main" val="1492149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10"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Рисунок 5" descr="Изображение выглядит как текст&#10;&#10;Автоматически созданное описание">
            <a:extLst>
              <a:ext uri="{FF2B5EF4-FFF2-40B4-BE49-F238E27FC236}">
                <a16:creationId xmlns:a16="http://schemas.microsoft.com/office/drawing/2014/main" id="{E167204E-0249-EA73-587D-1D447944A192}"/>
              </a:ext>
            </a:extLst>
          </p:cNvPr>
          <p:cNvPicPr>
            <a:picLocks noChangeAspect="1"/>
          </p:cNvPicPr>
          <p:nvPr/>
        </p:nvPicPr>
        <p:blipFill>
          <a:blip r:embed="rId2"/>
          <a:stretch>
            <a:fillRect/>
          </a:stretch>
        </p:blipFill>
        <p:spPr>
          <a:xfrm>
            <a:off x="6019324" y="1268810"/>
            <a:ext cx="5225935" cy="4484872"/>
          </a:xfrm>
          <a:prstGeom prst="rect">
            <a:avLst/>
          </a:prstGeom>
        </p:spPr>
      </p:pic>
      <p:sp>
        <p:nvSpPr>
          <p:cNvPr id="2" name="Заголовок 1">
            <a:extLst>
              <a:ext uri="{FF2B5EF4-FFF2-40B4-BE49-F238E27FC236}">
                <a16:creationId xmlns:a16="http://schemas.microsoft.com/office/drawing/2014/main" id="{04AE3B15-2894-3D37-D81E-17DF14C0EE91}"/>
              </a:ext>
            </a:extLst>
          </p:cNvPr>
          <p:cNvSpPr>
            <a:spLocks noGrp="1"/>
          </p:cNvSpPr>
          <p:nvPr>
            <p:ph type="ctrTitle"/>
          </p:nvPr>
        </p:nvSpPr>
        <p:spPr>
          <a:xfrm>
            <a:off x="1078057" y="1149350"/>
            <a:ext cx="4125687" cy="2713367"/>
          </a:xfrm>
        </p:spPr>
        <p:txBody>
          <a:bodyPr>
            <a:normAutofit/>
          </a:bodyPr>
          <a:lstStyle/>
          <a:p>
            <a:r>
              <a:rPr lang="es-419" sz="4400" b="1" i="0" dirty="0">
                <a:solidFill>
                  <a:srgbClr val="557153"/>
                </a:solidFill>
                <a:effectLst/>
                <a:latin typeface="Aharoni" panose="02010803020104030203" pitchFamily="2" charset="-79"/>
                <a:cs typeface="Aharoni" panose="02010803020104030203" pitchFamily="2" charset="-79"/>
              </a:rPr>
              <a:t>Programming</a:t>
            </a:r>
            <a:r>
              <a:rPr lang="ru-RU" sz="4400" b="1" i="0" dirty="0">
                <a:solidFill>
                  <a:srgbClr val="557153"/>
                </a:solidFill>
                <a:effectLst/>
                <a:latin typeface="Aharoni" panose="02010803020104030203" pitchFamily="2" charset="-79"/>
                <a:cs typeface="Aharoni" panose="02010803020104030203" pitchFamily="2" charset="-79"/>
              </a:rPr>
              <a:t> </a:t>
            </a:r>
            <a:r>
              <a:rPr lang="es-419" sz="4400" b="1" i="0" dirty="0">
                <a:solidFill>
                  <a:srgbClr val="557153"/>
                </a:solidFill>
                <a:effectLst/>
                <a:latin typeface="Aharoni" panose="02010803020104030203" pitchFamily="2" charset="-79"/>
                <a:cs typeface="Aharoni" panose="02010803020104030203" pitchFamily="2" charset="-79"/>
              </a:rPr>
              <a:t>Final Exam Project</a:t>
            </a:r>
            <a:endParaRPr lang="ru-UA" sz="4400" b="1" dirty="0">
              <a:solidFill>
                <a:srgbClr val="557153"/>
              </a:solidFill>
              <a:cs typeface="Aharoni" panose="02010803020104030203" pitchFamily="2" charset="-79"/>
            </a:endParaRPr>
          </a:p>
        </p:txBody>
      </p:sp>
      <p:sp>
        <p:nvSpPr>
          <p:cNvPr id="3" name="Подзаголовок 2">
            <a:extLst>
              <a:ext uri="{FF2B5EF4-FFF2-40B4-BE49-F238E27FC236}">
                <a16:creationId xmlns:a16="http://schemas.microsoft.com/office/drawing/2014/main" id="{E932C2AA-A61D-C0E2-21B3-7EBB75B8D906}"/>
              </a:ext>
            </a:extLst>
          </p:cNvPr>
          <p:cNvSpPr>
            <a:spLocks noGrp="1"/>
          </p:cNvSpPr>
          <p:nvPr>
            <p:ph type="subTitle" idx="1"/>
          </p:nvPr>
        </p:nvSpPr>
        <p:spPr>
          <a:xfrm>
            <a:off x="693428" y="4147018"/>
            <a:ext cx="4894943" cy="1784845"/>
          </a:xfrm>
        </p:spPr>
        <p:txBody>
          <a:bodyPr>
            <a:normAutofit/>
          </a:bodyPr>
          <a:lstStyle/>
          <a:p>
            <a:r>
              <a:rPr lang="es-419" b="0" i="0" dirty="0">
                <a:solidFill>
                  <a:srgbClr val="7D8F69"/>
                </a:solidFill>
                <a:effectLst/>
                <a:latin typeface="Arial" panose="020B0604020202020204" pitchFamily="34" charset="0"/>
              </a:rPr>
              <a:t>World Cup FootballTournamentSystem</a:t>
            </a:r>
            <a:endParaRPr lang="ru-UA" dirty="0">
              <a:solidFill>
                <a:srgbClr val="7D8F69"/>
              </a:solidFill>
            </a:endParaRPr>
          </a:p>
        </p:txBody>
      </p:sp>
      <mc:AlternateContent xmlns:mc="http://schemas.openxmlformats.org/markup-compatibility/2006" xmlns:p14="http://schemas.microsoft.com/office/powerpoint/2010/main">
        <mc:Choice Requires="p14">
          <p:contentPart p14:bwMode="auto" r:id="rId3">
            <p14:nvContentPartPr>
              <p14:cNvPr id="17" name="Рукописный ввод 16">
                <a:extLst>
                  <a:ext uri="{FF2B5EF4-FFF2-40B4-BE49-F238E27FC236}">
                    <a16:creationId xmlns:a16="http://schemas.microsoft.com/office/drawing/2014/main" id="{DB24F39D-6030-2EC9-43F7-53BBD097E151}"/>
                  </a:ext>
                </a:extLst>
              </p14:cNvPr>
              <p14:cNvContentPartPr/>
              <p14:nvPr/>
            </p14:nvContentPartPr>
            <p14:xfrm>
              <a:off x="5280080" y="4728023"/>
              <a:ext cx="172080" cy="1203840"/>
            </p14:xfrm>
          </p:contentPart>
        </mc:Choice>
        <mc:Fallback xmlns="">
          <p:pic>
            <p:nvPicPr>
              <p:cNvPr id="17" name="Рукописный ввод 16">
                <a:extLst>
                  <a:ext uri="{FF2B5EF4-FFF2-40B4-BE49-F238E27FC236}">
                    <a16:creationId xmlns:a16="http://schemas.microsoft.com/office/drawing/2014/main" id="{DB24F39D-6030-2EC9-43F7-53BBD097E151}"/>
                  </a:ext>
                </a:extLst>
              </p:cNvPr>
              <p:cNvPicPr/>
              <p:nvPr/>
            </p:nvPicPr>
            <p:blipFill>
              <a:blip r:embed="rId10"/>
              <a:stretch>
                <a:fillRect/>
              </a:stretch>
            </p:blipFill>
            <p:spPr>
              <a:xfrm>
                <a:off x="5217440" y="4665023"/>
                <a:ext cx="297720" cy="1329480"/>
              </a:xfrm>
              <a:prstGeom prst="rect">
                <a:avLst/>
              </a:prstGeom>
            </p:spPr>
          </p:pic>
        </mc:Fallback>
      </mc:AlternateContent>
      <p:sp>
        <p:nvSpPr>
          <p:cNvPr id="19" name="TextBox 18">
            <a:extLst>
              <a:ext uri="{FF2B5EF4-FFF2-40B4-BE49-F238E27FC236}">
                <a16:creationId xmlns:a16="http://schemas.microsoft.com/office/drawing/2014/main" id="{42EC02FE-2B33-373E-5B13-41FD1B40F785}"/>
              </a:ext>
            </a:extLst>
          </p:cNvPr>
          <p:cNvSpPr txBox="1"/>
          <p:nvPr/>
        </p:nvSpPr>
        <p:spPr>
          <a:xfrm>
            <a:off x="0" y="287500"/>
            <a:ext cx="4308838" cy="1277273"/>
          </a:xfrm>
          <a:prstGeom prst="rect">
            <a:avLst/>
          </a:prstGeom>
          <a:noFill/>
        </p:spPr>
        <p:txBody>
          <a:bodyPr wrap="square" rtlCol="0">
            <a:spAutoFit/>
          </a:bodyPr>
          <a:lstStyle/>
          <a:p>
            <a:r>
              <a:rPr lang="en-US" sz="1100" dirty="0">
                <a:solidFill>
                  <a:srgbClr val="A9AF7E"/>
                </a:solidFill>
              </a:rPr>
              <a:t>Arthur </a:t>
            </a:r>
            <a:r>
              <a:rPr lang="en-US" sz="1100" dirty="0" err="1">
                <a:solidFill>
                  <a:srgbClr val="A9AF7E"/>
                </a:solidFill>
              </a:rPr>
              <a:t>Okseniuk</a:t>
            </a:r>
            <a:endParaRPr lang="en-US" sz="1100" dirty="0">
              <a:solidFill>
                <a:srgbClr val="A9AF7E"/>
              </a:solidFill>
            </a:endParaRPr>
          </a:p>
          <a:p>
            <a:r>
              <a:rPr lang="en-US" sz="1100" dirty="0" err="1">
                <a:solidFill>
                  <a:srgbClr val="A9AF7E"/>
                </a:solidFill>
              </a:rPr>
              <a:t>Ravshanbek</a:t>
            </a:r>
            <a:r>
              <a:rPr lang="en-US" sz="1100" dirty="0">
                <a:solidFill>
                  <a:srgbClr val="A9AF7E"/>
                </a:solidFill>
              </a:rPr>
              <a:t> </a:t>
            </a:r>
            <a:r>
              <a:rPr lang="en-US" sz="1100" dirty="0" err="1">
                <a:solidFill>
                  <a:srgbClr val="A9AF7E"/>
                </a:solidFill>
              </a:rPr>
              <a:t>Musaaev</a:t>
            </a:r>
            <a:endParaRPr lang="en-US" sz="1100" dirty="0">
              <a:solidFill>
                <a:srgbClr val="A9AF7E"/>
              </a:solidFill>
            </a:endParaRPr>
          </a:p>
          <a:p>
            <a:r>
              <a:rPr lang="en-US" sz="1100" dirty="0">
                <a:solidFill>
                  <a:srgbClr val="A9AF7E"/>
                </a:solidFill>
              </a:rPr>
              <a:t>Mark </a:t>
            </a:r>
            <a:r>
              <a:rPr lang="en-US" sz="1100" dirty="0" err="1">
                <a:solidFill>
                  <a:srgbClr val="A9AF7E"/>
                </a:solidFill>
              </a:rPr>
              <a:t>Shafarenko</a:t>
            </a:r>
            <a:endParaRPr lang="en-US" sz="1100" dirty="0">
              <a:solidFill>
                <a:srgbClr val="A9AF7E"/>
              </a:solidFill>
            </a:endParaRPr>
          </a:p>
          <a:p>
            <a:r>
              <a:rPr lang="en-US" sz="1100" dirty="0">
                <a:solidFill>
                  <a:srgbClr val="A9AF7E"/>
                </a:solidFill>
              </a:rPr>
              <a:t>Sadovska Kateryna</a:t>
            </a:r>
          </a:p>
          <a:p>
            <a:r>
              <a:rPr lang="en-US" sz="1100" dirty="0" err="1">
                <a:solidFill>
                  <a:srgbClr val="A9AF7E"/>
                </a:solidFill>
              </a:rPr>
              <a:t>Nazar</a:t>
            </a:r>
            <a:r>
              <a:rPr lang="en-US" sz="1100" dirty="0">
                <a:solidFill>
                  <a:srgbClr val="A9AF7E"/>
                </a:solidFill>
              </a:rPr>
              <a:t> </a:t>
            </a:r>
            <a:r>
              <a:rPr lang="en-US" sz="1100" dirty="0" err="1">
                <a:solidFill>
                  <a:srgbClr val="A9AF7E"/>
                </a:solidFill>
              </a:rPr>
              <a:t>Zhanabergenov</a:t>
            </a:r>
            <a:endParaRPr lang="en-US" sz="1100" dirty="0">
              <a:solidFill>
                <a:srgbClr val="A9AF7E"/>
              </a:solidFill>
            </a:endParaRPr>
          </a:p>
          <a:p>
            <a:r>
              <a:rPr lang="en-US" sz="1100" dirty="0">
                <a:solidFill>
                  <a:srgbClr val="A9AF7E"/>
                </a:solidFill>
              </a:rPr>
              <a:t>Rahimov </a:t>
            </a:r>
            <a:r>
              <a:rPr lang="en-US" sz="1100" dirty="0" err="1">
                <a:solidFill>
                  <a:srgbClr val="A9AF7E"/>
                </a:solidFill>
              </a:rPr>
              <a:t>Sagdii</a:t>
            </a:r>
            <a:endParaRPr lang="en-US" sz="1100" dirty="0">
              <a:solidFill>
                <a:srgbClr val="A9AF7E"/>
              </a:solidFill>
            </a:endParaRPr>
          </a:p>
          <a:p>
            <a:r>
              <a:rPr lang="en-US" sz="1100" dirty="0" err="1">
                <a:solidFill>
                  <a:srgbClr val="A9AF7E"/>
                </a:solidFill>
              </a:rPr>
              <a:t>Shamilyeva</a:t>
            </a:r>
            <a:r>
              <a:rPr lang="en-US" sz="1100" dirty="0">
                <a:solidFill>
                  <a:srgbClr val="A9AF7E"/>
                </a:solidFill>
              </a:rPr>
              <a:t> </a:t>
            </a:r>
            <a:r>
              <a:rPr lang="en-US" sz="1100" dirty="0" err="1">
                <a:solidFill>
                  <a:srgbClr val="A9AF7E"/>
                </a:solidFill>
              </a:rPr>
              <a:t>Dinara</a:t>
            </a:r>
            <a:endParaRPr lang="ru-UA" sz="1100" dirty="0">
              <a:solidFill>
                <a:srgbClr val="A9AF7E"/>
              </a:solidFill>
            </a:endParaRPr>
          </a:p>
        </p:txBody>
      </p:sp>
    </p:spTree>
    <p:extLst>
      <p:ext uri="{BB962C8B-B14F-4D97-AF65-F5344CB8AC3E}">
        <p14:creationId xmlns:p14="http://schemas.microsoft.com/office/powerpoint/2010/main" val="394302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descr="Изображение выглядит как текст, векторная графика&#10;&#10;Автоматически созданное описание">
            <a:extLst>
              <a:ext uri="{FF2B5EF4-FFF2-40B4-BE49-F238E27FC236}">
                <a16:creationId xmlns:a16="http://schemas.microsoft.com/office/drawing/2014/main" id="{CEA1CEAC-4C55-065A-5B1B-53813CD8C27C}"/>
              </a:ext>
            </a:extLst>
          </p:cNvPr>
          <p:cNvPicPr>
            <a:picLocks noChangeAspect="1"/>
          </p:cNvPicPr>
          <p:nvPr/>
        </p:nvPicPr>
        <p:blipFill>
          <a:blip r:embed="rId2"/>
          <a:stretch>
            <a:fillRect/>
          </a:stretch>
        </p:blipFill>
        <p:spPr>
          <a:xfrm>
            <a:off x="7827908" y="1588673"/>
            <a:ext cx="3896596" cy="3432101"/>
          </a:xfrm>
          <a:prstGeom prst="rect">
            <a:avLst/>
          </a:prstGeom>
        </p:spPr>
      </p:pic>
      <p:sp>
        <p:nvSpPr>
          <p:cNvPr id="2" name="Заголовок 1">
            <a:extLst>
              <a:ext uri="{FF2B5EF4-FFF2-40B4-BE49-F238E27FC236}">
                <a16:creationId xmlns:a16="http://schemas.microsoft.com/office/drawing/2014/main" id="{9CC0BFA5-8453-D61E-174B-3F002345BD16}"/>
              </a:ext>
            </a:extLst>
          </p:cNvPr>
          <p:cNvSpPr>
            <a:spLocks noGrp="1"/>
          </p:cNvSpPr>
          <p:nvPr>
            <p:ph type="title"/>
          </p:nvPr>
        </p:nvSpPr>
        <p:spPr>
          <a:xfrm>
            <a:off x="12678032" y="259492"/>
            <a:ext cx="726989" cy="1455910"/>
          </a:xfrm>
        </p:spPr>
        <p:txBody>
          <a:bodyPr/>
          <a:lstStyle/>
          <a:p>
            <a:endParaRPr lang="ru-UA" dirty="0"/>
          </a:p>
        </p:txBody>
      </p:sp>
      <p:sp>
        <p:nvSpPr>
          <p:cNvPr id="3" name="Объект 2">
            <a:extLst>
              <a:ext uri="{FF2B5EF4-FFF2-40B4-BE49-F238E27FC236}">
                <a16:creationId xmlns:a16="http://schemas.microsoft.com/office/drawing/2014/main" id="{07A299E3-9950-8904-5A94-53773CCFDAE0}"/>
              </a:ext>
            </a:extLst>
          </p:cNvPr>
          <p:cNvSpPr>
            <a:spLocks noGrp="1"/>
          </p:cNvSpPr>
          <p:nvPr>
            <p:ph idx="1"/>
          </p:nvPr>
        </p:nvSpPr>
        <p:spPr>
          <a:xfrm>
            <a:off x="467496" y="345989"/>
            <a:ext cx="6909487" cy="5917471"/>
          </a:xfrm>
        </p:spPr>
        <p:txBody>
          <a:bodyPr/>
          <a:lstStyle/>
          <a:p>
            <a:r>
              <a:rPr lang="es-419" dirty="0">
                <a:solidFill>
                  <a:srgbClr val="557153"/>
                </a:solidFill>
                <a:latin typeface="Aharoni" panose="02010803020104030203" pitchFamily="2" charset="-79"/>
                <a:cs typeface="Aharoni" panose="02010803020104030203" pitchFamily="2" charset="-79"/>
              </a:rPr>
              <a:t>In order for the program to work completely correctly, the user must only enter the results, which must coincide with the final results of the tournament itself. </a:t>
            </a:r>
            <a:endParaRPr lang="ru-RU" dirty="0">
              <a:solidFill>
                <a:srgbClr val="557153"/>
              </a:solidFill>
              <a:cs typeface="Aharoni" panose="02010803020104030203" pitchFamily="2" charset="-79"/>
            </a:endParaRPr>
          </a:p>
          <a:p>
            <a:endParaRPr lang="ru-RU" dirty="0">
              <a:solidFill>
                <a:srgbClr val="7D8F69"/>
              </a:solidFill>
              <a:cs typeface="Aharoni" panose="02010803020104030203" pitchFamily="2" charset="-79"/>
            </a:endParaRPr>
          </a:p>
          <a:p>
            <a:r>
              <a:rPr lang="es-419" dirty="0">
                <a:solidFill>
                  <a:srgbClr val="7D8F69"/>
                </a:solidFill>
                <a:latin typeface="Aharoni" panose="02010803020104030203" pitchFamily="2" charset="-79"/>
                <a:cs typeface="Aharoni" panose="02010803020104030203" pitchFamily="2" charset="-79"/>
              </a:rPr>
              <a:t>After that, the system itself will give the results and the winners of the world championship</a:t>
            </a:r>
            <a:endParaRPr lang="ru-RU" dirty="0">
              <a:solidFill>
                <a:srgbClr val="7D8F69"/>
              </a:solidFill>
              <a:cs typeface="Aharoni" panose="02010803020104030203" pitchFamily="2" charset="-79"/>
            </a:endParaRPr>
          </a:p>
          <a:p>
            <a:endParaRPr lang="ru-RU" dirty="0">
              <a:solidFill>
                <a:srgbClr val="7D8F69"/>
              </a:solidFill>
              <a:cs typeface="Aharoni" panose="02010803020104030203" pitchFamily="2" charset="-79"/>
            </a:endParaRPr>
          </a:p>
          <a:p>
            <a:r>
              <a:rPr lang="es-419" b="1" dirty="0">
                <a:solidFill>
                  <a:srgbClr val="7D8F69"/>
                </a:solidFill>
                <a:latin typeface="Aharoni" panose="02010803020104030203" pitchFamily="2" charset="-79"/>
                <a:cs typeface="Aharoni" panose="02010803020104030203" pitchFamily="2" charset="-79"/>
              </a:rPr>
              <a:t>The system </a:t>
            </a:r>
            <a:r>
              <a:rPr lang="es-419" dirty="0">
                <a:solidFill>
                  <a:srgbClr val="7D8F69"/>
                </a:solidFill>
                <a:latin typeface="Aharoni" panose="02010803020104030203" pitchFamily="2" charset="-79"/>
                <a:cs typeface="Aharoni" panose="02010803020104030203" pitchFamily="2" charset="-79"/>
              </a:rPr>
              <a:t>will write all team results at each stage of the competition</a:t>
            </a:r>
            <a:endParaRPr lang="ru-RU" dirty="0">
              <a:solidFill>
                <a:srgbClr val="7D8F69"/>
              </a:solidFill>
              <a:cs typeface="Aharoni" panose="02010803020104030203" pitchFamily="2" charset="-79"/>
            </a:endParaRPr>
          </a:p>
          <a:p>
            <a:pPr marL="0" indent="0">
              <a:buNone/>
            </a:pPr>
            <a:endParaRPr lang="ru-RU" dirty="0"/>
          </a:p>
        </p:txBody>
      </p:sp>
    </p:spTree>
    <p:extLst>
      <p:ext uri="{BB962C8B-B14F-4D97-AF65-F5344CB8AC3E}">
        <p14:creationId xmlns:p14="http://schemas.microsoft.com/office/powerpoint/2010/main" val="272947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5A3E05-3FA4-8BEE-15F5-2A5C3A07500B}"/>
              </a:ext>
            </a:extLst>
          </p:cNvPr>
          <p:cNvSpPr>
            <a:spLocks noGrp="1"/>
          </p:cNvSpPr>
          <p:nvPr>
            <p:ph type="title"/>
          </p:nvPr>
        </p:nvSpPr>
        <p:spPr/>
        <p:txBody>
          <a:bodyPr/>
          <a:lstStyle/>
          <a:p>
            <a:r>
              <a:rPr lang="en-US" dirty="0">
                <a:solidFill>
                  <a:srgbClr val="557153"/>
                </a:solidFill>
                <a:latin typeface="Aharoni" panose="02010803020104030203" pitchFamily="2" charset="-79"/>
                <a:cs typeface="Aharoni" panose="02010803020104030203" pitchFamily="2" charset="-79"/>
              </a:rPr>
              <a:t>Task 2: Testing the system</a:t>
            </a:r>
            <a:endParaRPr lang="ru-UA" dirty="0">
              <a:solidFill>
                <a:srgbClr val="557153"/>
              </a:solidFill>
              <a:cs typeface="Aharoni" panose="02010803020104030203" pitchFamily="2" charset="-79"/>
            </a:endParaRPr>
          </a:p>
        </p:txBody>
      </p:sp>
      <p:sp>
        <p:nvSpPr>
          <p:cNvPr id="3" name="Объект 2">
            <a:extLst>
              <a:ext uri="{FF2B5EF4-FFF2-40B4-BE49-F238E27FC236}">
                <a16:creationId xmlns:a16="http://schemas.microsoft.com/office/drawing/2014/main" id="{D5F69F2C-1018-84DD-9EF3-24870308B23D}"/>
              </a:ext>
            </a:extLst>
          </p:cNvPr>
          <p:cNvSpPr>
            <a:spLocks noGrp="1"/>
          </p:cNvSpPr>
          <p:nvPr>
            <p:ph idx="1"/>
          </p:nvPr>
        </p:nvSpPr>
        <p:spPr/>
        <p:txBody>
          <a:bodyPr/>
          <a:lstStyle/>
          <a:p>
            <a:pPr marL="0" indent="0">
              <a:buNone/>
            </a:pPr>
            <a:r>
              <a:rPr lang="es-419" dirty="0">
                <a:solidFill>
                  <a:srgbClr val="A9AF7E"/>
                </a:solidFill>
                <a:latin typeface="Aharoni" panose="02010803020104030203" pitchFamily="2" charset="-79"/>
                <a:cs typeface="Aharoni" panose="02010803020104030203" pitchFamily="2" charset="-79"/>
              </a:rPr>
              <a:t>We used the integrated google utilities to check the status and view the used memory. </a:t>
            </a:r>
            <a:endParaRPr lang="ru-RU" dirty="0">
              <a:solidFill>
                <a:srgbClr val="A9AF7E"/>
              </a:solidFill>
              <a:cs typeface="Aharoni" panose="02010803020104030203" pitchFamily="2" charset="-79"/>
            </a:endParaRPr>
          </a:p>
          <a:p>
            <a:pPr marL="0" indent="0">
              <a:buNone/>
            </a:pPr>
            <a:endParaRPr lang="ru-RU" dirty="0">
              <a:solidFill>
                <a:srgbClr val="A9AF7E"/>
              </a:solidFill>
              <a:cs typeface="Aharoni" panose="02010803020104030203" pitchFamily="2" charset="-79"/>
            </a:endParaRPr>
          </a:p>
          <a:p>
            <a:pPr marL="0" indent="0">
              <a:buNone/>
            </a:pPr>
            <a:r>
              <a:rPr lang="es-419" b="0" i="0" u="none" strike="noStrike" dirty="0">
                <a:solidFill>
                  <a:srgbClr val="A9AF7E"/>
                </a:solidFill>
                <a:effectLst/>
                <a:latin typeface="Aharoni" panose="02010803020104030203" pitchFamily="2" charset="-79"/>
                <a:cs typeface="Aharoni" panose="02010803020104030203" pitchFamily="2" charset="-79"/>
              </a:rPr>
              <a:t>And also thanks to Dev. Tools we found that some parts were had a low performance so we have optimized some of them and get rid of others</a:t>
            </a:r>
            <a:r>
              <a:rPr lang="ru-RU" dirty="0">
                <a:solidFill>
                  <a:srgbClr val="A9AF7E"/>
                </a:solidFill>
                <a:cs typeface="Aharoni" panose="02010803020104030203" pitchFamily="2" charset="-79"/>
              </a:rPr>
              <a:t>. </a:t>
            </a:r>
          </a:p>
          <a:p>
            <a:pPr marL="0" indent="0">
              <a:buNone/>
            </a:pPr>
            <a:endParaRPr lang="ru-RU" dirty="0">
              <a:solidFill>
                <a:srgbClr val="A9AF7E"/>
              </a:solidFill>
              <a:cs typeface="Aharoni" panose="02010803020104030203" pitchFamily="2" charset="-79"/>
            </a:endParaRPr>
          </a:p>
        </p:txBody>
      </p:sp>
    </p:spTree>
    <p:extLst>
      <p:ext uri="{BB962C8B-B14F-4D97-AF65-F5344CB8AC3E}">
        <p14:creationId xmlns:p14="http://schemas.microsoft.com/office/powerpoint/2010/main" val="218252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9BF9E-BBC8-30B7-9D85-603B43B96AA2}"/>
              </a:ext>
            </a:extLst>
          </p:cNvPr>
          <p:cNvSpPr>
            <a:spLocks noGrp="1"/>
          </p:cNvSpPr>
          <p:nvPr>
            <p:ph type="title"/>
          </p:nvPr>
        </p:nvSpPr>
        <p:spPr/>
        <p:txBody>
          <a:bodyPr/>
          <a:lstStyle/>
          <a:p>
            <a:r>
              <a:rPr lang="en-US" dirty="0">
                <a:solidFill>
                  <a:srgbClr val="557153"/>
                </a:solidFill>
                <a:latin typeface="Aharoni" panose="02010803020104030203" pitchFamily="2" charset="-79"/>
                <a:cs typeface="Aharoni" panose="02010803020104030203" pitchFamily="2" charset="-79"/>
              </a:rPr>
              <a:t>Task 3: GUI system</a:t>
            </a:r>
            <a:endParaRPr lang="ru-UA" dirty="0">
              <a:solidFill>
                <a:srgbClr val="557153"/>
              </a:solidFill>
              <a:cs typeface="Aharoni" panose="02010803020104030203" pitchFamily="2" charset="-79"/>
            </a:endParaRPr>
          </a:p>
        </p:txBody>
      </p:sp>
      <p:sp>
        <p:nvSpPr>
          <p:cNvPr id="3" name="Объект 2">
            <a:extLst>
              <a:ext uri="{FF2B5EF4-FFF2-40B4-BE49-F238E27FC236}">
                <a16:creationId xmlns:a16="http://schemas.microsoft.com/office/drawing/2014/main" id="{8E519818-B8A4-969C-7B8C-1ED02F452316}"/>
              </a:ext>
            </a:extLst>
          </p:cNvPr>
          <p:cNvSpPr>
            <a:spLocks noGrp="1"/>
          </p:cNvSpPr>
          <p:nvPr>
            <p:ph idx="1"/>
          </p:nvPr>
        </p:nvSpPr>
        <p:spPr>
          <a:xfrm>
            <a:off x="654907" y="1581665"/>
            <a:ext cx="11219935" cy="4595298"/>
          </a:xfrm>
        </p:spPr>
        <p:txBody>
          <a:bodyPr>
            <a:normAutofit/>
          </a:bodyPr>
          <a:lstStyle/>
          <a:p>
            <a:r>
              <a:rPr lang="es-419" dirty="0">
                <a:solidFill>
                  <a:srgbClr val="7D8F69"/>
                </a:solidFill>
                <a:latin typeface="Aharoni" panose="02010803020104030203" pitchFamily="2" charset="-79"/>
                <a:cs typeface="Aharoni" panose="02010803020104030203" pitchFamily="2" charset="-79"/>
              </a:rPr>
              <a:t>The first step in our design of the site itself was a prototype that we created in Figma.</a:t>
            </a:r>
            <a:endParaRPr lang="ru-RU" dirty="0">
              <a:solidFill>
                <a:srgbClr val="7D8F69"/>
              </a:solidFill>
              <a:cs typeface="Aharoni" panose="02010803020104030203" pitchFamily="2" charset="-79"/>
            </a:endParaRPr>
          </a:p>
          <a:p>
            <a:pPr marL="0" indent="0">
              <a:buNone/>
            </a:pPr>
            <a:r>
              <a:rPr lang="es-419" dirty="0">
                <a:solidFill>
                  <a:srgbClr val="7D8F69"/>
                </a:solidFill>
                <a:latin typeface="Aharoni" panose="02010803020104030203" pitchFamily="2" charset="-79"/>
                <a:cs typeface="Aharoni" panose="02010803020104030203" pitchFamily="2" charset="-79"/>
              </a:rPr>
              <a:t>All colors and fonts are from the official 2022 World Cup in Qatar. We tried to make our design as similar to the original tournament grid as possible. </a:t>
            </a:r>
            <a:endParaRPr lang="ru-RU" dirty="0">
              <a:solidFill>
                <a:srgbClr val="7D8F69"/>
              </a:solidFill>
              <a:cs typeface="Aharoni" panose="02010803020104030203" pitchFamily="2" charset="-79"/>
            </a:endParaRPr>
          </a:p>
          <a:p>
            <a:pPr marL="0" indent="0">
              <a:buNone/>
            </a:pPr>
            <a:endParaRPr lang="ru-RU" dirty="0">
              <a:solidFill>
                <a:srgbClr val="7D8F69"/>
              </a:solidFill>
              <a:cs typeface="Aharoni" panose="02010803020104030203" pitchFamily="2" charset="-79"/>
            </a:endParaRPr>
          </a:p>
          <a:p>
            <a:r>
              <a:rPr lang="es-419" dirty="0">
                <a:solidFill>
                  <a:srgbClr val="7D8F69"/>
                </a:solidFill>
                <a:latin typeface="Aharoni" panose="02010803020104030203" pitchFamily="2" charset="-79"/>
                <a:cs typeface="Aharoni" panose="02010803020104030203" pitchFamily="2" charset="-79"/>
              </a:rPr>
              <a:t>Next point was programming user interface using JavaScript with HTML and CSS</a:t>
            </a:r>
            <a:endParaRPr lang="ru-RU" dirty="0">
              <a:solidFill>
                <a:srgbClr val="7D8F69"/>
              </a:solidFill>
              <a:latin typeface="Aharoni" panose="02010803020104030203" pitchFamily="2" charset="-79"/>
              <a:cs typeface="Aharoni" panose="02010803020104030203" pitchFamily="2" charset="-79"/>
            </a:endParaRPr>
          </a:p>
          <a:p>
            <a:pPr marL="0" indent="0">
              <a:buNone/>
            </a:pPr>
            <a:endParaRPr lang="ru-RU" dirty="0">
              <a:solidFill>
                <a:srgbClr val="7D8F69"/>
              </a:solidFill>
              <a:cs typeface="Aharoni" panose="02010803020104030203" pitchFamily="2" charset="-79"/>
            </a:endParaRPr>
          </a:p>
        </p:txBody>
      </p:sp>
    </p:spTree>
    <p:extLst>
      <p:ext uri="{BB962C8B-B14F-4D97-AF65-F5344CB8AC3E}">
        <p14:creationId xmlns:p14="http://schemas.microsoft.com/office/powerpoint/2010/main" val="242258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descr="Изображение выглядит как вычерчивание линий, векторная графика&#10;&#10;Автоматически созданное описание">
            <a:extLst>
              <a:ext uri="{FF2B5EF4-FFF2-40B4-BE49-F238E27FC236}">
                <a16:creationId xmlns:a16="http://schemas.microsoft.com/office/drawing/2014/main" id="{817F6B48-2642-FA7C-99B4-655EF5DDF11C}"/>
              </a:ext>
            </a:extLst>
          </p:cNvPr>
          <p:cNvPicPr>
            <a:picLocks noChangeAspect="1"/>
          </p:cNvPicPr>
          <p:nvPr/>
        </p:nvPicPr>
        <p:blipFill>
          <a:blip r:embed="rId2"/>
          <a:stretch>
            <a:fillRect/>
          </a:stretch>
        </p:blipFill>
        <p:spPr>
          <a:xfrm>
            <a:off x="7879663" y="3012056"/>
            <a:ext cx="3630655" cy="374709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Рукописный ввод 5">
                <a:extLst>
                  <a:ext uri="{FF2B5EF4-FFF2-40B4-BE49-F238E27FC236}">
                    <a16:creationId xmlns:a16="http://schemas.microsoft.com/office/drawing/2014/main" id="{8FB5A3DA-49B5-5BE1-1626-AA4F2058C66A}"/>
                  </a:ext>
                </a:extLst>
              </p14:cNvPr>
              <p14:cNvContentPartPr/>
              <p14:nvPr/>
            </p14:nvContentPartPr>
            <p14:xfrm>
              <a:off x="11043073" y="3133571"/>
              <a:ext cx="690843" cy="298924"/>
            </p14:xfrm>
          </p:contentPart>
        </mc:Choice>
        <mc:Fallback xmlns="">
          <p:pic>
            <p:nvPicPr>
              <p:cNvPr id="6" name="Рукописный ввод 5">
                <a:extLst>
                  <a:ext uri="{FF2B5EF4-FFF2-40B4-BE49-F238E27FC236}">
                    <a16:creationId xmlns:a16="http://schemas.microsoft.com/office/drawing/2014/main" id="{8FB5A3DA-49B5-5BE1-1626-AA4F2058C66A}"/>
                  </a:ext>
                </a:extLst>
              </p:cNvPr>
              <p:cNvPicPr/>
              <p:nvPr/>
            </p:nvPicPr>
            <p:blipFill>
              <a:blip r:embed="rId4"/>
              <a:stretch>
                <a:fillRect/>
              </a:stretch>
            </p:blipFill>
            <p:spPr>
              <a:xfrm>
                <a:off x="10980073" y="3070621"/>
                <a:ext cx="816484" cy="424465"/>
              </a:xfrm>
              <a:prstGeom prst="rect">
                <a:avLst/>
              </a:prstGeom>
            </p:spPr>
          </p:pic>
        </mc:Fallback>
      </mc:AlternateContent>
      <p:sp>
        <p:nvSpPr>
          <p:cNvPr id="2" name="Заголовок 1">
            <a:extLst>
              <a:ext uri="{FF2B5EF4-FFF2-40B4-BE49-F238E27FC236}">
                <a16:creationId xmlns:a16="http://schemas.microsoft.com/office/drawing/2014/main" id="{390650EB-861E-4AC8-9EAA-E5B940BB6519}"/>
              </a:ext>
            </a:extLst>
          </p:cNvPr>
          <p:cNvSpPr>
            <a:spLocks noGrp="1"/>
          </p:cNvSpPr>
          <p:nvPr>
            <p:ph type="title"/>
          </p:nvPr>
        </p:nvSpPr>
        <p:spPr>
          <a:xfrm>
            <a:off x="12406183" y="197708"/>
            <a:ext cx="1221259" cy="1505337"/>
          </a:xfrm>
        </p:spPr>
        <p:txBody>
          <a:bodyPr/>
          <a:lstStyle/>
          <a:p>
            <a:endParaRPr lang="ru-UA" dirty="0"/>
          </a:p>
        </p:txBody>
      </p:sp>
      <p:sp>
        <p:nvSpPr>
          <p:cNvPr id="3" name="Объект 2">
            <a:extLst>
              <a:ext uri="{FF2B5EF4-FFF2-40B4-BE49-F238E27FC236}">
                <a16:creationId xmlns:a16="http://schemas.microsoft.com/office/drawing/2014/main" id="{9A0AAB8C-E8D3-7993-981E-8A279C00F00B}"/>
              </a:ext>
            </a:extLst>
          </p:cNvPr>
          <p:cNvSpPr>
            <a:spLocks noGrp="1"/>
          </p:cNvSpPr>
          <p:nvPr>
            <p:ph idx="1"/>
          </p:nvPr>
        </p:nvSpPr>
        <p:spPr>
          <a:xfrm>
            <a:off x="306860" y="404598"/>
            <a:ext cx="10307594" cy="6354548"/>
          </a:xfrm>
        </p:spPr>
        <p:txBody>
          <a:bodyPr>
            <a:normAutofit/>
          </a:bodyPr>
          <a:lstStyle/>
          <a:p>
            <a:r>
              <a:rPr lang="es-419" sz="3600" b="0" i="0" u="none" strike="noStrike" dirty="0">
                <a:solidFill>
                  <a:srgbClr val="7D8F69"/>
                </a:solidFill>
                <a:effectLst/>
                <a:latin typeface="Aharoni" panose="02010803020104030203" pitchFamily="2" charset="-79"/>
                <a:cs typeface="Aharoni" panose="02010803020104030203" pitchFamily="2" charset="-79"/>
              </a:rPr>
              <a:t>After we created the frontend, we linked it to the backend</a:t>
            </a:r>
            <a:r>
              <a:rPr lang="es-419" sz="3600" dirty="0">
                <a:solidFill>
                  <a:srgbClr val="7D8F69"/>
                </a:solidFill>
                <a:latin typeface="Aharoni" panose="02010803020104030203" pitchFamily="2" charset="-79"/>
                <a:cs typeface="Aharoni" panose="02010803020104030203" pitchFamily="2" charset="-79"/>
              </a:rPr>
              <a:t>. We used a special library to create standalone applications with full access to Python's features and libraries.  Eel (the library) hosts the local web server, then allows you to annotate functions in Python so they can be called from Javascript</a:t>
            </a:r>
            <a:r>
              <a:rPr lang="ru-RU" sz="3600" dirty="0">
                <a:solidFill>
                  <a:srgbClr val="7D8F69"/>
                </a:solidFill>
                <a:latin typeface="Aharoni" panose="02010803020104030203" pitchFamily="2" charset="-79"/>
                <a:cs typeface="Aharoni" panose="02010803020104030203" pitchFamily="2" charset="-79"/>
              </a:rPr>
              <a:t>. </a:t>
            </a:r>
          </a:p>
          <a:p>
            <a:endParaRPr lang="ru-RU" dirty="0">
              <a:solidFill>
                <a:srgbClr val="7D8F69"/>
              </a:solidFill>
              <a:cs typeface="Aharoni" panose="02010803020104030203" pitchFamily="2" charset="-79"/>
            </a:endParaRPr>
          </a:p>
        </p:txBody>
      </p:sp>
    </p:spTree>
    <p:extLst>
      <p:ext uri="{BB962C8B-B14F-4D97-AF65-F5344CB8AC3E}">
        <p14:creationId xmlns:p14="http://schemas.microsoft.com/office/powerpoint/2010/main" val="210475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5638E90D-5C1C-F64D-B071-7407ED5E8F19}"/>
              </a:ext>
            </a:extLst>
          </p:cNvPr>
          <p:cNvPicPr>
            <a:picLocks noChangeAspect="1"/>
          </p:cNvPicPr>
          <p:nvPr/>
        </p:nvPicPr>
        <p:blipFill>
          <a:blip r:embed="rId2"/>
          <a:stretch>
            <a:fillRect/>
          </a:stretch>
        </p:blipFill>
        <p:spPr>
          <a:xfrm>
            <a:off x="7105135" y="1980855"/>
            <a:ext cx="4011428" cy="3221567"/>
          </a:xfrm>
          <a:prstGeom prst="rect">
            <a:avLst/>
          </a:prstGeom>
        </p:spPr>
      </p:pic>
      <p:sp>
        <p:nvSpPr>
          <p:cNvPr id="2" name="Заголовок 1">
            <a:extLst>
              <a:ext uri="{FF2B5EF4-FFF2-40B4-BE49-F238E27FC236}">
                <a16:creationId xmlns:a16="http://schemas.microsoft.com/office/drawing/2014/main" id="{4B164302-493A-194B-C8DF-70C240B1AF00}"/>
              </a:ext>
            </a:extLst>
          </p:cNvPr>
          <p:cNvSpPr>
            <a:spLocks noGrp="1"/>
          </p:cNvSpPr>
          <p:nvPr>
            <p:ph type="title"/>
          </p:nvPr>
        </p:nvSpPr>
        <p:spPr>
          <a:xfrm>
            <a:off x="12776885" y="271850"/>
            <a:ext cx="591065" cy="1431196"/>
          </a:xfrm>
        </p:spPr>
        <p:txBody>
          <a:bodyPr/>
          <a:lstStyle/>
          <a:p>
            <a:endParaRPr lang="ru-UA" dirty="0"/>
          </a:p>
        </p:txBody>
      </p:sp>
      <p:sp>
        <p:nvSpPr>
          <p:cNvPr id="3" name="Объект 2">
            <a:extLst>
              <a:ext uri="{FF2B5EF4-FFF2-40B4-BE49-F238E27FC236}">
                <a16:creationId xmlns:a16="http://schemas.microsoft.com/office/drawing/2014/main" id="{9D022093-00CB-092C-F411-A20C56739C91}"/>
              </a:ext>
            </a:extLst>
          </p:cNvPr>
          <p:cNvSpPr>
            <a:spLocks noGrp="1"/>
          </p:cNvSpPr>
          <p:nvPr>
            <p:ph idx="1"/>
          </p:nvPr>
        </p:nvSpPr>
        <p:spPr>
          <a:xfrm>
            <a:off x="393357" y="429312"/>
            <a:ext cx="6711778" cy="5971488"/>
          </a:xfrm>
        </p:spPr>
        <p:txBody>
          <a:bodyPr/>
          <a:lstStyle/>
          <a:p>
            <a:r>
              <a:rPr lang="es-419" dirty="0">
                <a:solidFill>
                  <a:srgbClr val="A9AF7E"/>
                </a:solidFill>
                <a:latin typeface="Aharoni" panose="02010803020104030203" pitchFamily="2" charset="-79"/>
                <a:cs typeface="Aharoni" panose="02010803020104030203" pitchFamily="2" charset="-79"/>
              </a:rPr>
              <a:t>Then we all, as a team, sat down to write the documentation. (We tried to comment on the code itself, but it just turned into unreadable mush.) </a:t>
            </a:r>
          </a:p>
          <a:p>
            <a:pPr marL="0" indent="0">
              <a:buNone/>
            </a:pPr>
            <a:r>
              <a:rPr lang="es-419" dirty="0">
                <a:solidFill>
                  <a:srgbClr val="A9AF7E"/>
                </a:solidFill>
                <a:latin typeface="Aharoni" panose="02010803020104030203" pitchFamily="2" charset="-79"/>
                <a:cs typeface="Aharoni" panose="02010803020104030203" pitchFamily="2" charset="-79"/>
              </a:rPr>
              <a:t>This is the same as commenting, but much more convenient for larger projects. </a:t>
            </a:r>
            <a:endParaRPr lang="ru-RU" dirty="0">
              <a:solidFill>
                <a:srgbClr val="A9AF7E"/>
              </a:solidFill>
              <a:cs typeface="Aharoni" panose="02010803020104030203" pitchFamily="2" charset="-79"/>
            </a:endParaRPr>
          </a:p>
          <a:p>
            <a:endParaRPr lang="ru-RU" dirty="0">
              <a:solidFill>
                <a:srgbClr val="A9AF7E"/>
              </a:solidFill>
              <a:cs typeface="Aharoni" panose="02010803020104030203" pitchFamily="2" charset="-79"/>
            </a:endParaRPr>
          </a:p>
          <a:p>
            <a:r>
              <a:rPr lang="es-419" dirty="0">
                <a:solidFill>
                  <a:srgbClr val="A9AF7E"/>
                </a:solidFill>
                <a:latin typeface="Aharoni" panose="02010803020104030203" pitchFamily="2" charset="-79"/>
                <a:cs typeface="Aharoni" panose="02010803020104030203" pitchFamily="2" charset="-79"/>
              </a:rPr>
              <a:t>After all this work, we have already begun to create the presentation. We found a visual, decided on fonts and colors, and made the presentation in one evening. </a:t>
            </a:r>
            <a:endParaRPr lang="ru-UA" dirty="0">
              <a:solidFill>
                <a:srgbClr val="A9AF7E"/>
              </a:solidFill>
              <a:cs typeface="Aharoni" panose="02010803020104030203" pitchFamily="2" charset="-79"/>
            </a:endParaRPr>
          </a:p>
        </p:txBody>
      </p:sp>
    </p:spTree>
    <p:extLst>
      <p:ext uri="{BB962C8B-B14F-4D97-AF65-F5344CB8AC3E}">
        <p14:creationId xmlns:p14="http://schemas.microsoft.com/office/powerpoint/2010/main" val="723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8B0200B5-AA32-CC9A-1525-A45324F25E6B}"/>
              </a:ext>
            </a:extLst>
          </p:cNvPr>
          <p:cNvPicPr>
            <a:picLocks noChangeAspect="1"/>
          </p:cNvPicPr>
          <p:nvPr/>
        </p:nvPicPr>
        <p:blipFill>
          <a:blip r:embed="rId2"/>
          <a:stretch>
            <a:fillRect/>
          </a:stretch>
        </p:blipFill>
        <p:spPr>
          <a:xfrm>
            <a:off x="8180572" y="3590788"/>
            <a:ext cx="3173228" cy="2792764"/>
          </a:xfrm>
          <a:prstGeom prst="rect">
            <a:avLst/>
          </a:prstGeom>
        </p:spPr>
      </p:pic>
      <p:sp>
        <p:nvSpPr>
          <p:cNvPr id="2" name="Заголовок 1">
            <a:extLst>
              <a:ext uri="{FF2B5EF4-FFF2-40B4-BE49-F238E27FC236}">
                <a16:creationId xmlns:a16="http://schemas.microsoft.com/office/drawing/2014/main" id="{4CB3243D-EEF1-7A5B-1CF8-85DC2CC54AAF}"/>
              </a:ext>
            </a:extLst>
          </p:cNvPr>
          <p:cNvSpPr>
            <a:spLocks noGrp="1"/>
          </p:cNvSpPr>
          <p:nvPr>
            <p:ph type="title"/>
          </p:nvPr>
        </p:nvSpPr>
        <p:spPr>
          <a:xfrm>
            <a:off x="877330" y="1112108"/>
            <a:ext cx="10476470" cy="578580"/>
          </a:xfrm>
        </p:spPr>
        <p:txBody>
          <a:bodyPr>
            <a:normAutofit fontScale="90000"/>
          </a:bodyPr>
          <a:lstStyle/>
          <a:p>
            <a:r>
              <a:rPr lang="es-419" dirty="0">
                <a:solidFill>
                  <a:srgbClr val="557153"/>
                </a:solidFill>
                <a:latin typeface="Aharoni" panose="02010803020104030203" pitchFamily="2" charset="-79"/>
                <a:cs typeface="Aharoni" panose="02010803020104030203" pitchFamily="2" charset="-79"/>
              </a:rPr>
              <a:t>Just before we handed it over, we also designed everything, so that if something happens, we can quickly solve all the problems. All super!</a:t>
            </a:r>
            <a:endParaRPr lang="ru-UA" dirty="0">
              <a:solidFill>
                <a:srgbClr val="557153"/>
              </a:solidFill>
              <a:cs typeface="Aharoni" panose="02010803020104030203" pitchFamily="2" charset="-79"/>
            </a:endParaRPr>
          </a:p>
        </p:txBody>
      </p:sp>
      <p:sp>
        <p:nvSpPr>
          <p:cNvPr id="3" name="Объект 2">
            <a:extLst>
              <a:ext uri="{FF2B5EF4-FFF2-40B4-BE49-F238E27FC236}">
                <a16:creationId xmlns:a16="http://schemas.microsoft.com/office/drawing/2014/main" id="{4AAEA998-448A-E022-7C93-7F42F6A92D9C}"/>
              </a:ext>
            </a:extLst>
          </p:cNvPr>
          <p:cNvSpPr>
            <a:spLocks noGrp="1"/>
          </p:cNvSpPr>
          <p:nvPr>
            <p:ph idx="1"/>
          </p:nvPr>
        </p:nvSpPr>
        <p:spPr>
          <a:xfrm>
            <a:off x="976184" y="4420243"/>
            <a:ext cx="10278762" cy="1963309"/>
          </a:xfrm>
        </p:spPr>
        <p:txBody>
          <a:bodyPr/>
          <a:lstStyle/>
          <a:p>
            <a:pPr marL="0" indent="0" algn="ctr">
              <a:buNone/>
            </a:pPr>
            <a:r>
              <a:rPr lang="es-419" u="sng" dirty="0">
                <a:solidFill>
                  <a:srgbClr val="A9AF7E"/>
                </a:solidFill>
                <a:latin typeface="Aharoni" panose="02010803020104030203" pitchFamily="2" charset="-79"/>
                <a:cs typeface="Aharoni" panose="02010803020104030203" pitchFamily="2" charset="-79"/>
              </a:rPr>
              <a:t>Thank you</a:t>
            </a:r>
            <a:endParaRPr lang="ru-UA" u="sng" dirty="0">
              <a:solidFill>
                <a:srgbClr val="A9AF7E"/>
              </a:solidFill>
              <a:cs typeface="Aharoni" panose="02010803020104030203" pitchFamily="2" charset="-79"/>
            </a:endParaRPr>
          </a:p>
        </p:txBody>
      </p:sp>
    </p:spTree>
    <p:extLst>
      <p:ext uri="{BB962C8B-B14F-4D97-AF65-F5344CB8AC3E}">
        <p14:creationId xmlns:p14="http://schemas.microsoft.com/office/powerpoint/2010/main" val="340272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69AAA-97BB-B787-1D44-ECD9BC12EAF1}"/>
              </a:ext>
            </a:extLst>
          </p:cNvPr>
          <p:cNvSpPr>
            <a:spLocks noGrp="1"/>
          </p:cNvSpPr>
          <p:nvPr>
            <p:ph type="title"/>
          </p:nvPr>
        </p:nvSpPr>
        <p:spPr/>
        <p:txBody>
          <a:bodyPr/>
          <a:lstStyle/>
          <a:p>
            <a:r>
              <a:rPr lang="es-419" dirty="0">
                <a:solidFill>
                  <a:srgbClr val="557153"/>
                </a:solidFill>
                <a:latin typeface="Aharoni" panose="02010803020104030203" pitchFamily="2" charset="-79"/>
                <a:cs typeface="Aharoni" panose="02010803020104030203" pitchFamily="2" charset="-79"/>
              </a:rPr>
              <a:t>What materials we used</a:t>
            </a:r>
            <a:endParaRPr lang="ru-UA" dirty="0">
              <a:solidFill>
                <a:srgbClr val="557153"/>
              </a:solidFill>
              <a:cs typeface="Aharoni" panose="02010803020104030203" pitchFamily="2" charset="-79"/>
            </a:endParaRPr>
          </a:p>
        </p:txBody>
      </p:sp>
      <p:sp>
        <p:nvSpPr>
          <p:cNvPr id="3" name="Объект 2">
            <a:extLst>
              <a:ext uri="{FF2B5EF4-FFF2-40B4-BE49-F238E27FC236}">
                <a16:creationId xmlns:a16="http://schemas.microsoft.com/office/drawing/2014/main" id="{54B56675-B8C4-EBAB-30EE-E5BDAA8705FB}"/>
              </a:ext>
            </a:extLst>
          </p:cNvPr>
          <p:cNvSpPr>
            <a:spLocks noGrp="1"/>
          </p:cNvSpPr>
          <p:nvPr>
            <p:ph idx="1"/>
          </p:nvPr>
        </p:nvSpPr>
        <p:spPr>
          <a:xfrm>
            <a:off x="838199" y="1825625"/>
            <a:ext cx="5414320" cy="4667250"/>
          </a:xfrm>
        </p:spPr>
        <p:txBody>
          <a:bodyPr>
            <a:normAutofit fontScale="92500" lnSpcReduction="10000"/>
          </a:bodyPr>
          <a:lstStyle/>
          <a:p>
            <a:r>
              <a:rPr lang="es-419" sz="3000" dirty="0">
                <a:solidFill>
                  <a:srgbClr val="7D8F69"/>
                </a:solidFill>
                <a:latin typeface="Aharoni" panose="02010803020104030203" pitchFamily="2" charset="-79"/>
                <a:cs typeface="Aharoni" panose="02010803020104030203" pitchFamily="2" charset="-79"/>
              </a:rPr>
              <a:t>Flags for each country</a:t>
            </a:r>
          </a:p>
          <a:p>
            <a:r>
              <a:rPr lang="es-419" sz="3000" dirty="0">
                <a:solidFill>
                  <a:srgbClr val="7D8F69"/>
                </a:solidFill>
                <a:latin typeface="Aharoni" panose="02010803020104030203" pitchFamily="2" charset="-79"/>
                <a:cs typeface="Aharoni" panose="02010803020104030203" pitchFamily="2" charset="-79"/>
              </a:rPr>
              <a:t>Fifa Info</a:t>
            </a:r>
          </a:p>
          <a:p>
            <a:pPr marL="0" indent="0">
              <a:buNone/>
            </a:pPr>
            <a:endParaRPr lang="es-419" sz="3000" dirty="0">
              <a:solidFill>
                <a:srgbClr val="7D8F69"/>
              </a:solidFill>
              <a:latin typeface="Aharoni" panose="02010803020104030203" pitchFamily="2" charset="-79"/>
              <a:cs typeface="Aharoni" panose="02010803020104030203" pitchFamily="2" charset="-79"/>
            </a:endParaRPr>
          </a:p>
          <a:p>
            <a:pPr marL="0" indent="0">
              <a:buNone/>
            </a:pPr>
            <a:r>
              <a:rPr lang="en-US" sz="3000" dirty="0">
                <a:solidFill>
                  <a:srgbClr val="7D8F69"/>
                </a:solidFill>
                <a:latin typeface="Aharoni" panose="02010803020104030203" pitchFamily="2" charset="-79"/>
                <a:cs typeface="Aharoni" panose="02010803020104030203" pitchFamily="2" charset="-79"/>
              </a:rPr>
              <a:t>Languages</a:t>
            </a:r>
            <a:r>
              <a:rPr lang="ru-RU" sz="3000" dirty="0">
                <a:solidFill>
                  <a:srgbClr val="7D8F69"/>
                </a:solidFill>
                <a:latin typeface="Aharoni" panose="02010803020104030203" pitchFamily="2" charset="-79"/>
                <a:cs typeface="Aharoni" panose="02010803020104030203" pitchFamily="2" charset="-79"/>
              </a:rPr>
              <a:t>:</a:t>
            </a:r>
          </a:p>
          <a:p>
            <a:r>
              <a:rPr lang="es-419" sz="3000" dirty="0">
                <a:solidFill>
                  <a:srgbClr val="7D8F69"/>
                </a:solidFill>
                <a:latin typeface="Aharoni" panose="02010803020104030203" pitchFamily="2" charset="-79"/>
                <a:cs typeface="Aharoni" panose="02010803020104030203" pitchFamily="2" charset="-79"/>
              </a:rPr>
              <a:t>Python</a:t>
            </a:r>
          </a:p>
          <a:p>
            <a:pPr marL="0" indent="0">
              <a:buNone/>
            </a:pPr>
            <a:endParaRPr lang="ru-RU" sz="3000" dirty="0">
              <a:solidFill>
                <a:srgbClr val="7D8F69"/>
              </a:solidFill>
            </a:endParaRPr>
          </a:p>
          <a:p>
            <a:pPr marL="0" indent="0">
              <a:buNone/>
            </a:pPr>
            <a:r>
              <a:rPr lang="en-US" sz="3000" dirty="0">
                <a:solidFill>
                  <a:srgbClr val="7D8F69"/>
                </a:solidFill>
                <a:latin typeface="Aharoni" panose="02010803020104030203" pitchFamily="2" charset="-79"/>
                <a:cs typeface="Aharoni" panose="02010803020104030203" pitchFamily="2" charset="-79"/>
              </a:rPr>
              <a:t>Design:</a:t>
            </a:r>
          </a:p>
          <a:p>
            <a:r>
              <a:rPr lang="es-419" sz="3000" dirty="0">
                <a:solidFill>
                  <a:srgbClr val="7D8F69"/>
                </a:solidFill>
                <a:latin typeface="Aharoni" panose="02010803020104030203" pitchFamily="2" charset="-79"/>
                <a:cs typeface="Aharoni" panose="02010803020104030203" pitchFamily="2" charset="-79"/>
              </a:rPr>
              <a:t>JavaScript</a:t>
            </a:r>
          </a:p>
          <a:p>
            <a:r>
              <a:rPr lang="es-419" sz="3000" dirty="0">
                <a:solidFill>
                  <a:srgbClr val="7D8F69"/>
                </a:solidFill>
                <a:latin typeface="Aharoni" panose="02010803020104030203" pitchFamily="2" charset="-79"/>
                <a:cs typeface="Aharoni" panose="02010803020104030203" pitchFamily="2" charset="-79"/>
              </a:rPr>
              <a:t>Css</a:t>
            </a:r>
          </a:p>
          <a:p>
            <a:r>
              <a:rPr lang="es-419" sz="3000" dirty="0">
                <a:solidFill>
                  <a:srgbClr val="7D8F69"/>
                </a:solidFill>
                <a:latin typeface="Aharoni" panose="02010803020104030203" pitchFamily="2" charset="-79"/>
                <a:cs typeface="Aharoni" panose="02010803020104030203" pitchFamily="2" charset="-79"/>
              </a:rPr>
              <a:t>Html</a:t>
            </a:r>
          </a:p>
          <a:p>
            <a:pPr marL="0" indent="0">
              <a:buNone/>
            </a:pPr>
            <a:endParaRPr lang="es-419" dirty="0">
              <a:solidFill>
                <a:srgbClr val="7D8F69"/>
              </a:solidFill>
            </a:endParaRPr>
          </a:p>
          <a:p>
            <a:endParaRPr lang="ru-UA" dirty="0"/>
          </a:p>
        </p:txBody>
      </p:sp>
      <p:sp>
        <p:nvSpPr>
          <p:cNvPr id="4" name="TextBox 3">
            <a:extLst>
              <a:ext uri="{FF2B5EF4-FFF2-40B4-BE49-F238E27FC236}">
                <a16:creationId xmlns:a16="http://schemas.microsoft.com/office/drawing/2014/main" id="{8D2CE271-860F-0978-FDE2-E0533D48DE6F}"/>
              </a:ext>
            </a:extLst>
          </p:cNvPr>
          <p:cNvSpPr txBox="1"/>
          <p:nvPr/>
        </p:nvSpPr>
        <p:spPr>
          <a:xfrm>
            <a:off x="6993924" y="1690688"/>
            <a:ext cx="4053017" cy="1384995"/>
          </a:xfrm>
          <a:prstGeom prst="rect">
            <a:avLst/>
          </a:prstGeom>
          <a:noFill/>
        </p:spPr>
        <p:txBody>
          <a:bodyPr wrap="square" rtlCol="0">
            <a:spAutoFit/>
          </a:bodyPr>
          <a:lstStyle/>
          <a:p>
            <a:r>
              <a:rPr lang="en-US" sz="2800" dirty="0">
                <a:solidFill>
                  <a:srgbClr val="7D8F69"/>
                </a:solidFill>
                <a:latin typeface="Aharoni" panose="02010803020104030203" pitchFamily="2" charset="-79"/>
                <a:cs typeface="Aharoni" panose="02010803020104030203" pitchFamily="2" charset="-79"/>
              </a:rPr>
              <a:t>E</a:t>
            </a:r>
            <a:r>
              <a:rPr lang="es-419" sz="2800" dirty="0">
                <a:solidFill>
                  <a:srgbClr val="7D8F69"/>
                </a:solidFill>
                <a:latin typeface="Aharoni" panose="02010803020104030203" pitchFamily="2" charset="-79"/>
                <a:cs typeface="Aharoni" panose="02010803020104030203" pitchFamily="2" charset="-79"/>
              </a:rPr>
              <a:t>xternal libraries:</a:t>
            </a:r>
          </a:p>
          <a:p>
            <a:pPr marL="285750" indent="-285750">
              <a:buFont typeface="Arial" panose="020B0604020202020204" pitchFamily="34" charset="0"/>
              <a:buChar char="•"/>
            </a:pPr>
            <a:r>
              <a:rPr lang="es-419" sz="2800" dirty="0">
                <a:solidFill>
                  <a:srgbClr val="7D8F69"/>
                </a:solidFill>
                <a:latin typeface="Aharoni" panose="02010803020104030203" pitchFamily="2" charset="-79"/>
                <a:cs typeface="Aharoni" panose="02010803020104030203" pitchFamily="2" charset="-79"/>
              </a:rPr>
              <a:t>Eel</a:t>
            </a:r>
          </a:p>
          <a:p>
            <a:pPr marL="285750" indent="-285750">
              <a:buFont typeface="Arial" panose="020B0604020202020204" pitchFamily="34" charset="0"/>
              <a:buChar char="•"/>
            </a:pPr>
            <a:r>
              <a:rPr lang="es-419" sz="2800" dirty="0">
                <a:solidFill>
                  <a:srgbClr val="7D8F69"/>
                </a:solidFill>
                <a:latin typeface="Aharoni" panose="02010803020104030203" pitchFamily="2" charset="-79"/>
                <a:cs typeface="Aharoni" panose="02010803020104030203" pitchFamily="2" charset="-79"/>
              </a:rPr>
              <a:t>Glob</a:t>
            </a:r>
            <a:endParaRPr lang="ru-UA" sz="2800" dirty="0">
              <a:solidFill>
                <a:srgbClr val="7D8F69"/>
              </a:solidFill>
              <a:cs typeface="Aharoni" panose="02010803020104030203" pitchFamily="2" charset="-79"/>
            </a:endParaRPr>
          </a:p>
        </p:txBody>
      </p:sp>
    </p:spTree>
    <p:extLst>
      <p:ext uri="{BB962C8B-B14F-4D97-AF65-F5344CB8AC3E}">
        <p14:creationId xmlns:p14="http://schemas.microsoft.com/office/powerpoint/2010/main" val="338926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Рисунок 17" descr="Изображение выглядит как текст&#10;&#10;Автоматически созданное описание">
            <a:extLst>
              <a:ext uri="{FF2B5EF4-FFF2-40B4-BE49-F238E27FC236}">
                <a16:creationId xmlns:a16="http://schemas.microsoft.com/office/drawing/2014/main" id="{DDB531B9-FBFA-AD2F-C7BA-619C191C32D3}"/>
              </a:ext>
            </a:extLst>
          </p:cNvPr>
          <p:cNvPicPr>
            <a:picLocks noChangeAspect="1"/>
          </p:cNvPicPr>
          <p:nvPr/>
        </p:nvPicPr>
        <p:blipFill>
          <a:blip r:embed="rId2"/>
          <a:stretch>
            <a:fillRect/>
          </a:stretch>
        </p:blipFill>
        <p:spPr>
          <a:xfrm>
            <a:off x="6676205" y="2294306"/>
            <a:ext cx="4898161" cy="3284537"/>
          </a:xfrm>
          <a:prstGeom prst="rect">
            <a:avLst/>
          </a:prstGeom>
        </p:spPr>
      </p:pic>
      <p:pic>
        <p:nvPicPr>
          <p:cNvPr id="17" name="Рисунок 16">
            <a:extLst>
              <a:ext uri="{FF2B5EF4-FFF2-40B4-BE49-F238E27FC236}">
                <a16:creationId xmlns:a16="http://schemas.microsoft.com/office/drawing/2014/main" id="{5D63BFE6-F00F-EE66-031A-B28D8545AB2D}"/>
              </a:ext>
            </a:extLst>
          </p:cNvPr>
          <p:cNvPicPr>
            <a:picLocks noChangeAspect="1"/>
          </p:cNvPicPr>
          <p:nvPr/>
        </p:nvPicPr>
        <p:blipFill>
          <a:blip r:embed="rId3"/>
          <a:stretch>
            <a:fillRect/>
          </a:stretch>
        </p:blipFill>
        <p:spPr>
          <a:xfrm>
            <a:off x="6676205" y="962710"/>
            <a:ext cx="924721" cy="924721"/>
          </a:xfrm>
          <a:prstGeom prst="rect">
            <a:avLst/>
          </a:prstGeom>
        </p:spPr>
      </p:pic>
      <p:pic>
        <p:nvPicPr>
          <p:cNvPr id="7" name="Рисунок 6">
            <a:extLst>
              <a:ext uri="{FF2B5EF4-FFF2-40B4-BE49-F238E27FC236}">
                <a16:creationId xmlns:a16="http://schemas.microsoft.com/office/drawing/2014/main" id="{DBA9DBE7-6A8D-13FD-0FC1-EBFD6E763382}"/>
              </a:ext>
            </a:extLst>
          </p:cNvPr>
          <p:cNvPicPr>
            <a:picLocks noChangeAspect="1"/>
          </p:cNvPicPr>
          <p:nvPr/>
        </p:nvPicPr>
        <p:blipFill rotWithShape="1">
          <a:blip r:embed="rId4"/>
          <a:srcRect/>
          <a:stretch/>
        </p:blipFill>
        <p:spPr>
          <a:xfrm>
            <a:off x="5664542" y="962710"/>
            <a:ext cx="862915" cy="862915"/>
          </a:xfrm>
          <a:prstGeom prst="rect">
            <a:avLst/>
          </a:prstGeom>
        </p:spPr>
      </p:pic>
      <p:sp>
        <p:nvSpPr>
          <p:cNvPr id="2" name="Заголовок 1">
            <a:extLst>
              <a:ext uri="{FF2B5EF4-FFF2-40B4-BE49-F238E27FC236}">
                <a16:creationId xmlns:a16="http://schemas.microsoft.com/office/drawing/2014/main" id="{15904905-34BF-CC8C-F0DD-A06409252D8A}"/>
              </a:ext>
            </a:extLst>
          </p:cNvPr>
          <p:cNvSpPr>
            <a:spLocks noGrp="1"/>
          </p:cNvSpPr>
          <p:nvPr>
            <p:ph type="title"/>
          </p:nvPr>
        </p:nvSpPr>
        <p:spPr>
          <a:xfrm>
            <a:off x="12517394" y="320288"/>
            <a:ext cx="862914" cy="1505337"/>
          </a:xfrm>
        </p:spPr>
        <p:txBody>
          <a:bodyPr/>
          <a:lstStyle/>
          <a:p>
            <a:endParaRPr lang="ru-UA" dirty="0"/>
          </a:p>
        </p:txBody>
      </p:sp>
      <p:pic>
        <p:nvPicPr>
          <p:cNvPr id="6" name="Объект 5" descr="Изображение выглядит как текст&#10;&#10;Автоматически созданное описание">
            <a:extLst>
              <a:ext uri="{FF2B5EF4-FFF2-40B4-BE49-F238E27FC236}">
                <a16:creationId xmlns:a16="http://schemas.microsoft.com/office/drawing/2014/main" id="{CD386248-7E7D-5A3E-09F8-44B94E19C320}"/>
              </a:ext>
            </a:extLst>
          </p:cNvPr>
          <p:cNvPicPr>
            <a:picLocks noGrp="1" noChangeAspect="1"/>
          </p:cNvPicPr>
          <p:nvPr>
            <p:ph idx="1"/>
          </p:nvPr>
        </p:nvPicPr>
        <p:blipFill>
          <a:blip r:embed="rId2"/>
          <a:stretch>
            <a:fillRect/>
          </a:stretch>
        </p:blipFill>
        <p:spPr>
          <a:xfrm>
            <a:off x="4787226" y="-428625"/>
            <a:ext cx="312497" cy="209550"/>
          </a:xfrm>
        </p:spPr>
      </p:pic>
      <p:sp>
        <p:nvSpPr>
          <p:cNvPr id="5" name="TextBox 4">
            <a:extLst>
              <a:ext uri="{FF2B5EF4-FFF2-40B4-BE49-F238E27FC236}">
                <a16:creationId xmlns:a16="http://schemas.microsoft.com/office/drawing/2014/main" id="{F2E5102F-B42B-A5B8-0B5D-457D00051E26}"/>
              </a:ext>
            </a:extLst>
          </p:cNvPr>
          <p:cNvSpPr txBox="1"/>
          <p:nvPr/>
        </p:nvSpPr>
        <p:spPr>
          <a:xfrm>
            <a:off x="654319" y="852616"/>
            <a:ext cx="5226909" cy="4401205"/>
          </a:xfrm>
          <a:prstGeom prst="rect">
            <a:avLst/>
          </a:prstGeom>
          <a:noFill/>
        </p:spPr>
        <p:txBody>
          <a:bodyPr wrap="square" rtlCol="0">
            <a:spAutoFit/>
          </a:bodyPr>
          <a:lstStyle/>
          <a:p>
            <a:r>
              <a:rPr lang="es-419" sz="2800" dirty="0">
                <a:solidFill>
                  <a:srgbClr val="7D8F69"/>
                </a:solidFill>
                <a:latin typeface="Aharoni" panose="02010803020104030203" pitchFamily="2" charset="-79"/>
                <a:cs typeface="Aharoni" panose="02010803020104030203" pitchFamily="2" charset="-79"/>
              </a:rPr>
              <a:t>We used the following programs:</a:t>
            </a:r>
          </a:p>
          <a:p>
            <a:endParaRPr lang="ru-RU" sz="2800" dirty="0">
              <a:cs typeface="Aharoni" panose="02010803020104030203" pitchFamily="2" charset="-79"/>
            </a:endParaRPr>
          </a:p>
          <a:p>
            <a:pPr marL="285750" indent="-285750">
              <a:buFont typeface="Arial" panose="020B0604020202020204" pitchFamily="34" charset="0"/>
              <a:buChar char="•"/>
            </a:pPr>
            <a:r>
              <a:rPr lang="en-US" sz="2800" dirty="0">
                <a:solidFill>
                  <a:srgbClr val="7D8F69"/>
                </a:solidFill>
                <a:latin typeface="Aharoni" panose="02010803020104030203" pitchFamily="2" charset="-79"/>
                <a:cs typeface="Aharoni" panose="02010803020104030203" pitchFamily="2" charset="-79"/>
              </a:rPr>
              <a:t>Discord</a:t>
            </a:r>
            <a:r>
              <a:rPr lang="ru-RU" sz="2800" dirty="0">
                <a:solidFill>
                  <a:srgbClr val="7D8F69"/>
                </a:solidFill>
                <a:cs typeface="Aharoni" panose="02010803020104030203" pitchFamily="2" charset="-79"/>
              </a:rPr>
              <a:t> (</a:t>
            </a:r>
            <a:r>
              <a:rPr lang="es-419" sz="2800" dirty="0">
                <a:solidFill>
                  <a:srgbClr val="7D8F69"/>
                </a:solidFill>
                <a:latin typeface="Aharoni" panose="02010803020104030203" pitchFamily="2" charset="-79"/>
                <a:cs typeface="Aharoni" panose="02010803020104030203" pitchFamily="2" charset="-79"/>
              </a:rPr>
              <a:t>Here we had team meeting and discussed the project, divided tasks </a:t>
            </a:r>
            <a:r>
              <a:rPr lang="ru-RU" sz="2800" dirty="0">
                <a:solidFill>
                  <a:srgbClr val="7D8F69"/>
                </a:solidFill>
                <a:cs typeface="Aharoni" panose="02010803020104030203" pitchFamily="2" charset="-79"/>
              </a:rPr>
              <a:t>)</a:t>
            </a:r>
          </a:p>
          <a:p>
            <a:pPr marL="285750" indent="-285750">
              <a:buFont typeface="Arial" panose="020B0604020202020204" pitchFamily="34" charset="0"/>
              <a:buChar char="•"/>
            </a:pPr>
            <a:endParaRPr lang="en-US" sz="2800" dirty="0">
              <a:solidFill>
                <a:srgbClr val="7D8F69"/>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2800" dirty="0">
                <a:solidFill>
                  <a:srgbClr val="7D8F69"/>
                </a:solidFill>
                <a:latin typeface="Aharoni" panose="02010803020104030203" pitchFamily="2" charset="-79"/>
                <a:cs typeface="Aharoni" panose="02010803020104030203" pitchFamily="2" charset="-79"/>
              </a:rPr>
              <a:t>PyCharm</a:t>
            </a:r>
            <a:r>
              <a:rPr lang="ru-RU" sz="2800" dirty="0">
                <a:solidFill>
                  <a:srgbClr val="7D8F69"/>
                </a:solidFill>
                <a:cs typeface="Aharoni" panose="02010803020104030203" pitchFamily="2" charset="-79"/>
              </a:rPr>
              <a:t> (</a:t>
            </a:r>
            <a:r>
              <a:rPr lang="es-419" sz="2800" dirty="0">
                <a:solidFill>
                  <a:srgbClr val="7D8F69"/>
                </a:solidFill>
                <a:latin typeface="Aharoni" panose="02010803020104030203" pitchFamily="2" charset="-79"/>
                <a:cs typeface="Aharoni" panose="02010803020104030203" pitchFamily="2" charset="-79"/>
              </a:rPr>
              <a:t>The development environment where we wrote the code</a:t>
            </a:r>
            <a:r>
              <a:rPr lang="ru-RU" sz="2800" dirty="0">
                <a:solidFill>
                  <a:srgbClr val="7D8F69"/>
                </a:solidFill>
                <a:cs typeface="Aharoni" panose="02010803020104030203" pitchFamily="2" charset="-79"/>
              </a:rPr>
              <a:t> )</a:t>
            </a:r>
          </a:p>
        </p:txBody>
      </p:sp>
    </p:spTree>
    <p:extLst>
      <p:ext uri="{BB962C8B-B14F-4D97-AF65-F5344CB8AC3E}">
        <p14:creationId xmlns:p14="http://schemas.microsoft.com/office/powerpoint/2010/main" val="276668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Изображение выглядит как текст, векторная графика&#10;&#10;Автоматически созданное описание">
            <a:extLst>
              <a:ext uri="{FF2B5EF4-FFF2-40B4-BE49-F238E27FC236}">
                <a16:creationId xmlns:a16="http://schemas.microsoft.com/office/drawing/2014/main" id="{7F77B172-10CD-B467-1DF6-80C644F34472}"/>
              </a:ext>
            </a:extLst>
          </p:cNvPr>
          <p:cNvPicPr>
            <a:picLocks noChangeAspect="1"/>
          </p:cNvPicPr>
          <p:nvPr/>
        </p:nvPicPr>
        <p:blipFill>
          <a:blip r:embed="rId2"/>
          <a:stretch>
            <a:fillRect/>
          </a:stretch>
        </p:blipFill>
        <p:spPr>
          <a:xfrm>
            <a:off x="6478352" y="2050237"/>
            <a:ext cx="4679336" cy="4166929"/>
          </a:xfrm>
          <a:prstGeom prst="rect">
            <a:avLst/>
          </a:prstGeom>
        </p:spPr>
      </p:pic>
      <p:pic>
        <p:nvPicPr>
          <p:cNvPr id="7" name="Рисунок 6">
            <a:extLst>
              <a:ext uri="{FF2B5EF4-FFF2-40B4-BE49-F238E27FC236}">
                <a16:creationId xmlns:a16="http://schemas.microsoft.com/office/drawing/2014/main" id="{3DD46A64-1188-EA08-1E8D-43A3E08FA597}"/>
              </a:ext>
            </a:extLst>
          </p:cNvPr>
          <p:cNvPicPr>
            <a:picLocks noChangeAspect="1"/>
          </p:cNvPicPr>
          <p:nvPr/>
        </p:nvPicPr>
        <p:blipFill>
          <a:blip r:embed="rId3"/>
          <a:stretch>
            <a:fillRect/>
          </a:stretch>
        </p:blipFill>
        <p:spPr>
          <a:xfrm>
            <a:off x="7549978" y="297721"/>
            <a:ext cx="1090440" cy="1090440"/>
          </a:xfrm>
          <a:prstGeom prst="rect">
            <a:avLst/>
          </a:prstGeom>
        </p:spPr>
      </p:pic>
      <p:pic>
        <p:nvPicPr>
          <p:cNvPr id="5" name="Рисунок 4">
            <a:extLst>
              <a:ext uri="{FF2B5EF4-FFF2-40B4-BE49-F238E27FC236}">
                <a16:creationId xmlns:a16="http://schemas.microsoft.com/office/drawing/2014/main" id="{9955D3D0-0ACF-FC0C-F5D5-8676095077CB}"/>
              </a:ext>
            </a:extLst>
          </p:cNvPr>
          <p:cNvPicPr>
            <a:picLocks noChangeAspect="1"/>
          </p:cNvPicPr>
          <p:nvPr/>
        </p:nvPicPr>
        <p:blipFill>
          <a:blip r:embed="rId4"/>
          <a:stretch>
            <a:fillRect/>
          </a:stretch>
        </p:blipFill>
        <p:spPr>
          <a:xfrm>
            <a:off x="5644979" y="297721"/>
            <a:ext cx="1904999" cy="1071562"/>
          </a:xfrm>
          <a:prstGeom prst="rect">
            <a:avLst/>
          </a:prstGeom>
        </p:spPr>
      </p:pic>
      <p:sp>
        <p:nvSpPr>
          <p:cNvPr id="2" name="Заголовок 1">
            <a:extLst>
              <a:ext uri="{FF2B5EF4-FFF2-40B4-BE49-F238E27FC236}">
                <a16:creationId xmlns:a16="http://schemas.microsoft.com/office/drawing/2014/main" id="{FFC9E5B4-181A-5823-4A2E-E773E40F89F1}"/>
              </a:ext>
            </a:extLst>
          </p:cNvPr>
          <p:cNvSpPr>
            <a:spLocks noGrp="1"/>
          </p:cNvSpPr>
          <p:nvPr>
            <p:ph type="title"/>
          </p:nvPr>
        </p:nvSpPr>
        <p:spPr>
          <a:xfrm>
            <a:off x="12690390" y="517996"/>
            <a:ext cx="677562" cy="1307629"/>
          </a:xfrm>
        </p:spPr>
        <p:txBody>
          <a:bodyPr/>
          <a:lstStyle/>
          <a:p>
            <a:endParaRPr lang="ru-UA" dirty="0"/>
          </a:p>
        </p:txBody>
      </p:sp>
      <p:sp>
        <p:nvSpPr>
          <p:cNvPr id="3" name="Объект 2">
            <a:extLst>
              <a:ext uri="{FF2B5EF4-FFF2-40B4-BE49-F238E27FC236}">
                <a16:creationId xmlns:a16="http://schemas.microsoft.com/office/drawing/2014/main" id="{0B2AE3A2-C5EB-716D-E3B6-D73C09BC8053}"/>
              </a:ext>
            </a:extLst>
          </p:cNvPr>
          <p:cNvSpPr>
            <a:spLocks noGrp="1"/>
          </p:cNvSpPr>
          <p:nvPr>
            <p:ph idx="1"/>
          </p:nvPr>
        </p:nvSpPr>
        <p:spPr>
          <a:xfrm>
            <a:off x="383059" y="517996"/>
            <a:ext cx="5486401" cy="5658967"/>
          </a:xfrm>
        </p:spPr>
        <p:txBody>
          <a:bodyPr/>
          <a:lstStyle/>
          <a:p>
            <a:pPr marL="285750" indent="-285750">
              <a:buFont typeface="Arial" panose="020B0604020202020204" pitchFamily="34" charset="0"/>
              <a:buChar char="•"/>
            </a:pPr>
            <a:r>
              <a:rPr lang="en-US" sz="2800" dirty="0" err="1">
                <a:solidFill>
                  <a:srgbClr val="7D8F69"/>
                </a:solidFill>
                <a:latin typeface="Aharoni" panose="02010803020104030203" pitchFamily="2" charset="-79"/>
                <a:cs typeface="Aharoni" panose="02010803020104030203" pitchFamily="2" charset="-79"/>
              </a:rPr>
              <a:t>Github</a:t>
            </a:r>
            <a:r>
              <a:rPr lang="ru-RU" sz="2800" dirty="0">
                <a:solidFill>
                  <a:srgbClr val="7D8F69"/>
                </a:solidFill>
                <a:cs typeface="Aharoni" panose="02010803020104030203" pitchFamily="2" charset="-79"/>
              </a:rPr>
              <a:t> (</a:t>
            </a:r>
            <a:r>
              <a:rPr lang="es-419" sz="2800" dirty="0">
                <a:solidFill>
                  <a:srgbClr val="7D8F69"/>
                </a:solidFill>
                <a:latin typeface="Aharoni" panose="02010803020104030203" pitchFamily="2" charset="-79"/>
                <a:cs typeface="Aharoni" panose="02010803020104030203" pitchFamily="2" charset="-79"/>
              </a:rPr>
              <a:t>program for the control version of the code</a:t>
            </a:r>
            <a:r>
              <a:rPr lang="ru-RU" sz="2800" dirty="0">
                <a:solidFill>
                  <a:srgbClr val="7D8F69"/>
                </a:solidFill>
                <a:cs typeface="Aharoni" panose="02010803020104030203" pitchFamily="2" charset="-79"/>
              </a:rPr>
              <a:t> )</a:t>
            </a:r>
          </a:p>
          <a:p>
            <a:pPr marL="285750" indent="-285750">
              <a:buFont typeface="Arial" panose="020B0604020202020204" pitchFamily="34" charset="0"/>
              <a:buChar char="•"/>
            </a:pPr>
            <a:endParaRPr lang="en-US" sz="2800" dirty="0">
              <a:solidFill>
                <a:srgbClr val="7D8F69"/>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2800" dirty="0">
                <a:solidFill>
                  <a:srgbClr val="7D8F69"/>
                </a:solidFill>
                <a:latin typeface="Aharoni" panose="02010803020104030203" pitchFamily="2" charset="-79"/>
                <a:cs typeface="Aharoni" panose="02010803020104030203" pitchFamily="2" charset="-79"/>
              </a:rPr>
              <a:t>Sublime</a:t>
            </a:r>
            <a:r>
              <a:rPr lang="ru-RU" sz="2800" dirty="0">
                <a:solidFill>
                  <a:srgbClr val="7D8F69"/>
                </a:solidFill>
                <a:cs typeface="Aharoni" panose="02010803020104030203" pitchFamily="2" charset="-79"/>
              </a:rPr>
              <a:t> </a:t>
            </a:r>
            <a:r>
              <a:rPr lang="en-US" sz="2800" dirty="0">
                <a:solidFill>
                  <a:srgbClr val="7D8F69"/>
                </a:solidFill>
                <a:latin typeface="Aharoni" panose="02010803020104030203" pitchFamily="2" charset="-79"/>
                <a:cs typeface="Aharoni" panose="02010803020104030203" pitchFamily="2" charset="-79"/>
              </a:rPr>
              <a:t>Text (</a:t>
            </a:r>
            <a:r>
              <a:rPr lang="es-419" sz="2800" dirty="0">
                <a:solidFill>
                  <a:srgbClr val="7D8F69"/>
                </a:solidFill>
                <a:latin typeface="Aharoni" panose="02010803020104030203" pitchFamily="2" charset="-79"/>
                <a:cs typeface="Aharoni" panose="02010803020104030203" pitchFamily="2" charset="-79"/>
              </a:rPr>
              <a:t>a text editor</a:t>
            </a:r>
            <a:r>
              <a:rPr lang="ru-RU" sz="2800" dirty="0">
                <a:solidFill>
                  <a:srgbClr val="7D8F69"/>
                </a:solidFill>
                <a:latin typeface="Aharoni" panose="02010803020104030203" pitchFamily="2" charset="-79"/>
                <a:cs typeface="Aharoni" panose="02010803020104030203" pitchFamily="2" charset="-79"/>
              </a:rPr>
              <a:t>)</a:t>
            </a:r>
            <a:endParaRPr lang="ru-UA" sz="2800" dirty="0">
              <a:solidFill>
                <a:srgbClr val="7D8F69"/>
              </a:solidFill>
              <a:cs typeface="Aharoni" panose="02010803020104030203" pitchFamily="2" charset="-79"/>
            </a:endParaRPr>
          </a:p>
          <a:p>
            <a:endParaRPr lang="ru-UA" dirty="0"/>
          </a:p>
        </p:txBody>
      </p:sp>
    </p:spTree>
    <p:extLst>
      <p:ext uri="{BB962C8B-B14F-4D97-AF65-F5344CB8AC3E}">
        <p14:creationId xmlns:p14="http://schemas.microsoft.com/office/powerpoint/2010/main" val="411670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0C8F88-A749-EA9C-3184-F04C23A25DD5}"/>
              </a:ext>
            </a:extLst>
          </p:cNvPr>
          <p:cNvSpPr>
            <a:spLocks noGrp="1"/>
          </p:cNvSpPr>
          <p:nvPr>
            <p:ph type="title"/>
          </p:nvPr>
        </p:nvSpPr>
        <p:spPr/>
        <p:txBody>
          <a:bodyPr/>
          <a:lstStyle/>
          <a:p>
            <a:r>
              <a:rPr lang="en-US" dirty="0">
                <a:solidFill>
                  <a:srgbClr val="7D8F69"/>
                </a:solidFill>
                <a:latin typeface="Aharoni" panose="02010803020104030203" pitchFamily="2" charset="-79"/>
                <a:cs typeface="Aharoni" panose="02010803020104030203" pitchFamily="2" charset="-79"/>
              </a:rPr>
              <a:t>D</a:t>
            </a:r>
            <a:r>
              <a:rPr lang="es-419" dirty="0">
                <a:solidFill>
                  <a:srgbClr val="7D8F69"/>
                </a:solidFill>
                <a:latin typeface="Aharoni" panose="02010803020104030203" pitchFamily="2" charset="-79"/>
                <a:cs typeface="Aharoni" panose="02010803020104030203" pitchFamily="2" charset="-79"/>
              </a:rPr>
              <a:t>istributing</a:t>
            </a:r>
            <a:endParaRPr lang="ru-UA" dirty="0">
              <a:solidFill>
                <a:srgbClr val="7D8F69"/>
              </a:solidFill>
              <a:cs typeface="Aharoni" panose="02010803020104030203" pitchFamily="2" charset="-79"/>
            </a:endParaRPr>
          </a:p>
        </p:txBody>
      </p:sp>
      <p:sp>
        <p:nvSpPr>
          <p:cNvPr id="3" name="Объект 2">
            <a:extLst>
              <a:ext uri="{FF2B5EF4-FFF2-40B4-BE49-F238E27FC236}">
                <a16:creationId xmlns:a16="http://schemas.microsoft.com/office/drawing/2014/main" id="{66D86294-820B-D308-4E4F-D593FEE9E807}"/>
              </a:ext>
            </a:extLst>
          </p:cNvPr>
          <p:cNvSpPr>
            <a:spLocks noGrp="1"/>
          </p:cNvSpPr>
          <p:nvPr>
            <p:ph idx="1"/>
          </p:nvPr>
        </p:nvSpPr>
        <p:spPr>
          <a:xfrm>
            <a:off x="741405" y="1445741"/>
            <a:ext cx="10612395" cy="4731222"/>
          </a:xfrm>
        </p:spPr>
        <p:txBody>
          <a:bodyPr/>
          <a:lstStyle/>
          <a:p>
            <a:r>
              <a:rPr lang="es-419" dirty="0">
                <a:solidFill>
                  <a:srgbClr val="A9AF7E"/>
                </a:solidFill>
                <a:latin typeface="Aharoni" panose="02010803020104030203" pitchFamily="2" charset="-79"/>
                <a:cs typeface="Aharoni" panose="02010803020104030203" pitchFamily="2" charset="-79"/>
              </a:rPr>
              <a:t>Programming</a:t>
            </a:r>
            <a:endParaRPr lang="ru-RU" dirty="0">
              <a:solidFill>
                <a:srgbClr val="A9AF7E"/>
              </a:solidFill>
              <a:cs typeface="Aharoni" panose="02010803020104030203" pitchFamily="2" charset="-79"/>
            </a:endParaRPr>
          </a:p>
          <a:p>
            <a:pPr marL="0" indent="0">
              <a:buNone/>
            </a:pPr>
            <a:r>
              <a:rPr lang="en-US" dirty="0" err="1">
                <a:solidFill>
                  <a:srgbClr val="A9AF7E"/>
                </a:solidFill>
                <a:latin typeface="Aharoni" panose="02010803020104030203" pitchFamily="2" charset="-79"/>
                <a:cs typeface="Aharoni" panose="02010803020104030203" pitchFamily="2" charset="-79"/>
              </a:rPr>
              <a:t>Nazar</a:t>
            </a:r>
            <a:r>
              <a:rPr lang="en-US" dirty="0">
                <a:solidFill>
                  <a:srgbClr val="A9AF7E"/>
                </a:solidFill>
                <a:latin typeface="Aharoni" panose="02010803020104030203" pitchFamily="2" charset="-79"/>
                <a:cs typeface="Aharoni" panose="02010803020104030203" pitchFamily="2" charset="-79"/>
              </a:rPr>
              <a:t>, Ravshan, Artur</a:t>
            </a:r>
          </a:p>
          <a:p>
            <a:pPr marL="0" indent="0">
              <a:buNone/>
            </a:pPr>
            <a:endParaRPr lang="en-US" dirty="0">
              <a:solidFill>
                <a:srgbClr val="A9AF7E"/>
              </a:solidFill>
              <a:latin typeface="Aharoni" panose="02010803020104030203" pitchFamily="2" charset="-79"/>
              <a:cs typeface="Aharoni" panose="02010803020104030203" pitchFamily="2" charset="-79"/>
            </a:endParaRPr>
          </a:p>
          <a:p>
            <a:r>
              <a:rPr lang="en-US" dirty="0">
                <a:solidFill>
                  <a:srgbClr val="A9AF7E"/>
                </a:solidFill>
                <a:latin typeface="Aharoni" panose="02010803020104030203" pitchFamily="2" charset="-79"/>
                <a:cs typeface="Aharoni" panose="02010803020104030203" pitchFamily="2" charset="-79"/>
              </a:rPr>
              <a:t>Design </a:t>
            </a:r>
          </a:p>
          <a:p>
            <a:pPr marL="0" indent="0">
              <a:buNone/>
            </a:pPr>
            <a:r>
              <a:rPr lang="en-US" dirty="0" err="1">
                <a:solidFill>
                  <a:srgbClr val="A9AF7E"/>
                </a:solidFill>
                <a:latin typeface="Aharoni" panose="02010803020104030203" pitchFamily="2" charset="-79"/>
                <a:cs typeface="Aharoni" panose="02010803020104030203" pitchFamily="2" charset="-79"/>
              </a:rPr>
              <a:t>Sagdi</a:t>
            </a:r>
            <a:r>
              <a:rPr lang="en-US" dirty="0">
                <a:solidFill>
                  <a:srgbClr val="A9AF7E"/>
                </a:solidFill>
                <a:latin typeface="Aharoni" panose="02010803020104030203" pitchFamily="2" charset="-79"/>
                <a:cs typeface="Aharoni" panose="02010803020104030203" pitchFamily="2" charset="-79"/>
              </a:rPr>
              <a:t>, Artur</a:t>
            </a:r>
          </a:p>
          <a:p>
            <a:pPr marL="0" indent="0">
              <a:buNone/>
            </a:pPr>
            <a:endParaRPr lang="en-US" dirty="0">
              <a:solidFill>
                <a:srgbClr val="A9AF7E"/>
              </a:solidFill>
              <a:latin typeface="Aharoni" panose="02010803020104030203" pitchFamily="2" charset="-79"/>
              <a:cs typeface="Aharoni" panose="02010803020104030203" pitchFamily="2" charset="-79"/>
            </a:endParaRPr>
          </a:p>
          <a:p>
            <a:r>
              <a:rPr lang="en-US" dirty="0">
                <a:solidFill>
                  <a:srgbClr val="A9AF7E"/>
                </a:solidFill>
                <a:latin typeface="Aharoni" panose="02010803020104030203" pitchFamily="2" charset="-79"/>
                <a:cs typeface="Aharoni" panose="02010803020104030203" pitchFamily="2" charset="-79"/>
              </a:rPr>
              <a:t>Presentation</a:t>
            </a:r>
          </a:p>
          <a:p>
            <a:pPr marL="0" indent="0">
              <a:buNone/>
            </a:pPr>
            <a:r>
              <a:rPr lang="en-US" dirty="0">
                <a:solidFill>
                  <a:srgbClr val="A9AF7E"/>
                </a:solidFill>
                <a:latin typeface="Aharoni" panose="02010803020104030203" pitchFamily="2" charset="-79"/>
                <a:cs typeface="Aharoni" panose="02010803020104030203" pitchFamily="2" charset="-79"/>
              </a:rPr>
              <a:t>Kateryna</a:t>
            </a:r>
            <a:endParaRPr lang="ru-UA" dirty="0">
              <a:solidFill>
                <a:srgbClr val="A9AF7E"/>
              </a:solidFill>
              <a:cs typeface="Aharoni" panose="02010803020104030203" pitchFamily="2" charset="-79"/>
            </a:endParaRPr>
          </a:p>
        </p:txBody>
      </p:sp>
      <p:sp>
        <p:nvSpPr>
          <p:cNvPr id="4" name="TextBox 3">
            <a:extLst>
              <a:ext uri="{FF2B5EF4-FFF2-40B4-BE49-F238E27FC236}">
                <a16:creationId xmlns:a16="http://schemas.microsoft.com/office/drawing/2014/main" id="{998A2D7C-D5FB-0738-981F-4210311AE3B6}"/>
              </a:ext>
            </a:extLst>
          </p:cNvPr>
          <p:cNvSpPr txBox="1"/>
          <p:nvPr/>
        </p:nvSpPr>
        <p:spPr>
          <a:xfrm>
            <a:off x="6697362" y="1445741"/>
            <a:ext cx="3336325" cy="1231106"/>
          </a:xfrm>
          <a:prstGeom prst="rect">
            <a:avLst/>
          </a:prstGeom>
          <a:noFill/>
        </p:spPr>
        <p:txBody>
          <a:bodyPr wrap="square" rtlCol="0">
            <a:spAutoFit/>
          </a:bodyPr>
          <a:lstStyle/>
          <a:p>
            <a:pPr marL="285750" indent="-285750">
              <a:buFont typeface="Arial" panose="020B0604020202020204" pitchFamily="34" charset="0"/>
              <a:buChar char="•"/>
            </a:pPr>
            <a:r>
              <a:rPr lang="es-419" sz="2800" dirty="0">
                <a:solidFill>
                  <a:srgbClr val="A9AF7E"/>
                </a:solidFill>
                <a:latin typeface="Aharoni" panose="02010803020104030203" pitchFamily="2" charset="-79"/>
                <a:cs typeface="Aharoni" panose="02010803020104030203" pitchFamily="2" charset="-79"/>
              </a:rPr>
              <a:t>Documentation</a:t>
            </a:r>
            <a:endParaRPr lang="ru-RU" sz="2800" dirty="0">
              <a:solidFill>
                <a:srgbClr val="A9AF7E"/>
              </a:solidFill>
              <a:latin typeface="Aharoni" panose="02010803020104030203" pitchFamily="2" charset="-79"/>
              <a:cs typeface="Aharoni" panose="02010803020104030203" pitchFamily="2" charset="-79"/>
            </a:endParaRPr>
          </a:p>
          <a:p>
            <a:r>
              <a:rPr lang="en-US" sz="2800" dirty="0" err="1">
                <a:solidFill>
                  <a:srgbClr val="A9AF7E"/>
                </a:solidFill>
                <a:latin typeface="Aharoni" panose="02010803020104030203" pitchFamily="2" charset="-79"/>
                <a:cs typeface="Aharoni" panose="02010803020104030203" pitchFamily="2" charset="-79"/>
              </a:rPr>
              <a:t>Dinara</a:t>
            </a:r>
            <a:r>
              <a:rPr lang="en-US" sz="2800" dirty="0">
                <a:solidFill>
                  <a:srgbClr val="A9AF7E"/>
                </a:solidFill>
                <a:latin typeface="Aharoni" panose="02010803020104030203" pitchFamily="2" charset="-79"/>
                <a:cs typeface="Aharoni" panose="02010803020104030203" pitchFamily="2" charset="-79"/>
              </a:rPr>
              <a:t>, Mark</a:t>
            </a:r>
            <a:endParaRPr lang="ru-RU" sz="2800" dirty="0">
              <a:solidFill>
                <a:srgbClr val="A9AF7E"/>
              </a:solidFill>
              <a:latin typeface="+mj-lt"/>
              <a:cs typeface="Aharoni" panose="02010803020104030203" pitchFamily="2" charset="-79"/>
            </a:endParaRPr>
          </a:p>
          <a:p>
            <a:endParaRPr lang="ru-UA" dirty="0"/>
          </a:p>
        </p:txBody>
      </p:sp>
      <p:sp>
        <p:nvSpPr>
          <p:cNvPr id="5" name="TextBox 4">
            <a:extLst>
              <a:ext uri="{FF2B5EF4-FFF2-40B4-BE49-F238E27FC236}">
                <a16:creationId xmlns:a16="http://schemas.microsoft.com/office/drawing/2014/main" id="{8EE92770-FD0E-9A59-7B53-5C15468A3F0A}"/>
              </a:ext>
            </a:extLst>
          </p:cNvPr>
          <p:cNvSpPr txBox="1"/>
          <p:nvPr/>
        </p:nvSpPr>
        <p:spPr>
          <a:xfrm>
            <a:off x="6845643" y="4029311"/>
            <a:ext cx="4930346" cy="2246769"/>
          </a:xfrm>
          <a:prstGeom prst="rect">
            <a:avLst/>
          </a:prstGeom>
          <a:noFill/>
        </p:spPr>
        <p:txBody>
          <a:bodyPr wrap="square" rtlCol="0">
            <a:spAutoFit/>
          </a:bodyPr>
          <a:lstStyle/>
          <a:p>
            <a:r>
              <a:rPr lang="es-419" sz="2800" u="sng" dirty="0">
                <a:solidFill>
                  <a:srgbClr val="557153"/>
                </a:solidFill>
                <a:latin typeface="Aharoni" panose="02010803020104030203" pitchFamily="2" charset="-79"/>
                <a:cs typeface="Aharoni" panose="02010803020104030203" pitchFamily="2" charset="-79"/>
              </a:rPr>
              <a:t>Each of us was involved in every process, and there are people who were responsible for overseeing their part. </a:t>
            </a:r>
            <a:endParaRPr lang="ru-UA" sz="2800" u="sng" dirty="0">
              <a:solidFill>
                <a:srgbClr val="557153"/>
              </a:solidFill>
              <a:cs typeface="Aharoni" panose="02010803020104030203" pitchFamily="2" charset="-79"/>
            </a:endParaRPr>
          </a:p>
        </p:txBody>
      </p:sp>
    </p:spTree>
    <p:extLst>
      <p:ext uri="{BB962C8B-B14F-4D97-AF65-F5344CB8AC3E}">
        <p14:creationId xmlns:p14="http://schemas.microsoft.com/office/powerpoint/2010/main" val="24528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descr="Изображение выглядит как текст, доска&#10;&#10;Автоматически созданное описание">
            <a:extLst>
              <a:ext uri="{FF2B5EF4-FFF2-40B4-BE49-F238E27FC236}">
                <a16:creationId xmlns:a16="http://schemas.microsoft.com/office/drawing/2014/main" id="{4D8F87A1-44F9-836B-385E-F8B503451AAD}"/>
              </a:ext>
            </a:extLst>
          </p:cNvPr>
          <p:cNvPicPr>
            <a:picLocks noChangeAspect="1"/>
          </p:cNvPicPr>
          <p:nvPr/>
        </p:nvPicPr>
        <p:blipFill>
          <a:blip r:embed="rId2"/>
          <a:stretch>
            <a:fillRect/>
          </a:stretch>
        </p:blipFill>
        <p:spPr>
          <a:xfrm>
            <a:off x="6589725" y="2022622"/>
            <a:ext cx="4764075" cy="3947633"/>
          </a:xfrm>
          <a:prstGeom prst="rect">
            <a:avLst/>
          </a:prstGeom>
        </p:spPr>
      </p:pic>
      <p:sp>
        <p:nvSpPr>
          <p:cNvPr id="2" name="Заголовок 1">
            <a:extLst>
              <a:ext uri="{FF2B5EF4-FFF2-40B4-BE49-F238E27FC236}">
                <a16:creationId xmlns:a16="http://schemas.microsoft.com/office/drawing/2014/main" id="{33A6ACA4-825B-13CF-CBFE-14140E20BC14}"/>
              </a:ext>
            </a:extLst>
          </p:cNvPr>
          <p:cNvSpPr>
            <a:spLocks noGrp="1"/>
          </p:cNvSpPr>
          <p:nvPr>
            <p:ph type="title"/>
          </p:nvPr>
        </p:nvSpPr>
        <p:spPr/>
        <p:txBody>
          <a:bodyPr/>
          <a:lstStyle/>
          <a:p>
            <a:r>
              <a:rPr lang="es-419" b="0" i="0" dirty="0">
                <a:solidFill>
                  <a:srgbClr val="7D8F69"/>
                </a:solidFill>
                <a:effectLst/>
                <a:latin typeface="Aharoni" panose="02010803020104030203" pitchFamily="2" charset="-79"/>
                <a:cs typeface="Aharoni" panose="02010803020104030203" pitchFamily="2" charset="-79"/>
              </a:rPr>
              <a:t>Task: 1: Creating Competition System</a:t>
            </a:r>
            <a:endParaRPr lang="ru-UA" dirty="0">
              <a:solidFill>
                <a:srgbClr val="7D8F69"/>
              </a:solidFill>
              <a:cs typeface="Aharoni" panose="02010803020104030203" pitchFamily="2" charset="-79"/>
            </a:endParaRPr>
          </a:p>
        </p:txBody>
      </p:sp>
      <p:sp>
        <p:nvSpPr>
          <p:cNvPr id="3" name="Объект 2">
            <a:extLst>
              <a:ext uri="{FF2B5EF4-FFF2-40B4-BE49-F238E27FC236}">
                <a16:creationId xmlns:a16="http://schemas.microsoft.com/office/drawing/2014/main" id="{FC9E9330-E126-4C9A-BD2D-05B8DF9513BB}"/>
              </a:ext>
            </a:extLst>
          </p:cNvPr>
          <p:cNvSpPr>
            <a:spLocks noGrp="1"/>
          </p:cNvSpPr>
          <p:nvPr>
            <p:ph idx="1"/>
          </p:nvPr>
        </p:nvSpPr>
        <p:spPr>
          <a:xfrm>
            <a:off x="400974" y="1857829"/>
            <a:ext cx="5816600" cy="4115934"/>
          </a:xfrm>
        </p:spPr>
        <p:txBody>
          <a:bodyPr>
            <a:normAutofit fontScale="85000" lnSpcReduction="20000"/>
          </a:bodyPr>
          <a:lstStyle/>
          <a:p>
            <a:r>
              <a:rPr lang="es-419" dirty="0">
                <a:solidFill>
                  <a:srgbClr val="A9AF7E"/>
                </a:solidFill>
                <a:latin typeface="Aharoni" panose="02010803020104030203" pitchFamily="2" charset="-79"/>
                <a:cs typeface="Aharoni" panose="02010803020104030203" pitchFamily="2" charset="-79"/>
              </a:rPr>
              <a:t>O</a:t>
            </a:r>
            <a:r>
              <a:rPr lang="es-419" b="0" i="0" dirty="0">
                <a:solidFill>
                  <a:srgbClr val="A9AF7E"/>
                </a:solidFill>
                <a:effectLst/>
                <a:latin typeface="Aharoni" panose="02010803020104030203" pitchFamily="2" charset="-79"/>
                <a:cs typeface="Aharoni" panose="02010803020104030203" pitchFamily="2" charset="-79"/>
              </a:rPr>
              <a:t>ur job is to create a system that used to organize the football matches of the world cup starting from group’s tournament to the final match, and organize</a:t>
            </a:r>
            <a:r>
              <a:rPr lang="ru-RU" b="0" i="0" dirty="0">
                <a:solidFill>
                  <a:srgbClr val="A9AF7E"/>
                </a:solidFill>
                <a:effectLst/>
                <a:latin typeface="Aharoni" panose="02010803020104030203" pitchFamily="2" charset="-79"/>
                <a:cs typeface="Aharoni" panose="02010803020104030203" pitchFamily="2" charset="-79"/>
              </a:rPr>
              <a:t> </a:t>
            </a:r>
            <a:r>
              <a:rPr lang="es-419" b="0" i="0" dirty="0">
                <a:solidFill>
                  <a:srgbClr val="A9AF7E"/>
                </a:solidFill>
                <a:effectLst/>
                <a:latin typeface="Aharoni" panose="02010803020104030203" pitchFamily="2" charset="-79"/>
                <a:cs typeface="Aharoni" panose="02010803020104030203" pitchFamily="2" charset="-79"/>
              </a:rPr>
              <a:t>the groups according</a:t>
            </a:r>
            <a:r>
              <a:rPr lang="ru-RU" b="0" i="0" dirty="0">
                <a:solidFill>
                  <a:srgbClr val="A9AF7E"/>
                </a:solidFill>
                <a:effectLst/>
                <a:latin typeface="Aharoni" panose="02010803020104030203" pitchFamily="2" charset="-79"/>
                <a:cs typeface="Aharoni" panose="02010803020104030203" pitchFamily="2" charset="-79"/>
              </a:rPr>
              <a:t> </a:t>
            </a:r>
            <a:r>
              <a:rPr lang="es-419" b="0" i="0" dirty="0">
                <a:solidFill>
                  <a:srgbClr val="A9AF7E"/>
                </a:solidFill>
                <a:effectLst/>
                <a:latin typeface="Aharoni" panose="02010803020104030203" pitchFamily="2" charset="-79"/>
                <a:cs typeface="Aharoni" panose="02010803020104030203" pitchFamily="2" charset="-79"/>
              </a:rPr>
              <a:t>to the match’s games</a:t>
            </a:r>
          </a:p>
          <a:p>
            <a:pPr marL="0" indent="0">
              <a:buNone/>
            </a:pPr>
            <a:endParaRPr lang="es-419" b="0" i="0" dirty="0">
              <a:solidFill>
                <a:srgbClr val="557153"/>
              </a:solidFill>
              <a:effectLst/>
              <a:latin typeface="Aharoni" panose="02010803020104030203" pitchFamily="2" charset="-79"/>
              <a:cs typeface="Aharoni" panose="02010803020104030203" pitchFamily="2" charset="-79"/>
            </a:endParaRPr>
          </a:p>
          <a:p>
            <a:r>
              <a:rPr lang="es-419" b="0" i="0" dirty="0">
                <a:solidFill>
                  <a:srgbClr val="557153"/>
                </a:solidFill>
                <a:effectLst/>
                <a:latin typeface="Aharoni" panose="02010803020104030203" pitchFamily="2" charset="-79"/>
                <a:cs typeface="Aharoni" panose="02010803020104030203" pitchFamily="2" charset="-79"/>
              </a:rPr>
              <a:t>The user can add 32 teams, and then distribute</a:t>
            </a:r>
            <a:r>
              <a:rPr lang="ru-RU" b="0" i="0" dirty="0">
                <a:solidFill>
                  <a:srgbClr val="557153"/>
                </a:solidFill>
                <a:effectLst/>
                <a:latin typeface="Aharoni" panose="02010803020104030203" pitchFamily="2" charset="-79"/>
                <a:cs typeface="Aharoni" panose="02010803020104030203" pitchFamily="2" charset="-79"/>
              </a:rPr>
              <a:t> </a:t>
            </a:r>
            <a:r>
              <a:rPr lang="es-419" b="0" i="0" dirty="0">
                <a:solidFill>
                  <a:srgbClr val="557153"/>
                </a:solidFill>
                <a:effectLst/>
                <a:latin typeface="Aharoni" panose="02010803020104030203" pitchFamily="2" charset="-79"/>
                <a:cs typeface="Aharoni" panose="02010803020104030203" pitchFamily="2" charset="-79"/>
              </a:rPr>
              <a:t>them into 8 groups,the first and second winners in</a:t>
            </a:r>
            <a:r>
              <a:rPr lang="ru-RU" b="0" i="0" dirty="0">
                <a:solidFill>
                  <a:srgbClr val="557153"/>
                </a:solidFill>
                <a:effectLst/>
                <a:latin typeface="Aharoni" panose="02010803020104030203" pitchFamily="2" charset="-79"/>
                <a:cs typeface="Aharoni" panose="02010803020104030203" pitchFamily="2" charset="-79"/>
              </a:rPr>
              <a:t> </a:t>
            </a:r>
            <a:r>
              <a:rPr lang="es-419" b="0" i="0" dirty="0">
                <a:solidFill>
                  <a:srgbClr val="557153"/>
                </a:solidFill>
                <a:effectLst/>
                <a:latin typeface="Aharoni" panose="02010803020104030203" pitchFamily="2" charset="-79"/>
                <a:cs typeface="Aharoni" panose="02010803020104030203" pitchFamily="2" charset="-79"/>
              </a:rPr>
              <a:t>the each group will play in round of 16, and then the winners will play in quarterfinals, and so one.</a:t>
            </a:r>
            <a:endParaRPr lang="ru-UA" dirty="0">
              <a:solidFill>
                <a:srgbClr val="557153"/>
              </a:solidFill>
              <a:cs typeface="Aharoni" panose="02010803020104030203" pitchFamily="2" charset="-79"/>
            </a:endParaRPr>
          </a:p>
        </p:txBody>
      </p:sp>
    </p:spTree>
    <p:extLst>
      <p:ext uri="{BB962C8B-B14F-4D97-AF65-F5344CB8AC3E}">
        <p14:creationId xmlns:p14="http://schemas.microsoft.com/office/powerpoint/2010/main" val="324651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A9E43-6454-7C37-6B7F-C49D259C4ACC}"/>
              </a:ext>
            </a:extLst>
          </p:cNvPr>
          <p:cNvSpPr>
            <a:spLocks noGrp="1"/>
          </p:cNvSpPr>
          <p:nvPr>
            <p:ph type="title"/>
          </p:nvPr>
        </p:nvSpPr>
        <p:spPr>
          <a:xfrm>
            <a:off x="838200" y="500062"/>
            <a:ext cx="10515600" cy="1325563"/>
          </a:xfrm>
        </p:spPr>
        <p:txBody>
          <a:bodyPr>
            <a:normAutofit fontScale="90000"/>
          </a:bodyPr>
          <a:lstStyle/>
          <a:p>
            <a:r>
              <a:rPr lang="es-419" u="sng" dirty="0">
                <a:solidFill>
                  <a:srgbClr val="557153"/>
                </a:solidFill>
                <a:latin typeface="Aharoni" panose="02010803020104030203" pitchFamily="2" charset="-79"/>
                <a:cs typeface="Aharoni" panose="02010803020104030203" pitchFamily="2" charset="-79"/>
              </a:rPr>
              <a:t>We wrote our program using the principles of the OOP</a:t>
            </a:r>
            <a:br>
              <a:rPr lang="ru-UA" u="sng" dirty="0">
                <a:solidFill>
                  <a:srgbClr val="557153"/>
                </a:solidFill>
                <a:cs typeface="Aharoni" panose="02010803020104030203" pitchFamily="2" charset="-79"/>
              </a:rPr>
            </a:br>
            <a:endParaRPr lang="ru-UA" dirty="0"/>
          </a:p>
        </p:txBody>
      </p:sp>
      <p:sp>
        <p:nvSpPr>
          <p:cNvPr id="3" name="Объект 2">
            <a:extLst>
              <a:ext uri="{FF2B5EF4-FFF2-40B4-BE49-F238E27FC236}">
                <a16:creationId xmlns:a16="http://schemas.microsoft.com/office/drawing/2014/main" id="{C232219D-C450-D0B8-1A65-818861A651AF}"/>
              </a:ext>
            </a:extLst>
          </p:cNvPr>
          <p:cNvSpPr>
            <a:spLocks noGrp="1"/>
          </p:cNvSpPr>
          <p:nvPr>
            <p:ph idx="1"/>
          </p:nvPr>
        </p:nvSpPr>
        <p:spPr/>
        <p:txBody>
          <a:bodyPr>
            <a:normAutofit/>
          </a:bodyPr>
          <a:lstStyle/>
          <a:p>
            <a:pPr marL="0" indent="0">
              <a:buNone/>
            </a:pPr>
            <a:r>
              <a:rPr lang="es-419" dirty="0">
                <a:solidFill>
                  <a:srgbClr val="7D8F69"/>
                </a:solidFill>
                <a:latin typeface="Aharoni" panose="02010803020104030203" pitchFamily="2" charset="-79"/>
                <a:cs typeface="Aharoni" panose="02010803020104030203" pitchFamily="2" charset="-79"/>
              </a:rPr>
              <a:t>First we created six classes: </a:t>
            </a:r>
            <a:endParaRPr lang="ru-RU" dirty="0">
              <a:solidFill>
                <a:srgbClr val="7D8F69"/>
              </a:solidFill>
              <a:latin typeface="Aharoni" panose="02010803020104030203" pitchFamily="2" charset="-79"/>
              <a:cs typeface="Aharoni" panose="02010803020104030203" pitchFamily="2" charset="-79"/>
            </a:endParaRPr>
          </a:p>
          <a:p>
            <a:r>
              <a:rPr lang="en-US" dirty="0">
                <a:solidFill>
                  <a:srgbClr val="7D8F69"/>
                </a:solidFill>
                <a:latin typeface="Aharoni" panose="02010803020104030203" pitchFamily="2" charset="-79"/>
                <a:cs typeface="Aharoni" panose="02010803020104030203" pitchFamily="2" charset="-79"/>
              </a:rPr>
              <a:t>Team (</a:t>
            </a:r>
            <a:r>
              <a:rPr lang="es-419" b="0" i="0" u="none" strike="noStrike" dirty="0">
                <a:solidFill>
                  <a:srgbClr val="7D8F69"/>
                </a:solidFill>
                <a:effectLst/>
                <a:latin typeface="Aharoni" panose="02010803020104030203" pitchFamily="2" charset="-79"/>
                <a:cs typeface="Aharoni" panose="02010803020104030203" pitchFamily="2" charset="-79"/>
              </a:rPr>
              <a:t>This class was created to contain general information about the football team  </a:t>
            </a:r>
            <a:r>
              <a:rPr lang="en-US" dirty="0">
                <a:solidFill>
                  <a:srgbClr val="7D8F69"/>
                </a:solidFill>
                <a:latin typeface="Aharoni" panose="02010803020104030203" pitchFamily="2" charset="-79"/>
                <a:cs typeface="Aharoni" panose="02010803020104030203" pitchFamily="2" charset="-79"/>
              </a:rPr>
              <a:t>)</a:t>
            </a:r>
            <a:endParaRPr lang="ru-RU" dirty="0">
              <a:solidFill>
                <a:srgbClr val="7D8F69"/>
              </a:solidFill>
              <a:cs typeface="Aharoni" panose="02010803020104030203" pitchFamily="2" charset="-79"/>
            </a:endParaRPr>
          </a:p>
          <a:p>
            <a:endParaRPr lang="ru-RU" dirty="0">
              <a:solidFill>
                <a:srgbClr val="7D8F69"/>
              </a:solidFill>
              <a:cs typeface="Aharoni" panose="02010803020104030203" pitchFamily="2" charset="-79"/>
            </a:endParaRPr>
          </a:p>
          <a:p>
            <a:r>
              <a:rPr lang="en-US" dirty="0">
                <a:solidFill>
                  <a:srgbClr val="7D8F69"/>
                </a:solidFill>
                <a:latin typeface="Aharoni" panose="02010803020104030203" pitchFamily="2" charset="-79"/>
                <a:cs typeface="Aharoni" panose="02010803020104030203" pitchFamily="2" charset="-79"/>
              </a:rPr>
              <a:t>Group (Here we have divided the teams into groups of four teams each. )</a:t>
            </a:r>
          </a:p>
          <a:p>
            <a:endParaRPr lang="en-US" dirty="0">
              <a:solidFill>
                <a:srgbClr val="7D8F69"/>
              </a:solidFill>
              <a:latin typeface="Aharoni" panose="02010803020104030203" pitchFamily="2" charset="-79"/>
              <a:cs typeface="Aharoni" panose="02010803020104030203" pitchFamily="2" charset="-79"/>
            </a:endParaRPr>
          </a:p>
          <a:p>
            <a:r>
              <a:rPr lang="en-US" dirty="0">
                <a:solidFill>
                  <a:srgbClr val="7D8F69"/>
                </a:solidFill>
                <a:latin typeface="Aharoni" panose="02010803020104030203" pitchFamily="2" charset="-79"/>
                <a:cs typeface="Aharoni" panose="02010803020104030203" pitchFamily="2" charset="-79"/>
              </a:rPr>
              <a:t>Round16 (</a:t>
            </a:r>
            <a:r>
              <a:rPr lang="es-419" dirty="0">
                <a:solidFill>
                  <a:srgbClr val="7D8F69"/>
                </a:solidFill>
                <a:latin typeface="Aharoni" panose="02010803020104030203" pitchFamily="2" charset="-79"/>
                <a:cs typeface="Aharoni" panose="02010803020104030203" pitchFamily="2" charset="-79"/>
              </a:rPr>
              <a:t>Two teams with the best results from each group are automatically added to this class</a:t>
            </a:r>
            <a:r>
              <a:rPr lang="ru-RU" dirty="0">
                <a:solidFill>
                  <a:srgbClr val="7D8F69"/>
                </a:solidFill>
                <a:cs typeface="Aharoni" panose="02010803020104030203" pitchFamily="2" charset="-79"/>
              </a:rPr>
              <a:t> )</a:t>
            </a:r>
            <a:endParaRPr lang="ru-UA" dirty="0">
              <a:solidFill>
                <a:srgbClr val="7D8F69"/>
              </a:solidFill>
              <a:cs typeface="Aharoni" panose="02010803020104030203" pitchFamily="2" charset="-79"/>
            </a:endParaRPr>
          </a:p>
        </p:txBody>
      </p:sp>
    </p:spTree>
    <p:extLst>
      <p:ext uri="{BB962C8B-B14F-4D97-AF65-F5344CB8AC3E}">
        <p14:creationId xmlns:p14="http://schemas.microsoft.com/office/powerpoint/2010/main" val="159156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descr="Изображение выглядит как текст&#10;&#10;Автоматически созданное описание">
            <a:extLst>
              <a:ext uri="{FF2B5EF4-FFF2-40B4-BE49-F238E27FC236}">
                <a16:creationId xmlns:a16="http://schemas.microsoft.com/office/drawing/2014/main" id="{05342F2B-8503-F54A-F898-80FA2F29FEFB}"/>
              </a:ext>
            </a:extLst>
          </p:cNvPr>
          <p:cNvPicPr>
            <a:picLocks noChangeAspect="1"/>
          </p:cNvPicPr>
          <p:nvPr/>
        </p:nvPicPr>
        <p:blipFill>
          <a:blip r:embed="rId2"/>
          <a:stretch>
            <a:fillRect/>
          </a:stretch>
        </p:blipFill>
        <p:spPr>
          <a:xfrm>
            <a:off x="8090473" y="3253562"/>
            <a:ext cx="3143857" cy="3246475"/>
          </a:xfrm>
          <a:prstGeom prst="rect">
            <a:avLst/>
          </a:prstGeom>
        </p:spPr>
      </p:pic>
      <p:sp>
        <p:nvSpPr>
          <p:cNvPr id="2" name="Заголовок 1">
            <a:extLst>
              <a:ext uri="{FF2B5EF4-FFF2-40B4-BE49-F238E27FC236}">
                <a16:creationId xmlns:a16="http://schemas.microsoft.com/office/drawing/2014/main" id="{D4F1AFF4-592E-FBFB-7042-F7083DAF8111}"/>
              </a:ext>
            </a:extLst>
          </p:cNvPr>
          <p:cNvSpPr>
            <a:spLocks noGrp="1"/>
          </p:cNvSpPr>
          <p:nvPr>
            <p:ph type="title"/>
          </p:nvPr>
        </p:nvSpPr>
        <p:spPr>
          <a:xfrm>
            <a:off x="13048734" y="284206"/>
            <a:ext cx="467497" cy="1443553"/>
          </a:xfrm>
        </p:spPr>
        <p:txBody>
          <a:bodyPr/>
          <a:lstStyle/>
          <a:p>
            <a:endParaRPr lang="ru-UA" dirty="0"/>
          </a:p>
        </p:txBody>
      </p:sp>
      <p:sp>
        <p:nvSpPr>
          <p:cNvPr id="3" name="Объект 2">
            <a:extLst>
              <a:ext uri="{FF2B5EF4-FFF2-40B4-BE49-F238E27FC236}">
                <a16:creationId xmlns:a16="http://schemas.microsoft.com/office/drawing/2014/main" id="{52C6D623-02FC-E117-215B-D5FFAEC7BDC9}"/>
              </a:ext>
            </a:extLst>
          </p:cNvPr>
          <p:cNvSpPr>
            <a:spLocks noGrp="1"/>
          </p:cNvSpPr>
          <p:nvPr>
            <p:ph idx="1"/>
          </p:nvPr>
        </p:nvSpPr>
        <p:spPr>
          <a:xfrm>
            <a:off x="395416" y="494270"/>
            <a:ext cx="10958384" cy="5682693"/>
          </a:xfrm>
        </p:spPr>
        <p:txBody>
          <a:bodyPr/>
          <a:lstStyle/>
          <a:p>
            <a:r>
              <a:rPr lang="en-US" dirty="0" err="1">
                <a:solidFill>
                  <a:srgbClr val="7D8F69"/>
                </a:solidFill>
                <a:latin typeface="Aharoni" panose="02010803020104030203" pitchFamily="2" charset="-79"/>
                <a:cs typeface="Aharoni" panose="02010803020104030203" pitchFamily="2" charset="-79"/>
              </a:rPr>
              <a:t>QFinal</a:t>
            </a:r>
            <a:r>
              <a:rPr lang="en-US" dirty="0">
                <a:solidFill>
                  <a:srgbClr val="7D8F69"/>
                </a:solidFill>
                <a:latin typeface="Aharoni" panose="02010803020104030203" pitchFamily="2" charset="-79"/>
                <a:cs typeface="Aharoni" panose="02010803020104030203" pitchFamily="2" charset="-79"/>
              </a:rPr>
              <a:t> (In this class we put the remaining two teams that were the best in round16. Here the teams play with their "</a:t>
            </a:r>
            <a:br>
              <a:rPr lang="es-419" dirty="0"/>
            </a:br>
            <a:r>
              <a:rPr lang="es-419" b="0" i="0" u="none" strike="noStrike" dirty="0">
                <a:solidFill>
                  <a:srgbClr val="7D8F69"/>
                </a:solidFill>
                <a:effectLst/>
                <a:latin typeface="Aharoni" panose="02010803020104030203" pitchFamily="2" charset="-79"/>
                <a:cs typeface="Aharoni" panose="02010803020104030203" pitchFamily="2" charset="-79"/>
              </a:rPr>
              <a:t>neighbors</a:t>
            </a:r>
            <a:r>
              <a:rPr lang="en-US" dirty="0">
                <a:solidFill>
                  <a:srgbClr val="7D8F69"/>
                </a:solidFill>
                <a:latin typeface="Aharoni" panose="02010803020104030203" pitchFamily="2" charset="-79"/>
                <a:cs typeface="Aharoni" panose="02010803020104030203" pitchFamily="2" charset="-79"/>
              </a:rPr>
              <a:t>”. )</a:t>
            </a:r>
          </a:p>
          <a:p>
            <a:endParaRPr lang="en-US" dirty="0">
              <a:solidFill>
                <a:srgbClr val="7D8F69"/>
              </a:solidFill>
              <a:latin typeface="Aharoni" panose="02010803020104030203" pitchFamily="2" charset="-79"/>
              <a:cs typeface="Aharoni" panose="02010803020104030203" pitchFamily="2" charset="-79"/>
            </a:endParaRPr>
          </a:p>
          <a:p>
            <a:r>
              <a:rPr lang="en-US" dirty="0" err="1">
                <a:solidFill>
                  <a:srgbClr val="7D8F69"/>
                </a:solidFill>
                <a:latin typeface="Aharoni" panose="02010803020104030203" pitchFamily="2" charset="-79"/>
                <a:cs typeface="Aharoni" panose="02010803020104030203" pitchFamily="2" charset="-79"/>
              </a:rPr>
              <a:t>SFinal</a:t>
            </a:r>
            <a:r>
              <a:rPr lang="en-US" dirty="0">
                <a:solidFill>
                  <a:srgbClr val="7D8F69"/>
                </a:solidFill>
                <a:latin typeface="Aharoni" panose="02010803020104030203" pitchFamily="2" charset="-79"/>
                <a:cs typeface="Aharoni" panose="02010803020104030203" pitchFamily="2" charset="-79"/>
              </a:rPr>
              <a:t> (</a:t>
            </a:r>
            <a:r>
              <a:rPr lang="es-419" dirty="0">
                <a:solidFill>
                  <a:srgbClr val="7D8F69"/>
                </a:solidFill>
                <a:latin typeface="Aharoni" panose="02010803020104030203" pitchFamily="2" charset="-79"/>
                <a:cs typeface="Aharoni" panose="02010803020104030203" pitchFamily="2" charset="-79"/>
              </a:rPr>
              <a:t>Here we have the semifinals, the program itself throws in the top four teams from the last object. </a:t>
            </a:r>
            <a:r>
              <a:rPr lang="ru-RU" dirty="0">
                <a:solidFill>
                  <a:srgbClr val="7D8F69"/>
                </a:solidFill>
                <a:cs typeface="Aharoni" panose="02010803020104030203" pitchFamily="2" charset="-79"/>
              </a:rPr>
              <a:t>)</a:t>
            </a:r>
          </a:p>
          <a:p>
            <a:endParaRPr lang="ru-RU" dirty="0">
              <a:solidFill>
                <a:srgbClr val="7D8F69"/>
              </a:solidFill>
              <a:cs typeface="Aharoni" panose="02010803020104030203" pitchFamily="2" charset="-79"/>
            </a:endParaRPr>
          </a:p>
          <a:p>
            <a:r>
              <a:rPr lang="en-US" dirty="0">
                <a:solidFill>
                  <a:srgbClr val="7D8F69"/>
                </a:solidFill>
                <a:latin typeface="Aharoni" panose="02010803020104030203" pitchFamily="2" charset="-79"/>
                <a:cs typeface="Aharoni" panose="02010803020104030203" pitchFamily="2" charset="-79"/>
              </a:rPr>
              <a:t>Final (In this class the program adds </a:t>
            </a:r>
            <a:endParaRPr lang="ru-RU" dirty="0">
              <a:solidFill>
                <a:srgbClr val="7D8F69"/>
              </a:solidFill>
              <a:cs typeface="Aharoni" panose="02010803020104030203" pitchFamily="2" charset="-79"/>
            </a:endParaRPr>
          </a:p>
          <a:p>
            <a:pPr marL="0" indent="0">
              <a:buNone/>
            </a:pPr>
            <a:r>
              <a:rPr lang="ru-RU" dirty="0">
                <a:solidFill>
                  <a:srgbClr val="7D8F69"/>
                </a:solidFill>
                <a:cs typeface="Aharoni" panose="02010803020104030203" pitchFamily="2" charset="-79"/>
              </a:rPr>
              <a:t> </a:t>
            </a:r>
            <a:r>
              <a:rPr lang="en-US" dirty="0">
                <a:solidFill>
                  <a:srgbClr val="7D8F69"/>
                </a:solidFill>
                <a:latin typeface="Aharoni" panose="02010803020104030203" pitchFamily="2" charset="-79"/>
                <a:cs typeface="Aharoni" panose="02010803020104030203" pitchFamily="2" charset="-79"/>
              </a:rPr>
              <a:t>the</a:t>
            </a:r>
            <a:r>
              <a:rPr lang="ru-RU" dirty="0">
                <a:solidFill>
                  <a:srgbClr val="7D8F69"/>
                </a:solidFill>
                <a:cs typeface="Aharoni" panose="02010803020104030203" pitchFamily="2" charset="-79"/>
              </a:rPr>
              <a:t> </a:t>
            </a:r>
            <a:r>
              <a:rPr lang="en-US" dirty="0">
                <a:solidFill>
                  <a:srgbClr val="7D8F69"/>
                </a:solidFill>
                <a:latin typeface="Aharoni" panose="02010803020104030203" pitchFamily="2" charset="-79"/>
                <a:cs typeface="Aharoni" panose="02010803020104030203" pitchFamily="2" charset="-79"/>
              </a:rPr>
              <a:t>2 strongest teams. )</a:t>
            </a:r>
          </a:p>
          <a:p>
            <a:endParaRPr lang="ru-UA" dirty="0"/>
          </a:p>
        </p:txBody>
      </p:sp>
    </p:spTree>
    <p:extLst>
      <p:ext uri="{BB962C8B-B14F-4D97-AF65-F5344CB8AC3E}">
        <p14:creationId xmlns:p14="http://schemas.microsoft.com/office/powerpoint/2010/main" val="1114368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D5DB000D-9979-B300-A430-E437D68837C7}"/>
              </a:ext>
            </a:extLst>
          </p:cNvPr>
          <p:cNvPicPr>
            <a:picLocks noChangeAspect="1"/>
          </p:cNvPicPr>
          <p:nvPr/>
        </p:nvPicPr>
        <p:blipFill>
          <a:blip r:embed="rId2"/>
          <a:stretch>
            <a:fillRect/>
          </a:stretch>
        </p:blipFill>
        <p:spPr>
          <a:xfrm>
            <a:off x="3726859" y="3352729"/>
            <a:ext cx="4738281" cy="3505271"/>
          </a:xfrm>
          <a:prstGeom prst="rect">
            <a:avLst/>
          </a:prstGeom>
        </p:spPr>
      </p:pic>
      <p:sp>
        <p:nvSpPr>
          <p:cNvPr id="2" name="Заголовок 1">
            <a:extLst>
              <a:ext uri="{FF2B5EF4-FFF2-40B4-BE49-F238E27FC236}">
                <a16:creationId xmlns:a16="http://schemas.microsoft.com/office/drawing/2014/main" id="{5F871B1F-DA65-9F83-58B0-C09D5C2E82F5}"/>
              </a:ext>
            </a:extLst>
          </p:cNvPr>
          <p:cNvSpPr>
            <a:spLocks noGrp="1"/>
          </p:cNvSpPr>
          <p:nvPr>
            <p:ph type="title"/>
          </p:nvPr>
        </p:nvSpPr>
        <p:spPr>
          <a:xfrm>
            <a:off x="160638" y="681038"/>
            <a:ext cx="11726562" cy="2161016"/>
          </a:xfrm>
        </p:spPr>
        <p:txBody>
          <a:bodyPr>
            <a:normAutofit fontScale="90000"/>
          </a:bodyPr>
          <a:lstStyle/>
          <a:p>
            <a:pPr marL="571500" indent="-571500">
              <a:buFont typeface="Arial" panose="020B0604020202020204" pitchFamily="34" charset="0"/>
              <a:buChar char="•"/>
            </a:pPr>
            <a:r>
              <a:rPr lang="es-419" dirty="0">
                <a:solidFill>
                  <a:srgbClr val="557153"/>
                </a:solidFill>
                <a:latin typeface="Aharoni" panose="02010803020104030203" pitchFamily="2" charset="-79"/>
                <a:cs typeface="Aharoni" panose="02010803020104030203" pitchFamily="2" charset="-79"/>
              </a:rPr>
              <a:t>When starting the program, the user can create 8 groups of 4 teams. The information itself he can choose from a list that is given to him. Also enter the data on the goals scored and based on these results the teams will move up the hierarchy of the tournament. </a:t>
            </a:r>
            <a:endParaRPr lang="ru-UA" dirty="0">
              <a:solidFill>
                <a:srgbClr val="557153"/>
              </a:solidFill>
              <a:cs typeface="Aharoni" panose="02010803020104030203" pitchFamily="2" charset="-79"/>
            </a:endParaRPr>
          </a:p>
        </p:txBody>
      </p:sp>
      <p:pic>
        <p:nvPicPr>
          <p:cNvPr id="8" name="Объект 7" descr="Изображение выглядит как текст, векторная графика&#10;&#10;Автоматически созданное описание">
            <a:extLst>
              <a:ext uri="{FF2B5EF4-FFF2-40B4-BE49-F238E27FC236}">
                <a16:creationId xmlns:a16="http://schemas.microsoft.com/office/drawing/2014/main" id="{E00EB913-399F-926B-30A9-A92F95FF2FCF}"/>
              </a:ext>
            </a:extLst>
          </p:cNvPr>
          <p:cNvPicPr>
            <a:picLocks noGrp="1" noChangeAspect="1"/>
          </p:cNvPicPr>
          <p:nvPr>
            <p:ph idx="1"/>
          </p:nvPr>
        </p:nvPicPr>
        <p:blipFill>
          <a:blip r:embed="rId3"/>
          <a:stretch>
            <a:fillRect/>
          </a:stretch>
        </p:blipFill>
        <p:spPr>
          <a:xfrm>
            <a:off x="13052425" y="3912246"/>
            <a:ext cx="403225" cy="359070"/>
          </a:xfrm>
        </p:spPr>
      </p:pic>
    </p:spTree>
    <p:extLst>
      <p:ext uri="{BB962C8B-B14F-4D97-AF65-F5344CB8AC3E}">
        <p14:creationId xmlns:p14="http://schemas.microsoft.com/office/powerpoint/2010/main" val="3805135901"/>
      </p:ext>
    </p:extLst>
  </p:cSld>
  <p:clrMapOvr>
    <a:masterClrMapping/>
  </p:clrMapOvr>
</p:sld>
</file>

<file path=ppt/theme/theme1.xml><?xml version="1.0" encoding="utf-8"?>
<a:theme xmlns:a="http://schemas.openxmlformats.org/drawingml/2006/main" name="Тема Office 2013 – 2022">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2321</TotalTime>
  <Words>756</Words>
  <Application>Microsoft Macintosh PowerPoint</Application>
  <PresentationFormat>Широкоэкранный</PresentationFormat>
  <Paragraphs>82</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Aharoni</vt:lpstr>
      <vt:lpstr>Arial</vt:lpstr>
      <vt:lpstr>Calibri</vt:lpstr>
      <vt:lpstr>Calibri Light</vt:lpstr>
      <vt:lpstr>Тема Office 2013 – 2022</vt:lpstr>
      <vt:lpstr>Programming Final Exam Project</vt:lpstr>
      <vt:lpstr>What materials we used</vt:lpstr>
      <vt:lpstr>Презентация PowerPoint</vt:lpstr>
      <vt:lpstr>Презентация PowerPoint</vt:lpstr>
      <vt:lpstr>Distributing</vt:lpstr>
      <vt:lpstr>Task: 1: Creating Competition System</vt:lpstr>
      <vt:lpstr>We wrote our program using the principles of the OOP </vt:lpstr>
      <vt:lpstr>Презентация PowerPoint</vt:lpstr>
      <vt:lpstr>When starting the program, the user can create 8 groups of 4 teams. The information itself he can choose from a list that is given to him. Also enter the data on the goals scored and based on these results the teams will move up the hierarchy of the tournament. </vt:lpstr>
      <vt:lpstr>Презентация PowerPoint</vt:lpstr>
      <vt:lpstr>Task 2: Testing the system</vt:lpstr>
      <vt:lpstr>Task 3: GUI system</vt:lpstr>
      <vt:lpstr>Презентация PowerPoint</vt:lpstr>
      <vt:lpstr>Презентация PowerPoint</vt:lpstr>
      <vt:lpstr>Just before we handed it over, we also designed everything, so that if something happens, we can quickly solve all the problems. All super!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Final Exam Project</dc:title>
  <dc:creator>Kateryna Sadovska</dc:creator>
  <cp:lastModifiedBy>Kateryna Sadovska</cp:lastModifiedBy>
  <cp:revision>6</cp:revision>
  <dcterms:created xsi:type="dcterms:W3CDTF">2022-12-25T12:31:09Z</dcterms:created>
  <dcterms:modified xsi:type="dcterms:W3CDTF">2023-01-16T19:22:46Z</dcterms:modified>
</cp:coreProperties>
</file>