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D438-7018-4718-A7D1-ABE3F48CE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34005-371D-4672-9912-5C4317881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5055-FEE8-4D58-8425-708E8551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0104-5BCF-4C90-86AB-3C694158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2F9B-74DD-4089-9249-E5AF158A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E5EE-C8B9-4565-BC1A-851F7F9F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79CCA-427F-4116-A2F2-AC55EC427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90AF-FAF6-4934-A69F-DAB761F4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D199-7EB8-4590-AFA8-E5C8A87B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779D3-B2A6-41B0-A55E-9D00071D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66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F80A5-B239-48F0-A16F-176BFF4D6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7B634-2E57-4A81-A77E-96A6BA679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8D074-E9CF-4C21-80D0-E09355BC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24D4-C926-47EA-B296-01D122C6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3F82-9D62-4AEA-8BC0-D589BC8A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73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545E-EB57-4B55-9E6C-4654DA2B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75B2-9D61-418B-B49B-B515E3E8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72A5-5453-4268-A3DF-98094F3E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A3A2-A2F8-4231-A779-23C7BB68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E9B3-D624-4241-9A29-F2DA2B3C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35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A632-0937-4128-9048-0B5BA387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9C826-56FB-49E6-BA74-F72998A4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AAFA-D07A-4017-B909-7FDEF769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CEF4-D006-4958-B7ED-96DD26E1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AC83-F5A0-46D1-B08E-1E026C7D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63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C5A6-393F-43B3-A5A8-DBD6FD4E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162B-DA55-4D2C-9D7E-81533C178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1CB7F-9D3D-4C3B-9AFF-25B599EFB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50DE3-529F-4EBD-BB6E-D88990A7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31CD5-2B92-4F0D-ADAD-B37E9E23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809B-F4B1-466C-A2A7-E5E442C4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56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5EF3-4963-4AFC-A325-A049177A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1515-56F8-4F7E-A8C0-10A7F624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E49CC-DF62-42A3-A6C5-A5E5C966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E1E48-B4BE-4C6D-AB64-8E6921376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BD93D-7CA0-4FDD-9BED-564A5CF81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DEBB5-18A6-43BE-8BF4-EE5DB38E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552C6-3899-44A2-B8D4-319444DC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87CF3-C48F-4E18-B761-4736426C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70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2FE9-2931-4054-813F-BE9DA8A5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C75DF-6CE2-4A30-BB4F-493FC832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8EEFA-7A5B-475D-A707-830C0C68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DF00F-F435-4D5C-B02B-0CC71D72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87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18803-71BB-4D1D-B9A2-05AF320A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32E15-D3A5-4B2A-B6C2-E25CA4A7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0AB5F-EAFB-4D7E-8963-E6A9B6E9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79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2692-D51E-45CC-B315-234B2D90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65E2-C50F-42D4-B892-05EF0A14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CDB25-9BA8-40EE-AF4D-DDA5A8925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D64DC-0FCC-4707-B724-ECE4B17A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240ED-2F26-4820-9FF9-66574C53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46638-1B45-45E9-BE0E-5A10B32A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7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8F10-7231-4AC4-91C6-B3097C9F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48155-856E-43CA-9CD9-DFDAD53CC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4B74C-CA67-40F7-A916-943096E8E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77EF-884C-4E84-ADD1-6A8F3F73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4930-C133-4A26-A983-D6CDD139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0BB3C-1D0E-4604-A259-942C995F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22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262C1-3884-4637-AD29-E3C92E70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CD893-79B4-4EF1-9493-87F625655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C732-A9E4-4266-B897-8D9AF954D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4F94-CDB0-47AA-8A8E-0FF165D0A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9893-0B5A-4B2A-9A25-146EDBCAA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68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78A2C46F-76E3-47E2-9C66-8E19D6293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520" y="1945640"/>
            <a:ext cx="2438400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AA913-3BFE-40C5-9D9B-5FB3D6392FF6}"/>
              </a:ext>
            </a:extLst>
          </p:cNvPr>
          <p:cNvSpPr txBox="1"/>
          <p:nvPr/>
        </p:nvSpPr>
        <p:spPr>
          <a:xfrm>
            <a:off x="2651760" y="2330744"/>
            <a:ext cx="5445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  <a:latin typeface="Impact" panose="020B0806030902050204" pitchFamily="34" charset="0"/>
              </a:rPr>
              <a:t>W</a:t>
            </a:r>
            <a:r>
              <a:rPr lang="en-CA" sz="4800" dirty="0">
                <a:latin typeface="Impact" panose="020B0806030902050204" pitchFamily="34" charset="0"/>
              </a:rPr>
              <a:t>arship </a:t>
            </a:r>
            <a:r>
              <a:rPr lang="en-CA" sz="4800" dirty="0">
                <a:solidFill>
                  <a:srgbClr val="0B7DE5"/>
                </a:solidFill>
                <a:latin typeface="Impact" panose="020B0806030902050204" pitchFamily="34" charset="0"/>
              </a:rPr>
              <a:t>G</a:t>
            </a:r>
            <a:r>
              <a:rPr lang="en-CA" sz="4800" dirty="0">
                <a:latin typeface="Impact" panose="020B0806030902050204" pitchFamily="34" charset="0"/>
              </a:rPr>
              <a:t>irls </a:t>
            </a:r>
            <a:r>
              <a:rPr lang="en-CA" sz="4800" dirty="0">
                <a:solidFill>
                  <a:srgbClr val="00B0F0"/>
                </a:solidFill>
                <a:latin typeface="Impact" panose="020B0806030902050204" pitchFamily="34" charset="0"/>
              </a:rPr>
              <a:t>Viewer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99E2C-AE34-4B56-AFCE-7FA3FA23D10A}"/>
              </a:ext>
            </a:extLst>
          </p:cNvPr>
          <p:cNvSpPr txBox="1"/>
          <p:nvPr/>
        </p:nvSpPr>
        <p:spPr>
          <a:xfrm>
            <a:off x="2651760" y="3429000"/>
            <a:ext cx="400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Constantia" panose="02030602050306030303" pitchFamily="18" charset="0"/>
              </a:rPr>
              <a:t>Admiral’s Best C.O.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E1C94-E6FE-46BC-9157-E0C4B8DCD273}"/>
              </a:ext>
            </a:extLst>
          </p:cNvPr>
          <p:cNvSpPr/>
          <p:nvPr/>
        </p:nvSpPr>
        <p:spPr>
          <a:xfrm>
            <a:off x="8097520" y="4918558"/>
            <a:ext cx="2438400" cy="12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41F96F-69DB-4993-A126-AC314B6BA67B}"/>
              </a:ext>
            </a:extLst>
          </p:cNvPr>
          <p:cNvSpPr/>
          <p:nvPr/>
        </p:nvSpPr>
        <p:spPr>
          <a:xfrm>
            <a:off x="1963864" y="579957"/>
            <a:ext cx="687896" cy="541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29116-5F13-4A70-9F92-95D248B2A3FC}"/>
              </a:ext>
            </a:extLst>
          </p:cNvPr>
          <p:cNvSpPr/>
          <p:nvPr/>
        </p:nvSpPr>
        <p:spPr>
          <a:xfrm>
            <a:off x="755009" y="4384040"/>
            <a:ext cx="11023133" cy="448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D91AA-3C5F-4603-A313-28D18F13FE8C}"/>
              </a:ext>
            </a:extLst>
          </p:cNvPr>
          <p:cNvSpPr/>
          <p:nvPr/>
        </p:nvSpPr>
        <p:spPr>
          <a:xfrm>
            <a:off x="8097520" y="579957"/>
            <a:ext cx="2438400" cy="6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5AC0E-8C6C-42EE-A111-5AD9757D91E5}"/>
              </a:ext>
            </a:extLst>
          </p:cNvPr>
          <p:cNvSpPr/>
          <p:nvPr/>
        </p:nvSpPr>
        <p:spPr>
          <a:xfrm>
            <a:off x="687897" y="1444423"/>
            <a:ext cx="10947634" cy="5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BEBFC2-8BEC-48FA-B950-5832AC23BDBF}"/>
              </a:ext>
            </a:extLst>
          </p:cNvPr>
          <p:cNvSpPr/>
          <p:nvPr/>
        </p:nvSpPr>
        <p:spPr>
          <a:xfrm>
            <a:off x="10535920" y="796955"/>
            <a:ext cx="554326" cy="536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04CAF3-E30E-42F2-9A73-E186B37FBD10}"/>
              </a:ext>
            </a:extLst>
          </p:cNvPr>
          <p:cNvSpPr/>
          <p:nvPr/>
        </p:nvSpPr>
        <p:spPr>
          <a:xfrm>
            <a:off x="576470" y="3161741"/>
            <a:ext cx="1311965" cy="2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9B722B-10DC-4A27-94C2-88609982B528}"/>
              </a:ext>
            </a:extLst>
          </p:cNvPr>
          <p:cNvSpPr/>
          <p:nvPr/>
        </p:nvSpPr>
        <p:spPr>
          <a:xfrm>
            <a:off x="1191348" y="1945640"/>
            <a:ext cx="687896" cy="38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12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Constantia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YANQING WU</dc:creator>
  <cp:lastModifiedBy>YANQING WU</cp:lastModifiedBy>
  <cp:revision>8</cp:revision>
  <dcterms:created xsi:type="dcterms:W3CDTF">2020-12-05T12:51:09Z</dcterms:created>
  <dcterms:modified xsi:type="dcterms:W3CDTF">2020-12-05T13:41:07Z</dcterms:modified>
</cp:coreProperties>
</file>