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9.png" ContentType="image/png"/>
  <Override PartName="/ppt/media/image14.png" ContentType="image/png"/>
  <Override PartName="/ppt/media/image35.jpeg" ContentType="image/jpeg"/>
  <Override PartName="/ppt/media/image36.png" ContentType="image/png"/>
  <Override PartName="/ppt/media/image15.png" ContentType="image/png"/>
  <Override PartName="/ppt/media/image37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43.jpeg" ContentType="image/jpeg"/>
  <Override PartName="/ppt/media/image18.png" ContentType="image/png"/>
  <Override PartName="/ppt/media/image31.jpeg" ContentType="image/jpeg"/>
  <Override PartName="/ppt/media/image19.png" ContentType="image/png"/>
  <Override PartName="/ppt/media/image20.png" ContentType="image/png"/>
  <Override PartName="/ppt/media/image42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40.png" ContentType="image/png"/>
  <Override PartName="/ppt/media/image41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1C0624E-A56F-4FEF-A32B-C5A73F6DEDF1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AA2D31-0295-424A-B4A6-BBC2303A5CBA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54B208-55F2-474C-972C-EAE060CA8C9F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AE828B-21BA-42D5-97A2-6D9FA98B7DD6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B818A6-BECA-4DEA-835A-3CAC471E919E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ED0A7F-A4FB-4801-8AB8-2F8D4CB44B71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930901-54C4-400B-A00A-ABA4CF9BCD43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FAAB75-D781-487B-80A7-BB778CE39A19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0C7EB4-408E-430C-A0C0-B639EDAAA22F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CBB76B-0411-49D5-A8DF-E38BA73B2B31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706E3B-8FB5-43F2-89FF-006EAFCEF3F6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3949EC-2CF9-4D23-99FD-47DBFBF66F82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1DB10D-3879-4A5B-B345-92B92D6C1887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5262F7-DA8C-4B66-BB00-A75C07B74C46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1A7A0B-4AA0-4546-971A-A65F26BE77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BA0BAF-F164-4CEA-95EA-43A27824E3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58328D-9D4C-48B5-B24F-AFAFB0B4A6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F2ED4C-20F0-4A62-8765-B12FF17B0C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590258-6498-41E3-A4D2-D1E5FF36CD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AE42B-ACB9-4BBB-8462-14FAF02A1C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A178B6-E9BE-4855-B8D4-E25E81177E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826D58-5CD4-4B78-B376-393AB2E643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4470FB-6004-4656-B79D-1188695B4E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BE40F6-FEC1-496D-8222-8A9C7276B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D452DB-E7EE-4D57-902A-161953F62C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6B9F81-AACB-42F7-9E16-90D78DEE00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F9ED55-26D1-4D02-8A79-41D7391CC40F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1.jpe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5.jpeg"/><Relationship Id="rId3" Type="http://schemas.openxmlformats.org/officeDocument/2006/relationships/image" Target="../media/image36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image" Target="../media/image4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slide" Target="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9" Type="http://schemas.openxmlformats.org/officeDocument/2006/relationships/image" Target="../media/image13.png"/><Relationship Id="rId10" Type="http://schemas.openxmlformats.org/officeDocument/2006/relationships/image" Target="../media/image12.png"/><Relationship Id="rId11" Type="http://schemas.openxmlformats.org/officeDocument/2006/relationships/image" Target="../media/image11.png"/><Relationship Id="rId12" Type="http://schemas.openxmlformats.org/officeDocument/2006/relationships/image" Target="../media/image21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1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/>
          <p:nvPr/>
        </p:nvSpPr>
        <p:spPr>
          <a:xfrm>
            <a:off x="0" y="0"/>
            <a:ext cx="545904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8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6394320" y="155160"/>
            <a:ext cx="1998000" cy="1326240"/>
          </a:xfrm>
          <a:prstGeom prst="rect">
            <a:avLst/>
          </a:prstGeom>
          <a:ln w="0">
            <a:noFill/>
          </a:ln>
        </p:spPr>
      </p:pic>
      <p:sp>
        <p:nvSpPr>
          <p:cNvPr id="49" name="ZoneTexte 5"/>
          <p:cNvSpPr/>
          <p:nvPr/>
        </p:nvSpPr>
        <p:spPr>
          <a:xfrm>
            <a:off x="990000" y="2139480"/>
            <a:ext cx="7858440" cy="91224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5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DEBOXEUR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ZoneTexte 6"/>
          <p:cNvSpPr/>
          <p:nvPr/>
        </p:nvSpPr>
        <p:spPr>
          <a:xfrm>
            <a:off x="9941040" y="5673600"/>
            <a:ext cx="2044800" cy="13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a81e35"/>
                </a:solidFill>
                <a:latin typeface="Calibri"/>
                <a:ea typeface="Times New Roman"/>
              </a:rPr>
              <a:t>Lois LEMAITRE Timothée LELIEVRE Timéo MORIN Stéphane MABON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ZoneTexte 1"/>
          <p:cNvSpPr/>
          <p:nvPr/>
        </p:nvSpPr>
        <p:spPr>
          <a:xfrm>
            <a:off x="-933120" y="81360"/>
            <a:ext cx="2044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2023-2024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Image 3" descr="Une image contenant Police, Graphique, graphisme, logo&#10;&#10;Description générée automatiquement"/>
          <p:cNvPicPr/>
          <p:nvPr/>
        </p:nvPicPr>
        <p:blipFill>
          <a:blip r:embed="rId2"/>
          <a:stretch/>
        </p:blipFill>
        <p:spPr>
          <a:xfrm>
            <a:off x="10688760" y="0"/>
            <a:ext cx="1501200" cy="1481040"/>
          </a:xfrm>
          <a:prstGeom prst="rect">
            <a:avLst/>
          </a:prstGeom>
          <a:ln w="0">
            <a:noFill/>
          </a:ln>
        </p:spPr>
      </p:pic>
      <p:sp>
        <p:nvSpPr>
          <p:cNvPr id="53" name="ZoneTexte 7"/>
          <p:cNvSpPr/>
          <p:nvPr/>
        </p:nvSpPr>
        <p:spPr>
          <a:xfrm>
            <a:off x="90360" y="6478200"/>
            <a:ext cx="300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SFL3 – DEBOXEUR ROBOTISE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ZoneTexte 9"/>
          <p:cNvSpPr/>
          <p:nvPr/>
        </p:nvSpPr>
        <p:spPr>
          <a:xfrm>
            <a:off x="990000" y="3083400"/>
            <a:ext cx="300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REVU FINAL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11" name="ZoneTexte 41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13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9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 2" descr=""/>
          <p:cNvPicPr/>
          <p:nvPr/>
        </p:nvPicPr>
        <p:blipFill>
          <a:blip r:embed="rId2"/>
          <a:stretch/>
        </p:blipFill>
        <p:spPr>
          <a:xfrm>
            <a:off x="2521080" y="1489320"/>
            <a:ext cx="6171480" cy="4228560"/>
          </a:xfrm>
          <a:prstGeom prst="rect">
            <a:avLst/>
          </a:prstGeom>
          <a:ln w="0">
            <a:noFill/>
          </a:ln>
        </p:spPr>
      </p:pic>
      <p:pic>
        <p:nvPicPr>
          <p:cNvPr id="215" name="Image 6" descr=""/>
          <p:cNvPicPr/>
          <p:nvPr/>
        </p:nvPicPr>
        <p:blipFill>
          <a:blip r:embed="rId3"/>
          <a:stretch/>
        </p:blipFill>
        <p:spPr>
          <a:xfrm>
            <a:off x="2321280" y="911880"/>
            <a:ext cx="8019000" cy="604944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tretch/>
        </p:blipFill>
        <p:spPr>
          <a:xfrm>
            <a:off x="322200" y="57600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217" name="ZoneTexte 74"/>
          <p:cNvSpPr/>
          <p:nvPr/>
        </p:nvSpPr>
        <p:spPr>
          <a:xfrm>
            <a:off x="-80640" y="149832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5"/>
          <a:stretch/>
        </p:blipFill>
        <p:spPr>
          <a:xfrm>
            <a:off x="396360" y="180108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19" name="ZoneTexte 75"/>
          <p:cNvSpPr/>
          <p:nvPr/>
        </p:nvSpPr>
        <p:spPr>
          <a:xfrm>
            <a:off x="-80640" y="268632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6"/>
          <a:stretch/>
        </p:blipFill>
        <p:spPr>
          <a:xfrm rot="16185000">
            <a:off x="254160" y="407160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21" name="ZoneTexte 76"/>
          <p:cNvSpPr/>
          <p:nvPr/>
        </p:nvSpPr>
        <p:spPr>
          <a:xfrm>
            <a:off x="-80640" y="495432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age 17" descr=""/>
          <p:cNvPicPr/>
          <p:nvPr/>
        </p:nvPicPr>
        <p:blipFill>
          <a:blip r:embed="rId7"/>
          <a:stretch/>
        </p:blipFill>
        <p:spPr>
          <a:xfrm>
            <a:off x="432000" y="5329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23" name="ZoneTexte 77"/>
          <p:cNvSpPr/>
          <p:nvPr/>
        </p:nvSpPr>
        <p:spPr>
          <a:xfrm>
            <a:off x="-147240" y="6149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8"/>
          <a:stretch/>
        </p:blipFill>
        <p:spPr>
          <a:xfrm>
            <a:off x="370440" y="2979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25" name="ZoneTexte 82"/>
          <p:cNvSpPr/>
          <p:nvPr/>
        </p:nvSpPr>
        <p:spPr>
          <a:xfrm>
            <a:off x="-125640" y="3864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27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de comparaison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29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10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2"/>
          <a:stretch/>
        </p:blipFill>
        <p:spPr>
          <a:xfrm>
            <a:off x="4230000" y="1231920"/>
            <a:ext cx="4968360" cy="52999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396360" y="648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32" name="ZoneTexte 79"/>
          <p:cNvSpPr/>
          <p:nvPr/>
        </p:nvSpPr>
        <p:spPr>
          <a:xfrm>
            <a:off x="-80640" y="1533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4"/>
          <a:stretch/>
        </p:blipFill>
        <p:spPr>
          <a:xfrm rot="16185000">
            <a:off x="254160" y="295488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34" name="ZoneTexte 80"/>
          <p:cNvSpPr/>
          <p:nvPr/>
        </p:nvSpPr>
        <p:spPr>
          <a:xfrm>
            <a:off x="-80640" y="3945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 18" descr=""/>
          <p:cNvPicPr/>
          <p:nvPr/>
        </p:nvPicPr>
        <p:blipFill>
          <a:blip r:embed="rId5"/>
          <a:stretch/>
        </p:blipFill>
        <p:spPr>
          <a:xfrm>
            <a:off x="432000" y="421236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36" name="ZoneTexte 81"/>
          <p:cNvSpPr/>
          <p:nvPr/>
        </p:nvSpPr>
        <p:spPr>
          <a:xfrm>
            <a:off x="-147240" y="503316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6"/>
          <a:stretch/>
        </p:blipFill>
        <p:spPr>
          <a:xfrm>
            <a:off x="406440" y="1827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38" name="ZoneTexte 78"/>
          <p:cNvSpPr/>
          <p:nvPr/>
        </p:nvSpPr>
        <p:spPr>
          <a:xfrm>
            <a:off x="-89640" y="2712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7"/>
          <a:stretch/>
        </p:blipFill>
        <p:spPr>
          <a:xfrm>
            <a:off x="360000" y="536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40" name="ZoneTexte 91"/>
          <p:cNvSpPr/>
          <p:nvPr/>
        </p:nvSpPr>
        <p:spPr>
          <a:xfrm>
            <a:off x="-147240" y="62024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42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 Explorer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44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11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 rot="16185000">
            <a:off x="254160" y="173088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46" name="ZoneTexte 45"/>
          <p:cNvSpPr/>
          <p:nvPr/>
        </p:nvSpPr>
        <p:spPr>
          <a:xfrm>
            <a:off x="-80640" y="2721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Image 19" descr=""/>
          <p:cNvPicPr/>
          <p:nvPr/>
        </p:nvPicPr>
        <p:blipFill>
          <a:blip r:embed="rId3"/>
          <a:stretch/>
        </p:blipFill>
        <p:spPr>
          <a:xfrm>
            <a:off x="432000" y="320436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48" name="ZoneTexte 46"/>
          <p:cNvSpPr/>
          <p:nvPr/>
        </p:nvSpPr>
        <p:spPr>
          <a:xfrm>
            <a:off x="-147240" y="402516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4"/>
          <a:stretch/>
        </p:blipFill>
        <p:spPr>
          <a:xfrm>
            <a:off x="4320000" y="1800000"/>
            <a:ext cx="4685760" cy="351396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6768000" y="1885680"/>
            <a:ext cx="5287320" cy="297396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6"/>
          <a:stretch/>
        </p:blipFill>
        <p:spPr>
          <a:xfrm>
            <a:off x="1892160" y="1885680"/>
            <a:ext cx="4767480" cy="2955600"/>
          </a:xfrm>
          <a:prstGeom prst="rect">
            <a:avLst/>
          </a:prstGeom>
          <a:ln w="0">
            <a:noFill/>
          </a:ln>
        </p:spPr>
      </p:pic>
      <p:sp>
        <p:nvSpPr>
          <p:cNvPr id="252" name="ZoneTexte 8"/>
          <p:cNvSpPr/>
          <p:nvPr/>
        </p:nvSpPr>
        <p:spPr>
          <a:xfrm>
            <a:off x="1936080" y="152172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Easy Builder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ZoneTexte 57"/>
          <p:cNvSpPr/>
          <p:nvPr/>
        </p:nvSpPr>
        <p:spPr>
          <a:xfrm>
            <a:off x="6760080" y="152172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Tableur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7"/>
          <a:stretch/>
        </p:blipFill>
        <p:spPr>
          <a:xfrm>
            <a:off x="415440" y="576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55" name="ZoneTexte 43"/>
          <p:cNvSpPr/>
          <p:nvPr/>
        </p:nvSpPr>
        <p:spPr>
          <a:xfrm>
            <a:off x="-80640" y="1497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8"/>
          <a:stretch/>
        </p:blipFill>
        <p:spPr>
          <a:xfrm>
            <a:off x="360000" y="446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57" name="ZoneTexte 90"/>
          <p:cNvSpPr/>
          <p:nvPr/>
        </p:nvSpPr>
        <p:spPr>
          <a:xfrm>
            <a:off x="-147240" y="5302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6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59" name="ZoneTexte 3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7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61" name="ZoneTexte 3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12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Image 22" descr="Une image contenant texte, capture d’écran, diagramme, conception&#10;&#10;Description générée automatiquement"/>
          <p:cNvPicPr/>
          <p:nvPr/>
        </p:nvPicPr>
        <p:blipFill>
          <a:blip r:embed="rId2"/>
          <a:stretch/>
        </p:blipFill>
        <p:spPr>
          <a:xfrm>
            <a:off x="1661400" y="2435040"/>
            <a:ext cx="5343120" cy="3858480"/>
          </a:xfrm>
          <a:prstGeom prst="rect">
            <a:avLst/>
          </a:prstGeom>
          <a:ln w="0">
            <a:noFill/>
          </a:ln>
        </p:spPr>
      </p:pic>
      <p:pic>
        <p:nvPicPr>
          <p:cNvPr id="263" name="Image 23" descr="Une image contenant texte, capture d’écran, diagramme, conception&#10;&#10;Description générée automatiquement"/>
          <p:cNvPicPr/>
          <p:nvPr/>
        </p:nvPicPr>
        <p:blipFill>
          <a:blip r:embed="rId3"/>
          <a:stretch/>
        </p:blipFill>
        <p:spPr>
          <a:xfrm>
            <a:off x="7005240" y="2353320"/>
            <a:ext cx="5290920" cy="3858480"/>
          </a:xfrm>
          <a:prstGeom prst="rect">
            <a:avLst/>
          </a:prstGeom>
          <a:ln w="0">
            <a:noFill/>
          </a:ln>
        </p:spPr>
      </p:pic>
      <p:cxnSp>
        <p:nvCxnSpPr>
          <p:cNvPr id="264" name="Connecteur droit 2"/>
          <p:cNvCxnSpPr/>
          <p:nvPr/>
        </p:nvCxnSpPr>
        <p:spPr>
          <a:xfrm>
            <a:off x="6986520" y="2332440"/>
            <a:ext cx="720" cy="4140720"/>
          </a:xfrm>
          <a:prstGeom prst="straightConnector1">
            <a:avLst/>
          </a:prstGeom>
          <a:ln w="57150">
            <a:solidFill>
              <a:srgbClr val="c00000"/>
            </a:solidFill>
            <a:round/>
          </a:ln>
        </p:spPr>
      </p:cxnSp>
      <p:pic>
        <p:nvPicPr>
          <p:cNvPr id="265" name="" descr=""/>
          <p:cNvPicPr/>
          <p:nvPr/>
        </p:nvPicPr>
        <p:blipFill>
          <a:blip r:embed="rId4"/>
          <a:stretch/>
        </p:blipFill>
        <p:spPr>
          <a:xfrm rot="16185000">
            <a:off x="254160" y="32688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66" name="ZoneTexte 44"/>
          <p:cNvSpPr/>
          <p:nvPr/>
        </p:nvSpPr>
        <p:spPr>
          <a:xfrm>
            <a:off x="-80640" y="1317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 25" descr=""/>
          <p:cNvPicPr/>
          <p:nvPr/>
        </p:nvPicPr>
        <p:blipFill>
          <a:blip r:embed="rId5"/>
          <a:stretch/>
        </p:blipFill>
        <p:spPr>
          <a:xfrm>
            <a:off x="432000" y="180036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68" name="ZoneTexte 56"/>
          <p:cNvSpPr/>
          <p:nvPr/>
        </p:nvSpPr>
        <p:spPr>
          <a:xfrm>
            <a:off x="-147240" y="262116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ZoneTexte 58"/>
          <p:cNvSpPr/>
          <p:nvPr/>
        </p:nvSpPr>
        <p:spPr>
          <a:xfrm>
            <a:off x="3240000" y="198396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Configuration caméra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ZoneTexte 40"/>
          <p:cNvSpPr/>
          <p:nvPr/>
        </p:nvSpPr>
        <p:spPr>
          <a:xfrm>
            <a:off x="8244000" y="198396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Envoie coordonnées caméra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6"/>
          <a:stretch/>
        </p:blipFill>
        <p:spPr>
          <a:xfrm>
            <a:off x="360000" y="302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72" name="ZoneTexte 89"/>
          <p:cNvSpPr/>
          <p:nvPr/>
        </p:nvSpPr>
        <p:spPr>
          <a:xfrm>
            <a:off x="-147240" y="38624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74" name="ZoneTexte 28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Picture 4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76" name="ZoneTexte 29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13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 166" descr=""/>
          <p:cNvPicPr/>
          <p:nvPr/>
        </p:nvPicPr>
        <p:blipFill>
          <a:blip r:embed="rId2"/>
          <a:stretch/>
        </p:blipFill>
        <p:spPr>
          <a:xfrm>
            <a:off x="3780000" y="1048680"/>
            <a:ext cx="5758920" cy="2488680"/>
          </a:xfrm>
          <a:prstGeom prst="rect">
            <a:avLst/>
          </a:prstGeom>
          <a:ln w="0">
            <a:noFill/>
          </a:ln>
        </p:spPr>
      </p:pic>
      <p:pic>
        <p:nvPicPr>
          <p:cNvPr id="278" name="Image 167" descr=""/>
          <p:cNvPicPr/>
          <p:nvPr/>
        </p:nvPicPr>
        <p:blipFill>
          <a:blip r:embed="rId3"/>
          <a:stretch/>
        </p:blipFill>
        <p:spPr>
          <a:xfrm>
            <a:off x="3780000" y="3582720"/>
            <a:ext cx="5758920" cy="2986920"/>
          </a:xfrm>
          <a:prstGeom prst="rect">
            <a:avLst/>
          </a:prstGeom>
          <a:ln w="0">
            <a:noFill/>
          </a:ln>
        </p:spPr>
      </p:pic>
      <p:pic>
        <p:nvPicPr>
          <p:cNvPr id="279" name="Image 20" descr=""/>
          <p:cNvPicPr/>
          <p:nvPr/>
        </p:nvPicPr>
        <p:blipFill>
          <a:blip r:embed="rId4"/>
          <a:stretch/>
        </p:blipFill>
        <p:spPr>
          <a:xfrm>
            <a:off x="432000" y="316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80" name="ZoneTexte 39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5"/>
          <a:stretch/>
        </p:blipFill>
        <p:spPr>
          <a:xfrm>
            <a:off x="360000" y="158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82" name="ZoneTexte 88"/>
          <p:cNvSpPr/>
          <p:nvPr/>
        </p:nvSpPr>
        <p:spPr>
          <a:xfrm>
            <a:off x="-147240" y="2422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1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84" name="ZoneTexte 23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Picture 3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86" name="ZoneTexte 24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 182" descr=""/>
          <p:cNvPicPr/>
          <p:nvPr/>
        </p:nvPicPr>
        <p:blipFill>
          <a:blip r:embed="rId2"/>
          <a:stretch/>
        </p:blipFill>
        <p:spPr>
          <a:xfrm>
            <a:off x="1896120" y="1974600"/>
            <a:ext cx="5087160" cy="3377160"/>
          </a:xfrm>
          <a:prstGeom prst="rect">
            <a:avLst/>
          </a:prstGeom>
          <a:ln w="0">
            <a:noFill/>
          </a:ln>
        </p:spPr>
      </p:pic>
      <p:pic>
        <p:nvPicPr>
          <p:cNvPr id="288" name="Image 183" descr=""/>
          <p:cNvPicPr/>
          <p:nvPr/>
        </p:nvPicPr>
        <p:blipFill>
          <a:blip r:embed="rId3"/>
          <a:stretch/>
        </p:blipFill>
        <p:spPr>
          <a:xfrm>
            <a:off x="7104600" y="1980000"/>
            <a:ext cx="4918680" cy="3340440"/>
          </a:xfrm>
          <a:prstGeom prst="rect">
            <a:avLst/>
          </a:prstGeom>
          <a:ln w="0">
            <a:noFill/>
          </a:ln>
        </p:spPr>
      </p:pic>
      <p:pic>
        <p:nvPicPr>
          <p:cNvPr id="289" name="Image 21" descr=""/>
          <p:cNvPicPr/>
          <p:nvPr/>
        </p:nvPicPr>
        <p:blipFill>
          <a:blip r:embed="rId4"/>
          <a:stretch/>
        </p:blipFill>
        <p:spPr>
          <a:xfrm>
            <a:off x="432000" y="316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90" name="ZoneTexte 25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5"/>
          <a:stretch/>
        </p:blipFill>
        <p:spPr>
          <a:xfrm>
            <a:off x="360000" y="158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92" name="ZoneTexte 87"/>
          <p:cNvSpPr/>
          <p:nvPr/>
        </p:nvSpPr>
        <p:spPr>
          <a:xfrm>
            <a:off x="-147240" y="2422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5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94" name="ZoneTexte 26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Picture 6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96" name="ZoneTexte 27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15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 24" descr=""/>
          <p:cNvPicPr/>
          <p:nvPr/>
        </p:nvPicPr>
        <p:blipFill>
          <a:blip r:embed="rId2"/>
          <a:stretch/>
        </p:blipFill>
        <p:spPr>
          <a:xfrm>
            <a:off x="432000" y="316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98" name="ZoneTexte 30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1800000" y="1620000"/>
            <a:ext cx="4691520" cy="342180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4"/>
          <a:stretch/>
        </p:blipFill>
        <p:spPr>
          <a:xfrm>
            <a:off x="7296840" y="1656000"/>
            <a:ext cx="3610800" cy="316944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5"/>
          <a:stretch/>
        </p:blipFill>
        <p:spPr>
          <a:xfrm>
            <a:off x="360000" y="158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302" name="ZoneTexte 86"/>
          <p:cNvSpPr/>
          <p:nvPr/>
        </p:nvSpPr>
        <p:spPr>
          <a:xfrm>
            <a:off x="-147240" y="24224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7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04" name="ZoneTexte 83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Picture 8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306" name="ZoneTexte 84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360000" y="29844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308" name="ZoneTexte 85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3"/>
          <a:stretch/>
        </p:blipFill>
        <p:spPr>
          <a:xfrm>
            <a:off x="4240080" y="1080000"/>
            <a:ext cx="5119560" cy="51195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/>
          <p:nvPr/>
        </p:nvSpPr>
        <p:spPr>
          <a:xfrm>
            <a:off x="0" y="0"/>
            <a:ext cx="191484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6" name="ZoneTexte 5"/>
          <p:cNvSpPr/>
          <p:nvPr/>
        </p:nvSpPr>
        <p:spPr>
          <a:xfrm>
            <a:off x="3285000" y="19476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SOMMAIRE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ZoneTexte 1"/>
          <p:cNvSpPr/>
          <p:nvPr/>
        </p:nvSpPr>
        <p:spPr>
          <a:xfrm>
            <a:off x="-5040" y="6519600"/>
            <a:ext cx="1924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raphique 12" descr="Présentation avec liste de vérification avec un remplissage uni">
            <a:hlinkClick r:id="rId1" action="ppaction://hlinksldjump"/>
          </p:cNvPr>
          <p:cNvPicPr/>
          <p:nvPr/>
        </p:nvPicPr>
        <p:blipFill>
          <a:blip r:embed="rId2"/>
          <a:stretch/>
        </p:blipFill>
        <p:spPr>
          <a:xfrm>
            <a:off x="266400" y="1872720"/>
            <a:ext cx="1410840" cy="1410840"/>
          </a:xfrm>
          <a:prstGeom prst="rect">
            <a:avLst/>
          </a:prstGeom>
          <a:ln w="0">
            <a:noFill/>
          </a:ln>
        </p:spPr>
      </p:pic>
      <p:sp>
        <p:nvSpPr>
          <p:cNvPr id="59" name="ZoneTexte 14"/>
          <p:cNvSpPr/>
          <p:nvPr/>
        </p:nvSpPr>
        <p:spPr>
          <a:xfrm>
            <a:off x="45720" y="3204720"/>
            <a:ext cx="2131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15"/>
          <p:cNvSpPr/>
          <p:nvPr/>
        </p:nvSpPr>
        <p:spPr>
          <a:xfrm>
            <a:off x="2247480" y="320472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Présentation de L’organisation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16"/>
          <p:cNvSpPr/>
          <p:nvPr/>
        </p:nvSpPr>
        <p:spPr>
          <a:xfrm>
            <a:off x="4669920" y="322524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Synoptique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pic>
        <p:nvPicPr>
          <p:cNvPr id="63" name="Graphique 6" descr="Schéma de réseau contour"/>
          <p:cNvPicPr/>
          <p:nvPr/>
        </p:nvPicPr>
        <p:blipFill>
          <a:blip r:embed="rId4"/>
          <a:stretch/>
        </p:blipFill>
        <p:spPr>
          <a:xfrm>
            <a:off x="5276160" y="1827360"/>
            <a:ext cx="1456200" cy="1456200"/>
          </a:xfrm>
          <a:prstGeom prst="rect">
            <a:avLst/>
          </a:prstGeom>
          <a:ln w="0">
            <a:noFill/>
          </a:ln>
        </p:spPr>
      </p:pic>
      <p:pic>
        <p:nvPicPr>
          <p:cNvPr id="64" name="Graphique 8" descr="Présentation avec organigramme  contour"/>
          <p:cNvPicPr/>
          <p:nvPr/>
        </p:nvPicPr>
        <p:blipFill>
          <a:blip r:embed="rId5"/>
          <a:stretch/>
        </p:blipFill>
        <p:spPr>
          <a:xfrm>
            <a:off x="2658600" y="182736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65" name="ZoneTexte 33"/>
          <p:cNvSpPr/>
          <p:nvPr/>
        </p:nvSpPr>
        <p:spPr>
          <a:xfrm>
            <a:off x="4419360" y="630000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Rapport erreur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65" descr=""/>
          <p:cNvPicPr/>
          <p:nvPr/>
        </p:nvPicPr>
        <p:blipFill>
          <a:blip r:embed="rId6"/>
          <a:stretch/>
        </p:blipFill>
        <p:spPr>
          <a:xfrm>
            <a:off x="5007600" y="5148000"/>
            <a:ext cx="1247040" cy="1247040"/>
          </a:xfrm>
          <a:prstGeom prst="rect">
            <a:avLst/>
          </a:prstGeom>
          <a:ln w="0">
            <a:noFill/>
          </a:ln>
        </p:spPr>
      </p:pic>
      <p:pic>
        <p:nvPicPr>
          <p:cNvPr id="67" name="Image 66" descr=""/>
          <p:cNvPicPr/>
          <p:nvPr/>
        </p:nvPicPr>
        <p:blipFill>
          <a:blip r:embed="rId7"/>
          <a:stretch/>
        </p:blipFill>
        <p:spPr>
          <a:xfrm>
            <a:off x="7481880" y="2052000"/>
            <a:ext cx="1049400" cy="1049400"/>
          </a:xfrm>
          <a:prstGeom prst="rect">
            <a:avLst/>
          </a:prstGeom>
          <a:ln w="0">
            <a:noFill/>
          </a:ln>
        </p:spPr>
      </p:pic>
      <p:sp>
        <p:nvSpPr>
          <p:cNvPr id="68" name="ZoneTexte 47"/>
          <p:cNvSpPr/>
          <p:nvPr/>
        </p:nvSpPr>
        <p:spPr>
          <a:xfrm>
            <a:off x="6804000" y="322524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8"/>
          <a:stretch/>
        </p:blipFill>
        <p:spPr>
          <a:xfrm>
            <a:off x="7167240" y="5187240"/>
            <a:ext cx="1112400" cy="1112400"/>
          </a:xfrm>
          <a:prstGeom prst="rect">
            <a:avLst/>
          </a:prstGeom>
          <a:ln w="0">
            <a:noFill/>
          </a:ln>
        </p:spPr>
      </p:pic>
      <p:sp>
        <p:nvSpPr>
          <p:cNvPr id="70" name="ZoneTexte 92"/>
          <p:cNvSpPr/>
          <p:nvPr/>
        </p:nvSpPr>
        <p:spPr>
          <a:xfrm>
            <a:off x="6774840" y="6300000"/>
            <a:ext cx="2044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Conclusion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9"/>
          <a:stretch/>
        </p:blipFill>
        <p:spPr>
          <a:xfrm rot="16185600">
            <a:off x="9722520" y="3422880"/>
            <a:ext cx="1433520" cy="1433520"/>
          </a:xfrm>
          <a:prstGeom prst="rect">
            <a:avLst/>
          </a:prstGeom>
          <a:ln w="0">
            <a:noFill/>
          </a:ln>
        </p:spPr>
      </p:pic>
      <p:sp>
        <p:nvSpPr>
          <p:cNvPr id="72" name="ZoneTexte 93"/>
          <p:cNvSpPr/>
          <p:nvPr/>
        </p:nvSpPr>
        <p:spPr>
          <a:xfrm>
            <a:off x="9567360" y="46440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0"/>
          <a:stretch/>
        </p:blipFill>
        <p:spPr>
          <a:xfrm>
            <a:off x="7452000" y="3512880"/>
            <a:ext cx="1224000" cy="1224000"/>
          </a:xfrm>
          <a:prstGeom prst="rect">
            <a:avLst/>
          </a:prstGeom>
          <a:ln w="0">
            <a:noFill/>
          </a:ln>
        </p:spPr>
      </p:pic>
      <p:sp>
        <p:nvSpPr>
          <p:cNvPr id="74" name="ZoneTexte 94"/>
          <p:cNvSpPr/>
          <p:nvPr/>
        </p:nvSpPr>
        <p:spPr>
          <a:xfrm>
            <a:off x="709200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1"/>
          <a:stretch/>
        </p:blipFill>
        <p:spPr>
          <a:xfrm>
            <a:off x="5112000" y="359424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76" name="ZoneTexte 95"/>
          <p:cNvSpPr/>
          <p:nvPr/>
        </p:nvSpPr>
        <p:spPr>
          <a:xfrm>
            <a:off x="477936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2"/>
          <a:stretch/>
        </p:blipFill>
        <p:spPr>
          <a:xfrm>
            <a:off x="2814840" y="3528000"/>
            <a:ext cx="1216800" cy="1216800"/>
          </a:xfrm>
          <a:prstGeom prst="rect">
            <a:avLst/>
          </a:prstGeom>
          <a:ln w="0">
            <a:noFill/>
          </a:ln>
        </p:spPr>
      </p:pic>
      <p:sp>
        <p:nvSpPr>
          <p:cNvPr id="78" name="ZoneTexte 96"/>
          <p:cNvSpPr/>
          <p:nvPr/>
        </p:nvSpPr>
        <p:spPr>
          <a:xfrm>
            <a:off x="259200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3"/>
          <a:stretch/>
        </p:blipFill>
        <p:spPr>
          <a:xfrm>
            <a:off x="360000" y="3549240"/>
            <a:ext cx="1151640" cy="1151640"/>
          </a:xfrm>
          <a:prstGeom prst="rect">
            <a:avLst/>
          </a:prstGeom>
          <a:ln w="0">
            <a:noFill/>
          </a:ln>
        </p:spPr>
      </p:pic>
      <p:sp>
        <p:nvSpPr>
          <p:cNvPr id="80" name="ZoneTexte 97"/>
          <p:cNvSpPr/>
          <p:nvPr/>
        </p:nvSpPr>
        <p:spPr>
          <a:xfrm>
            <a:off x="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4"/>
          <a:stretch/>
        </p:blipFill>
        <p:spPr>
          <a:xfrm>
            <a:off x="9936000" y="2088000"/>
            <a:ext cx="1115640" cy="1115640"/>
          </a:xfrm>
          <a:prstGeom prst="rect">
            <a:avLst/>
          </a:prstGeom>
          <a:ln w="0">
            <a:noFill/>
          </a:ln>
        </p:spPr>
      </p:pic>
      <p:sp>
        <p:nvSpPr>
          <p:cNvPr id="82" name="ZoneTexte 98"/>
          <p:cNvSpPr/>
          <p:nvPr/>
        </p:nvSpPr>
        <p:spPr>
          <a:xfrm>
            <a:off x="9567360" y="322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4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4" name="ZoneTexte 5"/>
          <p:cNvSpPr/>
          <p:nvPr/>
        </p:nvSpPr>
        <p:spPr>
          <a:xfrm>
            <a:off x="3078720" y="1432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2162160" y="2421360"/>
            <a:ext cx="4096440" cy="27194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87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2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ZoneTexte 7"/>
          <p:cNvSpPr/>
          <p:nvPr/>
        </p:nvSpPr>
        <p:spPr>
          <a:xfrm>
            <a:off x="6662160" y="2215800"/>
            <a:ext cx="48312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Problématique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Comment DEBOXER en évitant les troubles musculo squelettiques ? 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ZoneTexte 13"/>
          <p:cNvSpPr/>
          <p:nvPr/>
        </p:nvSpPr>
        <p:spPr>
          <a:xfrm>
            <a:off x="6662160" y="3990600"/>
            <a:ext cx="47563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Cree un robot autonome pour replacer les taches redondantes et éviter les Problèmes des troubles musculo squelettiques.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raphique 1" descr="Présentation avec liste de vérification avec un remplissage uni">
            <a:hlinkClick r:id="rId3" action="ppaction://hlinksldjump"/>
          </p:cNvPr>
          <p:cNvPicPr/>
          <p:nvPr/>
        </p:nvPicPr>
        <p:blipFill>
          <a:blip r:embed="rId4"/>
          <a:stretch/>
        </p:blipFill>
        <p:spPr>
          <a:xfrm>
            <a:off x="348480" y="535680"/>
            <a:ext cx="952920" cy="952920"/>
          </a:xfrm>
          <a:prstGeom prst="rect">
            <a:avLst/>
          </a:prstGeom>
          <a:ln w="0">
            <a:noFill/>
          </a:ln>
        </p:spPr>
      </p:pic>
      <p:sp>
        <p:nvSpPr>
          <p:cNvPr id="91" name="ZoneTexte 2"/>
          <p:cNvSpPr/>
          <p:nvPr/>
        </p:nvSpPr>
        <p:spPr>
          <a:xfrm>
            <a:off x="-29520" y="13550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ZoneTexte 3"/>
          <p:cNvSpPr/>
          <p:nvPr/>
        </p:nvSpPr>
        <p:spPr>
          <a:xfrm>
            <a:off x="-361800" y="2411640"/>
            <a:ext cx="2420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ZoneTexte 4"/>
          <p:cNvSpPr/>
          <p:nvPr/>
        </p:nvSpPr>
        <p:spPr>
          <a:xfrm>
            <a:off x="-219240" y="3664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raphique 2" descr="Schéma de réseau contour"/>
          <p:cNvPicPr/>
          <p:nvPr/>
        </p:nvPicPr>
        <p:blipFill>
          <a:blip r:embed="rId5"/>
          <a:stretch/>
        </p:blipFill>
        <p:spPr>
          <a:xfrm>
            <a:off x="392760" y="285624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95" name="Graphique 3" descr="Présentation avec organigramme  contour"/>
          <p:cNvPicPr/>
          <p:nvPr/>
        </p:nvPicPr>
        <p:blipFill>
          <a:blip r:embed="rId6"/>
          <a:stretch/>
        </p:blipFill>
        <p:spPr>
          <a:xfrm>
            <a:off x="303120" y="1490400"/>
            <a:ext cx="1000080" cy="1000080"/>
          </a:xfrm>
          <a:prstGeom prst="rect">
            <a:avLst/>
          </a:prstGeom>
          <a:ln w="0">
            <a:noFill/>
          </a:ln>
        </p:spPr>
      </p:pic>
      <p:pic>
        <p:nvPicPr>
          <p:cNvPr id="96" name="Image 83" descr=""/>
          <p:cNvPicPr/>
          <p:nvPr/>
        </p:nvPicPr>
        <p:blipFill>
          <a:blip r:embed="rId7"/>
          <a:stretch/>
        </p:blipFill>
        <p:spPr>
          <a:xfrm>
            <a:off x="254880" y="4048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97" name="ZoneTexte 48"/>
          <p:cNvSpPr/>
          <p:nvPr/>
        </p:nvSpPr>
        <p:spPr>
          <a:xfrm>
            <a:off x="-153720" y="480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8"/>
          <a:stretch/>
        </p:blipFill>
        <p:spPr>
          <a:xfrm>
            <a:off x="360000" y="522000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99" name="ZoneTexte 10"/>
          <p:cNvSpPr/>
          <p:nvPr/>
        </p:nvSpPr>
        <p:spPr>
          <a:xfrm>
            <a:off x="-180000" y="61200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4"/>
          <p:cNvSpPr/>
          <p:nvPr/>
        </p:nvSpPr>
        <p:spPr>
          <a:xfrm>
            <a:off x="6120" y="-1080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1" name="ZoneTexte 5"/>
          <p:cNvSpPr/>
          <p:nvPr/>
        </p:nvSpPr>
        <p:spPr>
          <a:xfrm>
            <a:off x="3078720" y="13680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03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3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ZoneTexte 50"/>
          <p:cNvSpPr/>
          <p:nvPr/>
        </p:nvSpPr>
        <p:spPr>
          <a:xfrm>
            <a:off x="-360000" y="1461240"/>
            <a:ext cx="2420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ZoneTexte 51"/>
          <p:cNvSpPr/>
          <p:nvPr/>
        </p:nvSpPr>
        <p:spPr>
          <a:xfrm>
            <a:off x="-245160" y="26798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raphique 22" descr="Schéma de réseau contour"/>
          <p:cNvPicPr/>
          <p:nvPr/>
        </p:nvPicPr>
        <p:blipFill>
          <a:blip r:embed="rId2"/>
          <a:stretch/>
        </p:blipFill>
        <p:spPr>
          <a:xfrm>
            <a:off x="366840" y="187128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107" name="Graphique 27" descr="Présentation avec organigramme  contour"/>
          <p:cNvPicPr/>
          <p:nvPr/>
        </p:nvPicPr>
        <p:blipFill>
          <a:blip r:embed="rId3"/>
          <a:stretch/>
        </p:blipFill>
        <p:spPr>
          <a:xfrm>
            <a:off x="304920" y="540000"/>
            <a:ext cx="1000080" cy="1000080"/>
          </a:xfrm>
          <a:prstGeom prst="rect">
            <a:avLst/>
          </a:prstGeom>
          <a:ln w="0">
            <a:noFill/>
          </a:ln>
        </p:spPr>
      </p:pic>
      <p:pic>
        <p:nvPicPr>
          <p:cNvPr id="108" name="Image 98" descr=""/>
          <p:cNvPicPr/>
          <p:nvPr/>
        </p:nvPicPr>
        <p:blipFill>
          <a:blip r:embed="rId4"/>
          <a:stretch/>
        </p:blipFill>
        <p:spPr>
          <a:xfrm>
            <a:off x="336600" y="3040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109" name="ZoneTexte 52"/>
          <p:cNvSpPr/>
          <p:nvPr/>
        </p:nvSpPr>
        <p:spPr>
          <a:xfrm>
            <a:off x="-116640" y="380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423000" y="416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11" name="ZoneTexte 12"/>
          <p:cNvSpPr/>
          <p:nvPr/>
        </p:nvSpPr>
        <p:spPr>
          <a:xfrm>
            <a:off x="-81000" y="495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423000" y="528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13" name="ZoneTexte 34"/>
          <p:cNvSpPr/>
          <p:nvPr/>
        </p:nvSpPr>
        <p:spPr>
          <a:xfrm>
            <a:off x="-81000" y="610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7"/>
          <a:stretch/>
        </p:blipFill>
        <p:spPr>
          <a:xfrm>
            <a:off x="2883960" y="2007720"/>
            <a:ext cx="8096040" cy="26722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8"/>
          <a:stretch/>
        </p:blipFill>
        <p:spPr>
          <a:xfrm>
            <a:off x="2340000" y="2150640"/>
            <a:ext cx="9027360" cy="25293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7" name="ZoneTexte 5"/>
          <p:cNvSpPr/>
          <p:nvPr/>
        </p:nvSpPr>
        <p:spPr>
          <a:xfrm>
            <a:off x="3078720" y="13680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19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 2" descr=""/>
          <p:cNvPicPr/>
          <p:nvPr/>
        </p:nvPicPr>
        <p:blipFill>
          <a:blip r:embed="rId2"/>
          <a:stretch/>
        </p:blipFill>
        <p:spPr>
          <a:xfrm>
            <a:off x="3382920" y="1652040"/>
            <a:ext cx="7076880" cy="3412080"/>
          </a:xfrm>
          <a:prstGeom prst="rect">
            <a:avLst/>
          </a:prstGeom>
          <a:ln w="0">
            <a:noFill/>
          </a:ln>
        </p:spPr>
      </p:pic>
      <p:pic>
        <p:nvPicPr>
          <p:cNvPr id="121" name="Image 3" descr="Une image contenant texte, capture d’écran, nombre, ligne&#10;&#10;Description générée automatiquement"/>
          <p:cNvPicPr/>
          <p:nvPr/>
        </p:nvPicPr>
        <p:blipFill>
          <a:blip r:embed="rId3"/>
          <a:stretch/>
        </p:blipFill>
        <p:spPr>
          <a:xfrm>
            <a:off x="1779480" y="1461600"/>
            <a:ext cx="10338480" cy="4100400"/>
          </a:xfrm>
          <a:prstGeom prst="rect">
            <a:avLst/>
          </a:prstGeom>
          <a:ln w="0">
            <a:noFill/>
          </a:ln>
        </p:spPr>
      </p:pic>
      <p:sp>
        <p:nvSpPr>
          <p:cNvPr id="122" name="ZoneTexte 17"/>
          <p:cNvSpPr/>
          <p:nvPr/>
        </p:nvSpPr>
        <p:spPr>
          <a:xfrm>
            <a:off x="-360000" y="1461240"/>
            <a:ext cx="2420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ZoneTexte 19"/>
          <p:cNvSpPr/>
          <p:nvPr/>
        </p:nvSpPr>
        <p:spPr>
          <a:xfrm>
            <a:off x="-245160" y="26798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raphique 4" descr="Schéma de réseau contour"/>
          <p:cNvPicPr/>
          <p:nvPr/>
        </p:nvPicPr>
        <p:blipFill>
          <a:blip r:embed="rId4"/>
          <a:stretch/>
        </p:blipFill>
        <p:spPr>
          <a:xfrm>
            <a:off x="366840" y="187128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125" name="Graphique 5" descr="Présentation avec organigramme  contour"/>
          <p:cNvPicPr/>
          <p:nvPr/>
        </p:nvPicPr>
        <p:blipFill>
          <a:blip r:embed="rId5"/>
          <a:stretch/>
        </p:blipFill>
        <p:spPr>
          <a:xfrm>
            <a:off x="304920" y="540000"/>
            <a:ext cx="1000080" cy="1000080"/>
          </a:xfrm>
          <a:prstGeom prst="rect">
            <a:avLst/>
          </a:prstGeom>
          <a:ln w="0">
            <a:noFill/>
          </a:ln>
        </p:spPr>
      </p:pic>
      <p:pic>
        <p:nvPicPr>
          <p:cNvPr id="126" name="Image 1" descr=""/>
          <p:cNvPicPr/>
          <p:nvPr/>
        </p:nvPicPr>
        <p:blipFill>
          <a:blip r:embed="rId6"/>
          <a:stretch/>
        </p:blipFill>
        <p:spPr>
          <a:xfrm>
            <a:off x="336600" y="3040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127" name="ZoneTexte 20"/>
          <p:cNvSpPr/>
          <p:nvPr/>
        </p:nvSpPr>
        <p:spPr>
          <a:xfrm>
            <a:off x="-116640" y="380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7"/>
          <a:stretch/>
        </p:blipFill>
        <p:spPr>
          <a:xfrm>
            <a:off x="423000" y="416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29" name="ZoneTexte 35"/>
          <p:cNvSpPr/>
          <p:nvPr/>
        </p:nvSpPr>
        <p:spPr>
          <a:xfrm>
            <a:off x="-81000" y="495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8"/>
          <a:stretch/>
        </p:blipFill>
        <p:spPr>
          <a:xfrm>
            <a:off x="423000" y="528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31" name="ZoneTexte 36"/>
          <p:cNvSpPr/>
          <p:nvPr/>
        </p:nvSpPr>
        <p:spPr>
          <a:xfrm>
            <a:off x="-81000" y="610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ZoneTexte 5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 7" descr=""/>
          <p:cNvPicPr/>
          <p:nvPr/>
        </p:nvPicPr>
        <p:blipFill>
          <a:blip r:embed="rId1"/>
          <a:stretch/>
        </p:blipFill>
        <p:spPr>
          <a:xfrm>
            <a:off x="2705760" y="925920"/>
            <a:ext cx="7848000" cy="546588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36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5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0" descr=""/>
          <p:cNvPicPr/>
          <p:nvPr/>
        </p:nvPicPr>
        <p:blipFill>
          <a:blip r:embed="rId3"/>
          <a:stretch/>
        </p:blipFill>
        <p:spPr>
          <a:xfrm>
            <a:off x="-9835560" y="-6857640"/>
            <a:ext cx="5492520" cy="6856920"/>
          </a:xfrm>
          <a:prstGeom prst="rect">
            <a:avLst/>
          </a:prstGeom>
          <a:ln w="0">
            <a:noFill/>
          </a:ln>
        </p:spPr>
      </p:pic>
      <p:sp>
        <p:nvSpPr>
          <p:cNvPr id="138" name="ZoneTexte 21"/>
          <p:cNvSpPr/>
          <p:nvPr/>
        </p:nvSpPr>
        <p:spPr>
          <a:xfrm>
            <a:off x="-245160" y="14198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raphique 7" descr="Schéma de réseau contour"/>
          <p:cNvPicPr/>
          <p:nvPr/>
        </p:nvPicPr>
        <p:blipFill>
          <a:blip r:embed="rId4"/>
          <a:stretch/>
        </p:blipFill>
        <p:spPr>
          <a:xfrm>
            <a:off x="366840" y="61128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140" name="Image 8" descr=""/>
          <p:cNvPicPr/>
          <p:nvPr/>
        </p:nvPicPr>
        <p:blipFill>
          <a:blip r:embed="rId5"/>
          <a:stretch/>
        </p:blipFill>
        <p:spPr>
          <a:xfrm>
            <a:off x="336600" y="1780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141" name="ZoneTexte 22"/>
          <p:cNvSpPr/>
          <p:nvPr/>
        </p:nvSpPr>
        <p:spPr>
          <a:xfrm>
            <a:off x="-116640" y="254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6"/>
          <a:stretch/>
        </p:blipFill>
        <p:spPr>
          <a:xfrm>
            <a:off x="423000" y="290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43" name="ZoneTexte 37"/>
          <p:cNvSpPr/>
          <p:nvPr/>
        </p:nvSpPr>
        <p:spPr>
          <a:xfrm>
            <a:off x="-81000" y="369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7"/>
          <a:stretch/>
        </p:blipFill>
        <p:spPr>
          <a:xfrm>
            <a:off x="423000" y="402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45" name="ZoneTexte 38"/>
          <p:cNvSpPr/>
          <p:nvPr/>
        </p:nvSpPr>
        <p:spPr>
          <a:xfrm>
            <a:off x="-81000" y="484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8"/>
          <a:stretch/>
        </p:blipFill>
        <p:spPr>
          <a:xfrm>
            <a:off x="321840" y="5038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47" name="ZoneTexte 18"/>
          <p:cNvSpPr/>
          <p:nvPr/>
        </p:nvSpPr>
        <p:spPr>
          <a:xfrm>
            <a:off x="-81000" y="596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Budget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2" descr=""/>
          <p:cNvPicPr/>
          <p:nvPr/>
        </p:nvPicPr>
        <p:blipFill>
          <a:blip r:embed="rId2"/>
          <a:stretch/>
        </p:blipFill>
        <p:spPr>
          <a:xfrm>
            <a:off x="336600" y="664560"/>
            <a:ext cx="799560" cy="73188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423000" y="1785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54" name="ZoneTexte 49"/>
          <p:cNvSpPr/>
          <p:nvPr/>
        </p:nvSpPr>
        <p:spPr>
          <a:xfrm>
            <a:off x="-81000" y="257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4"/>
          <a:stretch/>
        </p:blipFill>
        <p:spPr>
          <a:xfrm>
            <a:off x="423000" y="2907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53"/>
          <p:cNvSpPr/>
          <p:nvPr/>
        </p:nvSpPr>
        <p:spPr>
          <a:xfrm>
            <a:off x="-81000" y="372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5"/>
          <a:stretch/>
        </p:blipFill>
        <p:spPr>
          <a:xfrm>
            <a:off x="321840" y="3922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58" name="ZoneTexte 54"/>
          <p:cNvSpPr/>
          <p:nvPr/>
        </p:nvSpPr>
        <p:spPr>
          <a:xfrm>
            <a:off x="-81000" y="484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ZoneTexte 55"/>
          <p:cNvSpPr/>
          <p:nvPr/>
        </p:nvSpPr>
        <p:spPr>
          <a:xfrm>
            <a:off x="-116640" y="142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6"/>
          <a:stretch/>
        </p:blipFill>
        <p:spPr>
          <a:xfrm>
            <a:off x="396000" y="5148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161" name="ZoneTexte 59"/>
          <p:cNvSpPr/>
          <p:nvPr/>
        </p:nvSpPr>
        <p:spPr>
          <a:xfrm>
            <a:off x="-81000" y="603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age 14" descr=""/>
          <p:cNvPicPr/>
          <p:nvPr/>
        </p:nvPicPr>
        <p:blipFill>
          <a:blip r:embed="rId7"/>
          <a:stretch/>
        </p:blipFill>
        <p:spPr>
          <a:xfrm>
            <a:off x="336960" y="664560"/>
            <a:ext cx="799560" cy="73188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8"/>
          <a:stretch/>
        </p:blipFill>
        <p:spPr>
          <a:xfrm>
            <a:off x="423360" y="1785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64" name="ZoneTexte 60"/>
          <p:cNvSpPr/>
          <p:nvPr/>
        </p:nvSpPr>
        <p:spPr>
          <a:xfrm>
            <a:off x="-80640" y="257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9"/>
          <a:stretch/>
        </p:blipFill>
        <p:spPr>
          <a:xfrm>
            <a:off x="423360" y="2907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66" name="ZoneTexte 61"/>
          <p:cNvSpPr/>
          <p:nvPr/>
        </p:nvSpPr>
        <p:spPr>
          <a:xfrm>
            <a:off x="-80640" y="372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0"/>
          <a:stretch/>
        </p:blipFill>
        <p:spPr>
          <a:xfrm>
            <a:off x="322200" y="3922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68" name="ZoneTexte 63"/>
          <p:cNvSpPr/>
          <p:nvPr/>
        </p:nvSpPr>
        <p:spPr>
          <a:xfrm>
            <a:off x="-116280" y="142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1"/>
          <a:stretch/>
        </p:blipFill>
        <p:spPr>
          <a:xfrm>
            <a:off x="396360" y="5148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170" name="ZoneTexte 64"/>
          <p:cNvSpPr/>
          <p:nvPr/>
        </p:nvSpPr>
        <p:spPr>
          <a:xfrm>
            <a:off x="-80640" y="603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2"/>
          <a:stretch/>
        </p:blipFill>
        <p:spPr>
          <a:xfrm>
            <a:off x="4680000" y="835200"/>
            <a:ext cx="3800520" cy="47448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3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75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7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 2" descr=""/>
          <p:cNvPicPr/>
          <p:nvPr/>
        </p:nvPicPr>
        <p:blipFill>
          <a:blip r:embed="rId2"/>
          <a:stretch/>
        </p:blipFill>
        <p:spPr>
          <a:xfrm>
            <a:off x="3587400" y="2443680"/>
            <a:ext cx="6085800" cy="2714040"/>
          </a:xfrm>
          <a:prstGeom prst="rect">
            <a:avLst/>
          </a:prstGeom>
          <a:ln w="0">
            <a:noFill/>
          </a:ln>
        </p:spPr>
      </p:pic>
      <p:pic>
        <p:nvPicPr>
          <p:cNvPr id="177" name="Image 4" descr=""/>
          <p:cNvPicPr/>
          <p:nvPr/>
        </p:nvPicPr>
        <p:blipFill>
          <a:blip r:embed="rId3"/>
          <a:stretch/>
        </p:blipFill>
        <p:spPr>
          <a:xfrm>
            <a:off x="3582360" y="1344600"/>
            <a:ext cx="6095160" cy="514296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4"/>
          <a:stretch/>
        </p:blipFill>
        <p:spPr>
          <a:xfrm>
            <a:off x="423360" y="56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79" name="ZoneTexte 65"/>
          <p:cNvSpPr/>
          <p:nvPr/>
        </p:nvSpPr>
        <p:spPr>
          <a:xfrm>
            <a:off x="-80640" y="135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423360" y="168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81" name="ZoneTexte 66"/>
          <p:cNvSpPr/>
          <p:nvPr/>
        </p:nvSpPr>
        <p:spPr>
          <a:xfrm>
            <a:off x="-80640" y="250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6"/>
          <a:stretch/>
        </p:blipFill>
        <p:spPr>
          <a:xfrm>
            <a:off x="322200" y="2698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83" name="ZoneTexte 67"/>
          <p:cNvSpPr/>
          <p:nvPr/>
        </p:nvSpPr>
        <p:spPr>
          <a:xfrm>
            <a:off x="-80640" y="362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7"/>
          <a:stretch/>
        </p:blipFill>
        <p:spPr>
          <a:xfrm>
            <a:off x="396360" y="392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185" name="ZoneTexte 69"/>
          <p:cNvSpPr/>
          <p:nvPr/>
        </p:nvSpPr>
        <p:spPr>
          <a:xfrm>
            <a:off x="-80640" y="480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8"/>
          <a:stretch/>
        </p:blipFill>
        <p:spPr>
          <a:xfrm>
            <a:off x="406440" y="5211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187" name="ZoneTexte 68"/>
          <p:cNvSpPr/>
          <p:nvPr/>
        </p:nvSpPr>
        <p:spPr>
          <a:xfrm>
            <a:off x="-89640" y="6096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9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91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8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" name="Groupe 7"/>
          <p:cNvGrpSpPr/>
          <p:nvPr/>
        </p:nvGrpSpPr>
        <p:grpSpPr>
          <a:xfrm>
            <a:off x="3593880" y="1189080"/>
            <a:ext cx="6255720" cy="5222880"/>
            <a:chOff x="3593880" y="1189080"/>
            <a:chExt cx="6255720" cy="5222880"/>
          </a:xfrm>
        </p:grpSpPr>
        <p:pic>
          <p:nvPicPr>
            <p:cNvPr id="193" name="Image 4" descr=""/>
            <p:cNvPicPr/>
            <p:nvPr/>
          </p:nvPicPr>
          <p:blipFill>
            <a:blip r:embed="rId2"/>
            <a:stretch/>
          </p:blipFill>
          <p:spPr>
            <a:xfrm>
              <a:off x="3593880" y="1189080"/>
              <a:ext cx="6255720" cy="5222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4" name="ZoneTexte 5"/>
            <p:cNvSpPr/>
            <p:nvPr/>
          </p:nvSpPr>
          <p:spPr>
            <a:xfrm>
              <a:off x="5124240" y="5325480"/>
              <a:ext cx="422712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7030a0"/>
                  </a:solidFill>
                  <a:latin typeface="Arial"/>
                  <a:ea typeface="DejaVu Sans"/>
                </a:rPr>
                <a:t>Timéo MORIN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b050"/>
                  </a:solidFill>
                  <a:latin typeface="Arial"/>
                  <a:ea typeface="DejaVu Sans"/>
                </a:rPr>
                <a:t>Loïs LEMAITRE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Timothée LELIEVRE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95" name="Image 9" descr=""/>
          <p:cNvPicPr/>
          <p:nvPr/>
        </p:nvPicPr>
        <p:blipFill>
          <a:blip r:embed="rId3"/>
          <a:stretch/>
        </p:blipFill>
        <p:spPr>
          <a:xfrm>
            <a:off x="4072320" y="1338840"/>
            <a:ext cx="5115960" cy="4909320"/>
          </a:xfrm>
          <a:prstGeom prst="rect">
            <a:avLst/>
          </a:prstGeom>
          <a:ln w="0">
            <a:noFill/>
          </a:ln>
        </p:spPr>
      </p:pic>
      <p:grpSp>
        <p:nvGrpSpPr>
          <p:cNvPr id="196" name="Groupe 14"/>
          <p:cNvGrpSpPr/>
          <p:nvPr/>
        </p:nvGrpSpPr>
        <p:grpSpPr>
          <a:xfrm>
            <a:off x="2341800" y="1079280"/>
            <a:ext cx="8407080" cy="5077440"/>
            <a:chOff x="2341800" y="1079280"/>
            <a:chExt cx="8407080" cy="5077440"/>
          </a:xfrm>
        </p:grpSpPr>
        <p:pic>
          <p:nvPicPr>
            <p:cNvPr id="197" name="Image 11" descr=""/>
            <p:cNvPicPr/>
            <p:nvPr/>
          </p:nvPicPr>
          <p:blipFill>
            <a:blip r:embed="rId4"/>
            <a:stretch/>
          </p:blipFill>
          <p:spPr>
            <a:xfrm>
              <a:off x="2341800" y="1079280"/>
              <a:ext cx="8407080" cy="438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8" name="Image 13" descr=""/>
            <p:cNvPicPr/>
            <p:nvPr/>
          </p:nvPicPr>
          <p:blipFill>
            <a:blip r:embed="rId5"/>
            <a:stretch/>
          </p:blipFill>
          <p:spPr>
            <a:xfrm>
              <a:off x="4105440" y="5557320"/>
              <a:ext cx="4257000" cy="599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9" name="Image 16" descr=""/>
          <p:cNvPicPr/>
          <p:nvPr/>
        </p:nvPicPr>
        <p:blipFill>
          <a:blip r:embed="rId6"/>
          <a:stretch/>
        </p:blipFill>
        <p:spPr>
          <a:xfrm>
            <a:off x="4370040" y="1228680"/>
            <a:ext cx="4703040" cy="492012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7"/>
          <a:stretch/>
        </p:blipFill>
        <p:spPr>
          <a:xfrm>
            <a:off x="423360" y="459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201" name="ZoneTexte 62"/>
          <p:cNvSpPr/>
          <p:nvPr/>
        </p:nvSpPr>
        <p:spPr>
          <a:xfrm>
            <a:off x="-80640" y="128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8"/>
          <a:stretch/>
        </p:blipFill>
        <p:spPr>
          <a:xfrm>
            <a:off x="322200" y="1474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203" name="ZoneTexte 70"/>
          <p:cNvSpPr/>
          <p:nvPr/>
        </p:nvSpPr>
        <p:spPr>
          <a:xfrm>
            <a:off x="-80640" y="239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9"/>
          <a:stretch/>
        </p:blipFill>
        <p:spPr>
          <a:xfrm>
            <a:off x="396360" y="2700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05" name="ZoneTexte 71"/>
          <p:cNvSpPr/>
          <p:nvPr/>
        </p:nvSpPr>
        <p:spPr>
          <a:xfrm>
            <a:off x="-80640" y="358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0"/>
          <a:stretch/>
        </p:blipFill>
        <p:spPr>
          <a:xfrm rot="16185000">
            <a:off x="254160" y="515052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07" name="ZoneTexte 72"/>
          <p:cNvSpPr/>
          <p:nvPr/>
        </p:nvSpPr>
        <p:spPr>
          <a:xfrm>
            <a:off x="-80640" y="614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1"/>
          <a:stretch/>
        </p:blipFill>
        <p:spPr>
          <a:xfrm>
            <a:off x="406440" y="3987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09" name="ZoneTexte 73"/>
          <p:cNvSpPr/>
          <p:nvPr/>
        </p:nvSpPr>
        <p:spPr>
          <a:xfrm>
            <a:off x="-89640" y="4872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Application>LibreOffice/7.5.3.2$Windows_X86_64 LibreOffice_project/9f56dff12ba03b9acd7730a5a481eea045e468f3</Application>
  <AppVersion>15.0000</AppVersion>
  <Words>251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2024-01-09T08:06:00Z</dcterms:created>
  <dc:creator>Lois LEMAITRE</dc:creator>
  <dc:description/>
  <dc:language>fr-FR</dc:language>
  <cp:lastModifiedBy/>
  <dcterms:modified xsi:type="dcterms:W3CDTF">2024-06-04T09:21:26Z</dcterms:modified>
  <cp:revision>29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0x010100563D279305542B4F96F63D4F90E81AF4</vt:lpwstr>
  </property>
  <property fmtid="{D5CDD505-2E9C-101B-9397-08002B2CF9AE}" pid="3" name="MediaServiceImageTags">
    <vt:lpwstr/>
  </property>
  <property fmtid="{D5CDD505-2E9C-101B-9397-08002B2CF9AE}" pid="4" name="Notes">
    <vt:i4>10</vt:i4>
  </property>
  <property fmtid="{D5CDD505-2E9C-101B-9397-08002B2CF9AE}" pid="5" name="PresentationFormat">
    <vt:lpwstr>Grand écran</vt:lpwstr>
  </property>
  <property fmtid="{D5CDD505-2E9C-101B-9397-08002B2CF9AE}" pid="6" name="Slides">
    <vt:i4>14</vt:i4>
  </property>
</Properties>
</file>