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Cliquez pour modifier le format des notes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&lt;en-tête&gt;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472F13E-8223-4616-9369-BA8BDBA777DB}" type="slidenum"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4B8DCDA-46E3-45B8-830D-8E3A80D0DB9A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3B057BB-AC1A-41A1-8E94-9A44F6B15B59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FBD8098-EF9C-4D86-BCB1-8D4605D215B2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359C1D1-96CF-4603-9ACD-149EF799BDCB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9A85B06-35CD-4974-A03C-BBABCC28B792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EB19779-7694-4347-97CC-49B72143A14B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D76F5E-8CEE-4A2F-B1E4-334EC848C3A9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6F4361-9598-4DEE-A47E-1F6199680D4C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18619F-84DD-4461-91ED-B9C2F6582429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29CA65-B9CA-4D13-80A9-EE048191699E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68D73D-F8C5-452E-A03D-17AC3AE3D1C3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BF97CB-3818-4F5A-A1E3-D5ABC4E1FDFD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D4BBFA-F859-4112-A0C1-91F65BF1947A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5837567-50AE-42D0-98A0-3C7F8111960F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360E8A-2C65-4581-B3D3-6826CEFE85CF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F47D77-EC57-4EA1-B4FD-F7850BB9304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B415C0-89C3-4417-8784-A44E76A6BB62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9A27588-23A2-450F-B083-EE0C4A71B0FE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3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.jpe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"/>
          <p:cNvSpPr/>
          <p:nvPr/>
        </p:nvSpPr>
        <p:spPr>
          <a:xfrm>
            <a:off x="0" y="0"/>
            <a:ext cx="545976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48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6394320" y="155160"/>
            <a:ext cx="1998720" cy="1326960"/>
          </a:xfrm>
          <a:prstGeom prst="rect">
            <a:avLst/>
          </a:prstGeom>
          <a:ln w="0">
            <a:noFill/>
          </a:ln>
        </p:spPr>
      </p:pic>
      <p:sp>
        <p:nvSpPr>
          <p:cNvPr id="49" name="ZoneTexte 5"/>
          <p:cNvSpPr/>
          <p:nvPr/>
        </p:nvSpPr>
        <p:spPr>
          <a:xfrm>
            <a:off x="990000" y="2139480"/>
            <a:ext cx="7859160" cy="91224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5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DEBOXEUR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ZoneTexte 6"/>
          <p:cNvSpPr/>
          <p:nvPr/>
        </p:nvSpPr>
        <p:spPr>
          <a:xfrm>
            <a:off x="9941040" y="5673600"/>
            <a:ext cx="2045520" cy="133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1600" b="0" strike="noStrike" spc="-1">
                <a:solidFill>
                  <a:srgbClr val="A81E35"/>
                </a:solidFill>
                <a:latin typeface="Calibri"/>
                <a:ea typeface="Times New Roman"/>
              </a:rPr>
              <a:t>Lois LEMAITRE Timothée LELIEVRE Timéo MORIN Stéphane MABON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ZoneTexte 1"/>
          <p:cNvSpPr/>
          <p:nvPr/>
        </p:nvSpPr>
        <p:spPr>
          <a:xfrm>
            <a:off x="-933120" y="81360"/>
            <a:ext cx="2045520" cy="60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2023-2024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Image 3" descr="Une image contenant Police, Graphique, graphisme, logo&#10;&#10;Description générée automatiquement"/>
          <p:cNvPicPr/>
          <p:nvPr/>
        </p:nvPicPr>
        <p:blipFill>
          <a:blip r:embed="rId3"/>
          <a:stretch/>
        </p:blipFill>
        <p:spPr>
          <a:xfrm>
            <a:off x="10688760" y="0"/>
            <a:ext cx="1501920" cy="1481760"/>
          </a:xfrm>
          <a:prstGeom prst="rect">
            <a:avLst/>
          </a:prstGeom>
          <a:ln w="0">
            <a:noFill/>
          </a:ln>
        </p:spPr>
      </p:pic>
      <p:sp>
        <p:nvSpPr>
          <p:cNvPr id="53" name="ZoneTexte 7"/>
          <p:cNvSpPr/>
          <p:nvPr/>
        </p:nvSpPr>
        <p:spPr>
          <a:xfrm>
            <a:off x="90360" y="6478200"/>
            <a:ext cx="3003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E3BA77"/>
                </a:solidFill>
                <a:latin typeface="Calibri"/>
                <a:ea typeface="DejaVu Sans"/>
              </a:rPr>
              <a:t>SFL3 – DEBOXEUR ROBOTISE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ZoneTexte 9"/>
          <p:cNvSpPr/>
          <p:nvPr/>
        </p:nvSpPr>
        <p:spPr>
          <a:xfrm>
            <a:off x="990000" y="3083400"/>
            <a:ext cx="3003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E3BA77"/>
                </a:solidFill>
                <a:latin typeface="Calibri"/>
                <a:ea typeface="DejaVu Sans"/>
              </a:rPr>
              <a:t>REVU – 3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80" name="ZoneTexte 23"/>
          <p:cNvSpPr/>
          <p:nvPr/>
        </p:nvSpPr>
        <p:spPr>
          <a:xfrm>
            <a:off x="3200040" y="1144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Picture 3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82" name="ZoneTexte 24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Image 184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86" name="ZoneTexte 40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raphique 16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88" name="ZoneTexte 25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ZoneTexte 26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ZoneTexte 27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raphique 17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92" name="Graphique 18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93" name="Image 192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94" name="ZoneTexte 58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2D1AB0-DD82-B36D-9A71-3BBA86E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16" y="1451983"/>
            <a:ext cx="6558927" cy="458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"/>
          <p:cNvSpPr/>
          <p:nvPr/>
        </p:nvSpPr>
        <p:spPr>
          <a:xfrm>
            <a:off x="0" y="0"/>
            <a:ext cx="191556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6" name="ZoneTexte 5"/>
          <p:cNvSpPr/>
          <p:nvPr/>
        </p:nvSpPr>
        <p:spPr>
          <a:xfrm>
            <a:off x="3285000" y="19476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SOMMAIRE 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ZoneTexte 1"/>
          <p:cNvSpPr/>
          <p:nvPr/>
        </p:nvSpPr>
        <p:spPr>
          <a:xfrm>
            <a:off x="-5040" y="6519600"/>
            <a:ext cx="19256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1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Graphique 12" descr="Présentation avec liste de vérification avec un remplissage uni">
            <a:hlinkClick r:id="rId2" action="ppaction://hlinksldjump"/>
          </p:cNvPr>
          <p:cNvPicPr/>
          <p:nvPr/>
        </p:nvPicPr>
        <p:blipFill>
          <a:blip r:embed="rId3"/>
          <a:stretch/>
        </p:blipFill>
        <p:spPr>
          <a:xfrm>
            <a:off x="266400" y="2880720"/>
            <a:ext cx="1411560" cy="1411560"/>
          </a:xfrm>
          <a:prstGeom prst="rect">
            <a:avLst/>
          </a:prstGeom>
          <a:ln w="0">
            <a:noFill/>
          </a:ln>
        </p:spPr>
      </p:pic>
      <p:sp>
        <p:nvSpPr>
          <p:cNvPr id="59" name="ZoneTexte 14"/>
          <p:cNvSpPr/>
          <p:nvPr/>
        </p:nvSpPr>
        <p:spPr>
          <a:xfrm>
            <a:off x="45720" y="4356720"/>
            <a:ext cx="21322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Remise en contexte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ZoneTexte 15"/>
          <p:cNvSpPr/>
          <p:nvPr/>
        </p:nvSpPr>
        <p:spPr>
          <a:xfrm>
            <a:off x="2247480" y="4356720"/>
            <a:ext cx="2421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A81E35"/>
                </a:solidFill>
                <a:latin typeface="Calibri"/>
                <a:ea typeface="DejaVu Sans"/>
              </a:rPr>
              <a:t>Présentation de L’organisation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ZoneTexte 16"/>
          <p:cNvSpPr/>
          <p:nvPr/>
        </p:nvSpPr>
        <p:spPr>
          <a:xfrm>
            <a:off x="4489920" y="4377240"/>
            <a:ext cx="2421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A81E35"/>
                </a:solidFill>
                <a:latin typeface="Calibri"/>
                <a:ea typeface="DejaVu Sans"/>
              </a:rPr>
              <a:t>Synoptique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Picture 2" descr="Le groupe CASTEL devient propriétaire du Château Cavalier en ..."/>
          <p:cNvPicPr/>
          <p:nvPr/>
        </p:nvPicPr>
        <p:blipFill>
          <a:blip r:embed="rId4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pic>
        <p:nvPicPr>
          <p:cNvPr id="63" name="Graphique 6" descr="Schéma de réseau contour"/>
          <p:cNvPicPr/>
          <p:nvPr/>
        </p:nvPicPr>
        <p:blipFill>
          <a:blip r:embed="rId5"/>
          <a:stretch/>
        </p:blipFill>
        <p:spPr>
          <a:xfrm>
            <a:off x="5096160" y="2835360"/>
            <a:ext cx="1456920" cy="1456920"/>
          </a:xfrm>
          <a:prstGeom prst="rect">
            <a:avLst/>
          </a:prstGeom>
          <a:ln w="0">
            <a:noFill/>
          </a:ln>
        </p:spPr>
      </p:pic>
      <p:pic>
        <p:nvPicPr>
          <p:cNvPr id="64" name="Graphique 8" descr="Présentation avec organigramme  contour"/>
          <p:cNvPicPr/>
          <p:nvPr/>
        </p:nvPicPr>
        <p:blipFill>
          <a:blip r:embed="rId6"/>
          <a:stretch/>
        </p:blipFill>
        <p:spPr>
          <a:xfrm>
            <a:off x="2658600" y="2835360"/>
            <a:ext cx="1456920" cy="1456920"/>
          </a:xfrm>
          <a:prstGeom prst="rect">
            <a:avLst/>
          </a:prstGeom>
          <a:ln w="0">
            <a:noFill/>
          </a:ln>
        </p:spPr>
      </p:pic>
      <p:sp>
        <p:nvSpPr>
          <p:cNvPr id="65" name="ZoneTexte 33"/>
          <p:cNvSpPr/>
          <p:nvPr/>
        </p:nvSpPr>
        <p:spPr>
          <a:xfrm>
            <a:off x="9180000" y="4305240"/>
            <a:ext cx="2421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A81E35"/>
                </a:solidFill>
                <a:latin typeface="Calibri"/>
                <a:ea typeface="DejaVu Sans"/>
              </a:rPr>
              <a:t>Rapport erreur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Image 65"/>
          <p:cNvPicPr/>
          <p:nvPr/>
        </p:nvPicPr>
        <p:blipFill>
          <a:blip r:embed="rId7"/>
          <a:stretch/>
        </p:blipFill>
        <p:spPr>
          <a:xfrm>
            <a:off x="9768240" y="2880000"/>
            <a:ext cx="1247760" cy="1247760"/>
          </a:xfrm>
          <a:prstGeom prst="rect">
            <a:avLst/>
          </a:prstGeom>
          <a:ln w="0">
            <a:noFill/>
          </a:ln>
        </p:spPr>
      </p:pic>
      <p:pic>
        <p:nvPicPr>
          <p:cNvPr id="67" name="Image 66"/>
          <p:cNvPicPr/>
          <p:nvPr/>
        </p:nvPicPr>
        <p:blipFill>
          <a:blip r:embed="rId8"/>
          <a:stretch/>
        </p:blipFill>
        <p:spPr>
          <a:xfrm>
            <a:off x="7481880" y="3060000"/>
            <a:ext cx="1050120" cy="1050120"/>
          </a:xfrm>
          <a:prstGeom prst="rect">
            <a:avLst/>
          </a:prstGeom>
          <a:ln w="0">
            <a:noFill/>
          </a:ln>
        </p:spPr>
      </p:pic>
      <p:sp>
        <p:nvSpPr>
          <p:cNvPr id="68" name="ZoneTexte 47"/>
          <p:cNvSpPr/>
          <p:nvPr/>
        </p:nvSpPr>
        <p:spPr>
          <a:xfrm>
            <a:off x="6804000" y="4305240"/>
            <a:ext cx="2421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A81E35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4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70" name="ZoneTexte 5"/>
          <p:cNvSpPr/>
          <p:nvPr/>
        </p:nvSpPr>
        <p:spPr>
          <a:xfrm>
            <a:off x="3078720" y="1432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Remise en contexte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Picture 2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2162160" y="2421360"/>
            <a:ext cx="4097160" cy="2720160"/>
          </a:xfrm>
          <a:prstGeom prst="rect">
            <a:avLst/>
          </a:prstGeom>
          <a:ln w="0">
            <a:noFill/>
          </a:ln>
        </p:spPr>
      </p:pic>
      <p:pic>
        <p:nvPicPr>
          <p:cNvPr id="72" name="Picture 2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73" name="ZoneTexte 11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2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ZoneTexte 7"/>
          <p:cNvSpPr/>
          <p:nvPr/>
        </p:nvSpPr>
        <p:spPr>
          <a:xfrm>
            <a:off x="6662160" y="2215800"/>
            <a:ext cx="4831920" cy="7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Problématique</a:t>
            </a:r>
            <a:r>
              <a:rPr lang="fr-F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: </a:t>
            </a:r>
            <a:r>
              <a:rPr lang="fr-F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Comment DEBOXER en évitant les troubles musculo squelettiques ? 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ZoneTexte 13"/>
          <p:cNvSpPr/>
          <p:nvPr/>
        </p:nvSpPr>
        <p:spPr>
          <a:xfrm>
            <a:off x="6662160" y="3990600"/>
            <a:ext cx="4757040" cy="137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Solution : </a:t>
            </a:r>
            <a:r>
              <a:rPr lang="fr-F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Cree un robot autonome pour replacer les taches redondantes et éviter les Problèmes des troubles musculo squelettiques.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Graphique 1" descr="Présentation avec liste de vérification avec un remplissage uni">
            <a:hlinkClick r:id="rId4" action="ppaction://hlinksldjump"/>
          </p:cNvPr>
          <p:cNvPicPr/>
          <p:nvPr/>
        </p:nvPicPr>
        <p:blipFill>
          <a:blip r:embed="rId5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77" name="ZoneTexte 2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ZoneTexte 3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ZoneTexte 4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raphique 2" descr="Schéma de réseau contour"/>
          <p:cNvPicPr/>
          <p:nvPr/>
        </p:nvPicPr>
        <p:blipFill>
          <a:blip r:embed="rId6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81" name="Graphique 3" descr="Présentation avec organigramme  contour"/>
          <p:cNvPicPr/>
          <p:nvPr/>
        </p:nvPicPr>
        <p:blipFill>
          <a:blip r:embed="rId7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82" name="Image 81"/>
          <p:cNvPicPr/>
          <p:nvPr/>
        </p:nvPicPr>
        <p:blipFill>
          <a:blip r:embed="rId8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83" name="ZoneTexte 34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84" name="Image 83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85" name="ZoneTexte 48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4"/>
          <p:cNvSpPr/>
          <p:nvPr/>
        </p:nvSpPr>
        <p:spPr>
          <a:xfrm>
            <a:off x="6120" y="-1080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7" name="ZoneTexte 5"/>
          <p:cNvSpPr/>
          <p:nvPr/>
        </p:nvSpPr>
        <p:spPr>
          <a:xfrm>
            <a:off x="3078720" y="13680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89" name="ZoneTexte 11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3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Image 89"/>
          <p:cNvPicPr/>
          <p:nvPr/>
        </p:nvPicPr>
        <p:blipFill>
          <a:blip r:embed="rId3"/>
          <a:stretch/>
        </p:blipFill>
        <p:spPr>
          <a:xfrm>
            <a:off x="2700000" y="2224800"/>
            <a:ext cx="8625960" cy="2634120"/>
          </a:xfrm>
          <a:prstGeom prst="rect">
            <a:avLst/>
          </a:prstGeom>
          <a:ln w="0">
            <a:noFill/>
          </a:ln>
        </p:spPr>
      </p:pic>
      <p:pic>
        <p:nvPicPr>
          <p:cNvPr id="91" name="Image 90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92" name="ZoneTexte 35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raphique 21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94" name="ZoneTexte 49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ZoneTexte 50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ZoneTexte 51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raphique 22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98" name="Graphique 27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99" name="Image 98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00" name="ZoneTexte 52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"/>
          <p:cNvSpPr/>
          <p:nvPr/>
        </p:nvSpPr>
        <p:spPr>
          <a:xfrm>
            <a:off x="6120" y="-1080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2" name="ZoneTexte 5"/>
          <p:cNvSpPr/>
          <p:nvPr/>
        </p:nvSpPr>
        <p:spPr>
          <a:xfrm>
            <a:off x="3078720" y="13680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04" name="ZoneTexte 11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4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 6"/>
          <p:cNvPicPr/>
          <p:nvPr/>
        </p:nvPicPr>
        <p:blipFill>
          <a:blip r:embed="rId3"/>
          <a:stretch/>
        </p:blipFill>
        <p:spPr>
          <a:xfrm>
            <a:off x="1885320" y="1850040"/>
            <a:ext cx="10148040" cy="3790080"/>
          </a:xfrm>
          <a:prstGeom prst="rect">
            <a:avLst/>
          </a:prstGeom>
          <a:ln w="0">
            <a:noFill/>
          </a:ln>
        </p:spPr>
      </p:pic>
      <p:pic>
        <p:nvPicPr>
          <p:cNvPr id="106" name="Image 105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07" name="ZoneTexte 36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raphique 4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09" name="ZoneTexte 8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ZoneTexte 10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ZoneTexte 12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raphique 5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13" name="Graphique 7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14" name="Image 113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15" name="ZoneTexte 53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D58FCB2-BF27-716C-7072-5B862534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74" y="1602442"/>
            <a:ext cx="8616829" cy="4574438"/>
          </a:xfrm>
          <a:prstGeom prst="rect">
            <a:avLst/>
          </a:prstGeom>
        </p:spPr>
      </p:pic>
      <p:sp>
        <p:nvSpPr>
          <p:cNvPr id="116" name="Rectangle 4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7" name="ZoneTexte 5"/>
          <p:cNvSpPr/>
          <p:nvPr/>
        </p:nvSpPr>
        <p:spPr>
          <a:xfrm>
            <a:off x="3078720" y="13680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Picture 2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19" name="ZoneTexte 11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5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Image 120"/>
          <p:cNvPicPr/>
          <p:nvPr/>
        </p:nvPicPr>
        <p:blipFill>
          <a:blip r:embed="rId4"/>
          <a:stretch/>
        </p:blipFill>
        <p:spPr>
          <a:xfrm>
            <a:off x="2511073" y="1602442"/>
            <a:ext cx="8575429" cy="4710518"/>
          </a:xfrm>
          <a:prstGeom prst="rect">
            <a:avLst/>
          </a:prstGeom>
          <a:ln w="0">
            <a:noFill/>
          </a:ln>
        </p:spPr>
      </p:pic>
      <p:pic>
        <p:nvPicPr>
          <p:cNvPr id="122" name="Image 121"/>
          <p:cNvPicPr/>
          <p:nvPr/>
        </p:nvPicPr>
        <p:blipFill>
          <a:blip r:embed="rId5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23" name="ZoneTexte 37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raphique 9" descr="Présentation avec liste de vérification avec un remplissage uni">
            <a:hlinkClick r:id="rId6" action="ppaction://hlinksldjump"/>
          </p:cNvPr>
          <p:cNvPicPr/>
          <p:nvPr/>
        </p:nvPicPr>
        <p:blipFill>
          <a:blip r:embed="rId7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25" name="ZoneTexte 17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ZoneTexte 19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ZoneTexte 20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raphique 10" descr="Schéma de réseau contour"/>
          <p:cNvPicPr/>
          <p:nvPr/>
        </p:nvPicPr>
        <p:blipFill>
          <a:blip r:embed="rId8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29" name="Graphique 11" descr="Présentation avec organigramme  contour"/>
          <p:cNvPicPr/>
          <p:nvPr/>
        </p:nvPicPr>
        <p:blipFill>
          <a:blip r:embed="rId9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30" name="Image 129"/>
          <p:cNvPicPr/>
          <p:nvPr/>
        </p:nvPicPr>
        <p:blipFill>
          <a:blip r:embed="rId10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31" name="ZoneTexte 54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4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3" name="ZoneTexte 5"/>
          <p:cNvSpPr/>
          <p:nvPr/>
        </p:nvSpPr>
        <p:spPr>
          <a:xfrm>
            <a:off x="3200040" y="1144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 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 7"/>
          <p:cNvPicPr/>
          <p:nvPr/>
        </p:nvPicPr>
        <p:blipFill>
          <a:blip r:embed="rId3"/>
          <a:stretch/>
        </p:blipFill>
        <p:spPr>
          <a:xfrm>
            <a:off x="2705760" y="925920"/>
            <a:ext cx="7848720" cy="546660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2" descr="Le groupe CASTEL devient propriétaire du Château Cavalier en ..."/>
          <p:cNvPicPr/>
          <p:nvPr/>
        </p:nvPicPr>
        <p:blipFill>
          <a:blip r:embed="rId4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36" name="ZoneTexte 11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 136"/>
          <p:cNvPicPr/>
          <p:nvPr/>
        </p:nvPicPr>
        <p:blipFill>
          <a:blip r:embed="rId5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38" name="ZoneTexte 38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 10"/>
          <p:cNvPicPr/>
          <p:nvPr/>
        </p:nvPicPr>
        <p:blipFill>
          <a:blip r:embed="rId6"/>
          <a:stretch/>
        </p:blipFill>
        <p:spPr>
          <a:xfrm>
            <a:off x="-9835560" y="-6857640"/>
            <a:ext cx="5493240" cy="6857640"/>
          </a:xfrm>
          <a:prstGeom prst="rect">
            <a:avLst/>
          </a:prstGeom>
          <a:ln w="0">
            <a:noFill/>
          </a:ln>
        </p:spPr>
      </p:pic>
      <p:pic>
        <p:nvPicPr>
          <p:cNvPr id="140" name="Graphique 13" descr="Présentation avec liste de vérification avec un remplissage uni">
            <a:hlinkClick r:id="rId7" action="ppaction://hlinksldjump"/>
          </p:cNvPr>
          <p:cNvPicPr/>
          <p:nvPr/>
        </p:nvPicPr>
        <p:blipFill>
          <a:blip r:embed="rId8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41" name="ZoneTexte 18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ZoneTexte 21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ZoneTexte 22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raphique 14" descr="Schéma de réseau contour"/>
          <p:cNvPicPr/>
          <p:nvPr/>
        </p:nvPicPr>
        <p:blipFill>
          <a:blip r:embed="rId9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45" name="Graphique 15" descr="Présentation avec organigramme  contour"/>
          <p:cNvPicPr/>
          <p:nvPr/>
        </p:nvPicPr>
        <p:blipFill>
          <a:blip r:embed="rId10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46" name="Image 145"/>
          <p:cNvPicPr/>
          <p:nvPr/>
        </p:nvPicPr>
        <p:blipFill>
          <a:blip r:embed="rId11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47" name="ZoneTexte 55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3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9" name="ZoneTexte 41"/>
          <p:cNvSpPr/>
          <p:nvPr/>
        </p:nvSpPr>
        <p:spPr>
          <a:xfrm>
            <a:off x="3200040" y="1144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 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5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51" name="ZoneTexte 42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 151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53" name="ZoneTexte 46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Image 5"/>
          <p:cNvPicPr/>
          <p:nvPr/>
        </p:nvPicPr>
        <p:blipFill>
          <a:blip r:embed="rId5"/>
          <a:stretch/>
        </p:blipFill>
        <p:spPr>
          <a:xfrm>
            <a:off x="4694400" y="1374480"/>
            <a:ext cx="3801600" cy="4745520"/>
          </a:xfrm>
          <a:prstGeom prst="rect">
            <a:avLst/>
          </a:prstGeom>
          <a:ln w="0">
            <a:noFill/>
          </a:ln>
        </p:spPr>
      </p:pic>
      <p:pic>
        <p:nvPicPr>
          <p:cNvPr id="155" name="Graphique 24" descr="Présentation avec liste de vérification avec un remplissage uni">
            <a:hlinkClick r:id="rId6" action="ppaction://hlinksldjump"/>
          </p:cNvPr>
          <p:cNvPicPr/>
          <p:nvPr/>
        </p:nvPicPr>
        <p:blipFill>
          <a:blip r:embed="rId7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56" name="ZoneTexte 43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ZoneTexte 44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ZoneTexte 45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raphique 25" descr="Schéma de réseau contour"/>
          <p:cNvPicPr/>
          <p:nvPr/>
        </p:nvPicPr>
        <p:blipFill>
          <a:blip r:embed="rId8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60" name="Graphique 26" descr="Présentation avec organigramme  contour"/>
          <p:cNvPicPr/>
          <p:nvPr/>
        </p:nvPicPr>
        <p:blipFill>
          <a:blip r:embed="rId9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61" name="Image 160"/>
          <p:cNvPicPr/>
          <p:nvPr/>
        </p:nvPicPr>
        <p:blipFill>
          <a:blip r:embed="rId10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62" name="ZoneTexte 56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2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64" name="ZoneTexte 28"/>
          <p:cNvSpPr/>
          <p:nvPr/>
        </p:nvSpPr>
        <p:spPr>
          <a:xfrm>
            <a:off x="3200040" y="1144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Picture 4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66" name="ZoneTexte 29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 168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70" name="ZoneTexte 39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raphique 19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72" name="ZoneTexte 30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ZoneTexte 31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ZoneTexte 32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Graphique 20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76" name="Graphique 23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77" name="Image 176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78" name="ZoneTexte 57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6C2876-721E-B3AD-2034-37FF8099C7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2785" y="2272677"/>
            <a:ext cx="7120775" cy="305640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181</Words>
  <Application>Microsoft Office PowerPoint</Application>
  <PresentationFormat>Grand écran</PresentationFormat>
  <Paragraphs>75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Lois LEMAITRE</dc:creator>
  <dc:description/>
  <cp:lastModifiedBy>Timeo MORIN</cp:lastModifiedBy>
  <cp:revision>11</cp:revision>
  <dcterms:created xsi:type="dcterms:W3CDTF">2024-01-09T08:06:00Z</dcterms:created>
  <dcterms:modified xsi:type="dcterms:W3CDTF">2024-04-15T07:59:59Z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0x010100563D279305542B4F96F63D4F90E81AF4</vt:lpwstr>
  </property>
  <property fmtid="{D5CDD505-2E9C-101B-9397-08002B2CF9AE}" pid="3" name="MediaServiceImageTags">
    <vt:lpwstr/>
  </property>
  <property fmtid="{D5CDD505-2E9C-101B-9397-08002B2CF9AE}" pid="4" name="Notes">
    <vt:i4>10</vt:i4>
  </property>
  <property fmtid="{D5CDD505-2E9C-101B-9397-08002B2CF9AE}" pid="5" name="PresentationFormat">
    <vt:lpwstr>Grand écran</vt:lpwstr>
  </property>
  <property fmtid="{D5CDD505-2E9C-101B-9397-08002B2CF9AE}" pid="6" name="Slides">
    <vt:i4>15</vt:i4>
  </property>
</Properties>
</file>