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A77"/>
    <a:srgbClr val="A81E35"/>
    <a:srgbClr val="B5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22ED3-0844-47E4-A144-B314DB09EB99}" v="1" dt="2024-01-18T13:06:0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eo MORIN" userId="S::timeo.morin@stfelixlasalle.fr::3e7966a7-e7d7-4233-9db9-1c9489b996eb" providerId="AD" clId="Web-{90070635-3F00-4AC5-BE93-31242F73D4B4}"/>
    <pc:docChg chg="modSld">
      <pc:chgData name="Timeo MORIN" userId="S::timeo.morin@stfelixlasalle.fr::3e7966a7-e7d7-4233-9db9-1c9489b996eb" providerId="AD" clId="Web-{90070635-3F00-4AC5-BE93-31242F73D4B4}" dt="2024-01-15T08:19:58.276" v="1" actId="1076"/>
      <pc:docMkLst>
        <pc:docMk/>
      </pc:docMkLst>
      <pc:sldChg chg="modSp">
        <pc:chgData name="Timeo MORIN" userId="S::timeo.morin@stfelixlasalle.fr::3e7966a7-e7d7-4233-9db9-1c9489b996eb" providerId="AD" clId="Web-{90070635-3F00-4AC5-BE93-31242F73D4B4}" dt="2024-01-15T08:19:58.276" v="1" actId="1076"/>
        <pc:sldMkLst>
          <pc:docMk/>
          <pc:sldMk cId="389055638" sldId="257"/>
        </pc:sldMkLst>
        <pc:picChg chg="mod">
          <ac:chgData name="Timeo MORIN" userId="S::timeo.morin@stfelixlasalle.fr::3e7966a7-e7d7-4233-9db9-1c9489b996eb" providerId="AD" clId="Web-{90070635-3F00-4AC5-BE93-31242F73D4B4}" dt="2024-01-15T08:19:58.276" v="1" actId="1076"/>
          <ac:picMkLst>
            <pc:docMk/>
            <pc:sldMk cId="389055638" sldId="257"/>
            <ac:picMk id="8" creationId="{42BCA384-FC92-B0AC-E69E-7290345B573B}"/>
          </ac:picMkLst>
        </pc:picChg>
      </pc:sldChg>
    </pc:docChg>
  </pc:docChgLst>
  <pc:docChgLst>
    <pc:chgData name="Timeo MORIN" userId="S::timeo.morin@stfelixlasalle.fr::3e7966a7-e7d7-4233-9db9-1c9489b996eb" providerId="AD" clId="Web-{F9C98E2C-A352-4F04-B02B-65BDD8F00064}"/>
    <pc:docChg chg="addSld delSld modSld sldOrd">
      <pc:chgData name="Timeo MORIN" userId="S::timeo.morin@stfelixlasalle.fr::3e7966a7-e7d7-4233-9db9-1c9489b996eb" providerId="AD" clId="Web-{F9C98E2C-A352-4F04-B02B-65BDD8F00064}" dt="2024-01-09T11:05:18.592" v="52"/>
      <pc:docMkLst>
        <pc:docMk/>
      </pc:docMkLst>
      <pc:sldChg chg="ord">
        <pc:chgData name="Timeo MORIN" userId="S::timeo.morin@stfelixlasalle.fr::3e7966a7-e7d7-4233-9db9-1c9489b996eb" providerId="AD" clId="Web-{F9C98E2C-A352-4F04-B02B-65BDD8F00064}" dt="2024-01-09T11:05:12.873" v="51"/>
        <pc:sldMkLst>
          <pc:docMk/>
          <pc:sldMk cId="389055638" sldId="257"/>
        </pc:sldMkLst>
      </pc:sldChg>
      <pc:sldChg chg="addSp delSp modSp ord">
        <pc:chgData name="Timeo MORIN" userId="S::timeo.morin@stfelixlasalle.fr::3e7966a7-e7d7-4233-9db9-1c9489b996eb" providerId="AD" clId="Web-{F9C98E2C-A352-4F04-B02B-65BDD8F00064}" dt="2024-01-09T11:05:18.592" v="52"/>
        <pc:sldMkLst>
          <pc:docMk/>
          <pc:sldMk cId="155850204" sldId="258"/>
        </pc:sldMkLst>
        <pc:spChg chg="mod">
          <ac:chgData name="Timeo MORIN" userId="S::timeo.morin@stfelixlasalle.fr::3e7966a7-e7d7-4233-9db9-1c9489b996eb" providerId="AD" clId="Web-{F9C98E2C-A352-4F04-B02B-65BDD8F00064}" dt="2024-01-09T11:04:02.043" v="41" actId="1076"/>
          <ac:spMkLst>
            <pc:docMk/>
            <pc:sldMk cId="155850204" sldId="258"/>
            <ac:spMk id="6" creationId="{C5697BE7-0734-1D08-08B6-60741AA2DC1D}"/>
          </ac:spMkLst>
        </pc:spChg>
        <pc:picChg chg="add mod">
          <ac:chgData name="Timeo MORIN" userId="S::timeo.morin@stfelixlasalle.fr::3e7966a7-e7d7-4233-9db9-1c9489b996eb" providerId="AD" clId="Web-{F9C98E2C-A352-4F04-B02B-65BDD8F00064}" dt="2024-01-09T11:03:56.715" v="40" actId="1076"/>
          <ac:picMkLst>
            <pc:docMk/>
            <pc:sldMk cId="155850204" sldId="258"/>
            <ac:picMk id="2" creationId="{E60F05A8-D6E4-8490-9DBE-8B4A425252BB}"/>
          </ac:picMkLst>
        </pc:picChg>
        <pc:picChg chg="del mod">
          <ac:chgData name="Timeo MORIN" userId="S::timeo.morin@stfelixlasalle.fr::3e7966a7-e7d7-4233-9db9-1c9489b996eb" providerId="AD" clId="Web-{F9C98E2C-A352-4F04-B02B-65BDD8F00064}" dt="2024-01-09T11:02:41.384" v="8"/>
          <ac:picMkLst>
            <pc:docMk/>
            <pc:sldMk cId="155850204" sldId="258"/>
            <ac:picMk id="3" creationId="{EEF282E3-6B6D-2E59-A55E-8895308A0029}"/>
          </ac:picMkLst>
        </pc:picChg>
        <pc:picChg chg="add del mod">
          <ac:chgData name="Timeo MORIN" userId="S::timeo.morin@stfelixlasalle.fr::3e7966a7-e7d7-4233-9db9-1c9489b996eb" providerId="AD" clId="Web-{F9C98E2C-A352-4F04-B02B-65BDD8F00064}" dt="2024-01-09T11:03:24.479" v="23"/>
          <ac:picMkLst>
            <pc:docMk/>
            <pc:sldMk cId="155850204" sldId="258"/>
            <ac:picMk id="8" creationId="{4C49876F-0107-AFDA-FD81-0AB0180CC02F}"/>
          </ac:picMkLst>
        </pc:picChg>
      </pc:sldChg>
      <pc:sldChg chg="addSp delSp modSp new del">
        <pc:chgData name="Timeo MORIN" userId="S::timeo.morin@stfelixlasalle.fr::3e7966a7-e7d7-4233-9db9-1c9489b996eb" providerId="AD" clId="Web-{F9C98E2C-A352-4F04-B02B-65BDD8F00064}" dt="2024-01-09T11:03:49.511" v="37"/>
        <pc:sldMkLst>
          <pc:docMk/>
          <pc:sldMk cId="1080383809" sldId="259"/>
        </pc:sldMkLst>
        <pc:spChg chg="del">
          <ac:chgData name="Timeo MORIN" userId="S::timeo.morin@stfelixlasalle.fr::3e7966a7-e7d7-4233-9db9-1c9489b996eb" providerId="AD" clId="Web-{F9C98E2C-A352-4F04-B02B-65BDD8F00064}" dt="2024-01-09T11:02:06.571" v="4"/>
          <ac:spMkLst>
            <pc:docMk/>
            <pc:sldMk cId="1080383809" sldId="259"/>
            <ac:spMk id="3" creationId="{D702CFD2-0432-5816-8DC4-7377C48E5060}"/>
          </ac:spMkLst>
        </pc:spChg>
        <pc:picChg chg="add mod ord">
          <ac:chgData name="Timeo MORIN" userId="S::timeo.morin@stfelixlasalle.fr::3e7966a7-e7d7-4233-9db9-1c9489b996eb" providerId="AD" clId="Web-{F9C98E2C-A352-4F04-B02B-65BDD8F00064}" dt="2024-01-09T11:02:22.618" v="5" actId="1076"/>
          <ac:picMkLst>
            <pc:docMk/>
            <pc:sldMk cId="1080383809" sldId="259"/>
            <ac:picMk id="4" creationId="{CBB787ED-998E-943A-44B9-04FED036082E}"/>
          </ac:picMkLst>
        </pc:picChg>
        <pc:picChg chg="add mod">
          <ac:chgData name="Timeo MORIN" userId="S::timeo.morin@stfelixlasalle.fr::3e7966a7-e7d7-4233-9db9-1c9489b996eb" providerId="AD" clId="Web-{F9C98E2C-A352-4F04-B02B-65BDD8F00064}" dt="2024-01-09T11:03:34.652" v="30" actId="1076"/>
          <ac:picMkLst>
            <pc:docMk/>
            <pc:sldMk cId="1080383809" sldId="259"/>
            <ac:picMk id="5" creationId="{BD59F55F-5161-8BD4-15B7-DA2C1E3C0528}"/>
          </ac:picMkLst>
        </pc:picChg>
      </pc:sldChg>
      <pc:sldChg chg="delSp modSp add ord replId">
        <pc:chgData name="Timeo MORIN" userId="S::timeo.morin@stfelixlasalle.fr::3e7966a7-e7d7-4233-9db9-1c9489b996eb" providerId="AD" clId="Web-{F9C98E2C-A352-4F04-B02B-65BDD8F00064}" dt="2024-01-09T11:04:20.528" v="47" actId="1076"/>
        <pc:sldMkLst>
          <pc:docMk/>
          <pc:sldMk cId="3068625926" sldId="260"/>
        </pc:sldMkLst>
        <pc:spChg chg="mod">
          <ac:chgData name="Timeo MORIN" userId="S::timeo.morin@stfelixlasalle.fr::3e7966a7-e7d7-4233-9db9-1c9489b996eb" providerId="AD" clId="Web-{F9C98E2C-A352-4F04-B02B-65BDD8F00064}" dt="2024-01-09T11:04:20.528" v="47" actId="1076"/>
          <ac:spMkLst>
            <pc:docMk/>
            <pc:sldMk cId="3068625926" sldId="260"/>
            <ac:spMk id="6" creationId="{13E62698-E387-F0B1-2177-B938E4BF4925}"/>
          </ac:spMkLst>
        </pc:spChg>
        <pc:picChg chg="del">
          <ac:chgData name="Timeo MORIN" userId="S::timeo.morin@stfelixlasalle.fr::3e7966a7-e7d7-4233-9db9-1c9489b996eb" providerId="AD" clId="Web-{F9C98E2C-A352-4F04-B02B-65BDD8F00064}" dt="2024-01-09T11:03:25.933" v="24"/>
          <ac:picMkLst>
            <pc:docMk/>
            <pc:sldMk cId="3068625926" sldId="260"/>
            <ac:picMk id="2" creationId="{5EF5123B-47EB-7669-7110-7816C50108A1}"/>
          </ac:picMkLst>
        </pc:picChg>
        <pc:picChg chg="mod">
          <ac:chgData name="Timeo MORIN" userId="S::timeo.morin@stfelixlasalle.fr::3e7966a7-e7d7-4233-9db9-1c9489b996eb" providerId="AD" clId="Web-{F9C98E2C-A352-4F04-B02B-65BDD8F00064}" dt="2024-01-09T11:04:16.543" v="46" actId="1076"/>
          <ac:picMkLst>
            <pc:docMk/>
            <pc:sldMk cId="3068625926" sldId="260"/>
            <ac:picMk id="8" creationId="{D081E751-166C-0E61-3A7B-A2D89A81B4D6}"/>
          </ac:picMkLst>
        </pc:picChg>
      </pc:sldChg>
      <pc:sldChg chg="addSp delSp modSp add ord replId">
        <pc:chgData name="Timeo MORIN" userId="S::timeo.morin@stfelixlasalle.fr::3e7966a7-e7d7-4233-9db9-1c9489b996eb" providerId="AD" clId="Web-{F9C98E2C-A352-4F04-B02B-65BDD8F00064}" dt="2024-01-09T11:04:25.356" v="48" actId="1076"/>
        <pc:sldMkLst>
          <pc:docMk/>
          <pc:sldMk cId="419888612" sldId="261"/>
        </pc:sldMkLst>
        <pc:spChg chg="mod">
          <ac:chgData name="Timeo MORIN" userId="S::timeo.morin@stfelixlasalle.fr::3e7966a7-e7d7-4233-9db9-1c9489b996eb" providerId="AD" clId="Web-{F9C98E2C-A352-4F04-B02B-65BDD8F00064}" dt="2024-01-09T11:04:25.356" v="48" actId="1076"/>
          <ac:spMkLst>
            <pc:docMk/>
            <pc:sldMk cId="419888612" sldId="261"/>
            <ac:spMk id="6" creationId="{662CE86F-0289-F9D3-056D-0E45E5C18952}"/>
          </ac:spMkLst>
        </pc:spChg>
        <pc:picChg chg="del">
          <ac:chgData name="Timeo MORIN" userId="S::timeo.morin@stfelixlasalle.fr::3e7966a7-e7d7-4233-9db9-1c9489b996eb" providerId="AD" clId="Web-{F9C98E2C-A352-4F04-B02B-65BDD8F00064}" dt="2024-01-09T11:03:32.370" v="29"/>
          <ac:picMkLst>
            <pc:docMk/>
            <pc:sldMk cId="419888612" sldId="261"/>
            <ac:picMk id="2" creationId="{AB71DD0C-F28C-41D2-B3AB-36080C7B8CB3}"/>
          </ac:picMkLst>
        </pc:picChg>
        <pc:picChg chg="add mod">
          <ac:chgData name="Timeo MORIN" userId="S::timeo.morin@stfelixlasalle.fr::3e7966a7-e7d7-4233-9db9-1c9489b996eb" providerId="AD" clId="Web-{F9C98E2C-A352-4F04-B02B-65BDD8F00064}" dt="2024-01-09T11:03:45.996" v="36" actId="1076"/>
          <ac:picMkLst>
            <pc:docMk/>
            <pc:sldMk cId="419888612" sldId="261"/>
            <ac:picMk id="4" creationId="{5AB92CC8-C728-D4D5-BB9B-ADE565989DF6}"/>
          </ac:picMkLst>
        </pc:picChg>
        <pc:picChg chg="del">
          <ac:chgData name="Timeo MORIN" userId="S::timeo.morin@stfelixlasalle.fr::3e7966a7-e7d7-4233-9db9-1c9489b996eb" providerId="AD" clId="Web-{F9C98E2C-A352-4F04-B02B-65BDD8F00064}" dt="2024-01-09T11:03:31.730" v="28"/>
          <ac:picMkLst>
            <pc:docMk/>
            <pc:sldMk cId="419888612" sldId="261"/>
            <ac:picMk id="8" creationId="{D1F5C0CD-8B47-AB9A-EDBA-876E1BE4A193}"/>
          </ac:picMkLst>
        </pc:picChg>
      </pc:sldChg>
      <pc:sldChg chg="delSp modSp add ord replId">
        <pc:chgData name="Timeo MORIN" userId="S::timeo.morin@stfelixlasalle.fr::3e7966a7-e7d7-4233-9db9-1c9489b996eb" providerId="AD" clId="Web-{F9C98E2C-A352-4F04-B02B-65BDD8F00064}" dt="2024-01-09T11:05:02.529" v="50" actId="1076"/>
        <pc:sldMkLst>
          <pc:docMk/>
          <pc:sldMk cId="1337834690" sldId="262"/>
        </pc:sldMkLst>
        <pc:spChg chg="mod">
          <ac:chgData name="Timeo MORIN" userId="S::timeo.morin@stfelixlasalle.fr::3e7966a7-e7d7-4233-9db9-1c9489b996eb" providerId="AD" clId="Web-{F9C98E2C-A352-4F04-B02B-65BDD8F00064}" dt="2024-01-09T11:05:02.529" v="50" actId="1076"/>
          <ac:spMkLst>
            <pc:docMk/>
            <pc:sldMk cId="1337834690" sldId="262"/>
            <ac:spMk id="6" creationId="{2E493200-D451-93DE-8DFF-0F008D29E281}"/>
          </ac:spMkLst>
        </pc:spChg>
        <pc:picChg chg="del">
          <ac:chgData name="Timeo MORIN" userId="S::timeo.morin@stfelixlasalle.fr::3e7966a7-e7d7-4233-9db9-1c9489b996eb" providerId="AD" clId="Web-{F9C98E2C-A352-4F04-B02B-65BDD8F00064}" dt="2024-01-09T11:04:59.482" v="49"/>
          <ac:picMkLst>
            <pc:docMk/>
            <pc:sldMk cId="1337834690" sldId="262"/>
            <ac:picMk id="8" creationId="{02EFAAAD-CBA4-F41B-F091-5BFA992B7DAE}"/>
          </ac:picMkLst>
        </pc:picChg>
      </pc:sldChg>
    </pc:docChg>
  </pc:docChgLst>
  <pc:docChgLst>
    <pc:chgData name="Timeo MORIN" userId="S::timeo.morin@stfelixlasalle.fr::3e7966a7-e7d7-4233-9db9-1c9489b996eb" providerId="AD" clId="Web-{C9C22ED3-0844-47E4-A144-B314DB09EB99}"/>
    <pc:docChg chg="modSld">
      <pc:chgData name="Timeo MORIN" userId="S::timeo.morin@stfelixlasalle.fr::3e7966a7-e7d7-4233-9db9-1c9489b996eb" providerId="AD" clId="Web-{C9C22ED3-0844-47E4-A144-B314DB09EB99}" dt="2024-01-18T13:06:07.311" v="0" actId="1076"/>
      <pc:docMkLst>
        <pc:docMk/>
      </pc:docMkLst>
      <pc:sldChg chg="modSp">
        <pc:chgData name="Timeo MORIN" userId="S::timeo.morin@stfelixlasalle.fr::3e7966a7-e7d7-4233-9db9-1c9489b996eb" providerId="AD" clId="Web-{C9C22ED3-0844-47E4-A144-B314DB09EB99}" dt="2024-01-18T13:06:07.311" v="0" actId="1076"/>
        <pc:sldMkLst>
          <pc:docMk/>
          <pc:sldMk cId="33939657" sldId="256"/>
        </pc:sldMkLst>
        <pc:picChg chg="mod">
          <ac:chgData name="Timeo MORIN" userId="S::timeo.morin@stfelixlasalle.fr::3e7966a7-e7d7-4233-9db9-1c9489b996eb" providerId="AD" clId="Web-{C9C22ED3-0844-47E4-A144-B314DB09EB99}" dt="2024-01-18T13:06:07.311" v="0" actId="1076"/>
          <ac:picMkLst>
            <pc:docMk/>
            <pc:sldMk cId="33939657" sldId="256"/>
            <ac:picMk id="1026" creationId="{2C6E76EE-0AD3-B883-91E3-48826BA54E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FD1A0-5E83-AE58-68B6-A0AE26A6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5B579C-F8A2-A42D-58DF-6E233312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E14B6-CE82-FCB4-AFB8-6A66B92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FF450-8599-EE1D-29B6-89868310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DD9A4-AEB2-FD85-8096-46E0DED0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57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3073F-CBE1-480D-31AB-89D2C89D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CAD07-9165-5893-10A4-C07EDEC6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48977-FD7F-6448-95E1-FC59C17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C21A16-1E30-22BA-7F7D-D418836E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F45963-58C6-A07A-4F80-77F3022C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26D71B-A8F6-F57E-3ED8-FB604048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AA4B5F-BCA2-52A9-198F-CDD1129D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02470-FEA4-1889-B01B-B243C94C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4206A-67AB-5838-18FA-FB83EA93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0A0B4-35D8-C660-5B41-B94FFA0E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AE948-DF6F-3864-BF95-C1CD02AB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BAACB-A056-56E5-14B1-35217513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B348B-1DD4-1954-8060-9E3AED3D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D50F4-601E-09AC-9ECE-57525B6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6FF25-9F0D-85D5-438C-DB975232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9A75-3E87-0599-B3AB-3831BCF1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225E93-5031-3C2D-AB2D-CA8846F9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D1A00-3F0D-B499-E886-0736B16C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BFAFC-6C19-2C4A-6A2A-A41D8F01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5F0E8-F891-2769-1FE1-C9EBBFEE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86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A3913-0432-3FBF-DA52-7923655A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35A88A-230A-BA52-C796-C00ECD9B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389A4A-5900-6010-95D8-DC88DD6F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DF766-1E4C-5B0B-E9FD-B64BB15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F127F-47FB-A8AD-2794-FCCC8515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B9D32-716E-9D5F-E097-B2C52EEE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0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DE070-5D27-E316-1FA1-CB99166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002D9-B317-7EB4-AB63-F4A4A7A4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F1AEA-A093-84B6-297B-5B8EFCDF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0C609A-1F00-B32F-AC30-A7B25BD38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572B6E-42C0-43C2-FC6F-D8B682016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5706B0-CD56-AEF7-6D69-0880AF95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F82866-6D51-F219-AA40-B60ED793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8CD057-15E0-AD8F-A5B7-31BB6CAA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5370F-79B2-FB75-C67E-50C56D36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FF4E23-D089-CC1F-109D-87279DC9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D4F8B1-5E7E-512D-24AA-E44D9C4B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9787B-737D-7A10-E42C-F6A3ABDF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1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5C3532-CC16-AA21-8B11-41134904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CB156-777E-7CDC-2CFC-CB3522A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9F046A-FCD9-4841-1DBD-F9AA5E8C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02D0E-4246-DA88-EE48-BB513525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B7578-6AE0-F9DB-A498-7D9EEEE7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677E82-D46E-3B22-F418-AD03BCD19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9F0847-C498-D683-5FF4-C7EDC1F0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7AA42B-9A37-AA62-D814-60E4C6A1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C1AEE-DD0C-26D9-2C89-A95A42BA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67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91649-2FF9-C4F5-4BE6-181CD52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816F9B-B5F2-2202-597D-E4AB00EF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7F2E0-A248-B464-2071-E26E7510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4FA64-3D09-FA05-3D2C-5EB36AB6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B1B29C-A1B5-1332-D8C2-0CE58FE9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E071E-887B-13D3-2805-FB4D569A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8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031E45-71FE-2788-21D3-0E78224B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2E3309-298F-33FE-BCE4-36452961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3FA80-BEF0-B148-E5F6-FFF84E9C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5694-FE35-4BBA-AF8D-0E1C17E5CCE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3F3FF-8298-F2D4-8F83-BDE754046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B2ADE-D2C1-600A-3A64-E71DCDA61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5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E50116-C871-CF4D-99AE-25AF973C9B67}"/>
              </a:ext>
            </a:extLst>
          </p:cNvPr>
          <p:cNvSpPr/>
          <p:nvPr/>
        </p:nvSpPr>
        <p:spPr>
          <a:xfrm>
            <a:off x="0" y="0"/>
            <a:ext cx="546123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2C6E76EE-0AD3-B883-91E3-48826BA5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27" y="84107"/>
            <a:ext cx="2000196" cy="13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semble St Félix Lasalle | Collège - Nantes">
            <a:extLst>
              <a:ext uri="{FF2B5EF4-FFF2-40B4-BE49-F238E27FC236}">
                <a16:creationId xmlns:a16="http://schemas.microsoft.com/office/drawing/2014/main" id="{20C2CE36-0D4E-AD83-63DE-5C0CA77E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894" y="81246"/>
            <a:ext cx="2579973" cy="8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697BE7-0734-1D08-08B6-60741AA2DC1D}"/>
              </a:ext>
            </a:extLst>
          </p:cNvPr>
          <p:cNvSpPr txBox="1"/>
          <p:nvPr/>
        </p:nvSpPr>
        <p:spPr>
          <a:xfrm>
            <a:off x="989901" y="2134109"/>
            <a:ext cx="7860484" cy="923330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5400" b="1" dirty="0">
                <a:solidFill>
                  <a:srgbClr val="E3BA77"/>
                </a:solidFill>
              </a:rPr>
              <a:t>PRESENTATION DEBOXEUR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0DA45-B088-F815-5058-D9FA68CC702F}"/>
              </a:ext>
            </a:extLst>
          </p:cNvPr>
          <p:cNvSpPr txBox="1"/>
          <p:nvPr/>
        </p:nvSpPr>
        <p:spPr>
          <a:xfrm>
            <a:off x="9940953" y="5673602"/>
            <a:ext cx="2046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A81E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Lois LEMAITRE Timothée LELIEVRE Timéo MORIN Stéphane MABON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9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EA58-37C4-6D5F-7DBA-F1BA88F9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739B-CF80-DCEC-A267-2B4BEFC553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493200-D451-93DE-8DFF-0F008D29E281}"/>
              </a:ext>
            </a:extLst>
          </p:cNvPr>
          <p:cNvSpPr txBox="1"/>
          <p:nvPr/>
        </p:nvSpPr>
        <p:spPr>
          <a:xfrm>
            <a:off x="256095" y="218841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Synoptique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A3182D-A554-344A-5BA3-DCFEB20F1775}"/>
              </a:ext>
            </a:extLst>
          </p:cNvPr>
          <p:cNvSpPr txBox="1"/>
          <p:nvPr/>
        </p:nvSpPr>
        <p:spPr>
          <a:xfrm>
            <a:off x="9940953" y="5673602"/>
            <a:ext cx="2046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Lois LEMAITRE Timothée LELIEVRE Timéo MORIN Stéphane MABON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83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E50116-C871-CF4D-99AE-25AF973C9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697BE7-0734-1D08-08B6-60741AA2DC1D}"/>
              </a:ext>
            </a:extLst>
          </p:cNvPr>
          <p:cNvSpPr txBox="1"/>
          <p:nvPr/>
        </p:nvSpPr>
        <p:spPr>
          <a:xfrm>
            <a:off x="2284796" y="11988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Synoptique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0DA45-B088-F815-5058-D9FA68CC702F}"/>
              </a:ext>
            </a:extLst>
          </p:cNvPr>
          <p:cNvSpPr txBox="1"/>
          <p:nvPr/>
        </p:nvSpPr>
        <p:spPr>
          <a:xfrm>
            <a:off x="9940953" y="5673602"/>
            <a:ext cx="2046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Lois LEMAITRE Timothée LELIEVRE Timéo MORIN Stéphane MABON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BCA384-FC92-B0AC-E69E-7290345B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90" y="-56213"/>
            <a:ext cx="9655225" cy="67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E50116-C871-CF4D-99AE-25AF973C9B67}"/>
              </a:ext>
            </a:extLst>
          </p:cNvPr>
          <p:cNvSpPr/>
          <p:nvPr/>
        </p:nvSpPr>
        <p:spPr>
          <a:xfrm>
            <a:off x="0" y="-16778"/>
            <a:ext cx="12192000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697BE7-0734-1D08-08B6-60741AA2DC1D}"/>
              </a:ext>
            </a:extLst>
          </p:cNvPr>
          <p:cNvSpPr txBox="1"/>
          <p:nvPr/>
        </p:nvSpPr>
        <p:spPr>
          <a:xfrm>
            <a:off x="205693" y="172861"/>
            <a:ext cx="6476301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PRESENTATION DEBOXEUR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0DA45-B088-F815-5058-D9FA68CC702F}"/>
              </a:ext>
            </a:extLst>
          </p:cNvPr>
          <p:cNvSpPr txBox="1"/>
          <p:nvPr/>
        </p:nvSpPr>
        <p:spPr>
          <a:xfrm>
            <a:off x="9940953" y="5673602"/>
            <a:ext cx="2046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Lois LEMAITRE Timothée LELIEVRE Timéo MORIN Stéphane MABON</a:t>
            </a:r>
          </a:p>
          <a:p>
            <a:endParaRPr lang="fr-FR" dirty="0"/>
          </a:p>
        </p:txBody>
      </p:sp>
      <p:pic>
        <p:nvPicPr>
          <p:cNvPr id="2" name="Image 1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E60F05A8-D6E4-8490-9DBE-8B4A4252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31" y="1009959"/>
            <a:ext cx="3890035" cy="55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0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D85AB-2A2E-B6B6-41A8-15C98DC1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DDC62-2E28-CF9E-F970-262B864A8910}"/>
              </a:ext>
            </a:extLst>
          </p:cNvPr>
          <p:cNvSpPr/>
          <p:nvPr/>
        </p:nvSpPr>
        <p:spPr>
          <a:xfrm>
            <a:off x="0" y="-16778"/>
            <a:ext cx="12192000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E62698-E387-F0B1-2177-B938E4BF4925}"/>
              </a:ext>
            </a:extLst>
          </p:cNvPr>
          <p:cNvSpPr txBox="1"/>
          <p:nvPr/>
        </p:nvSpPr>
        <p:spPr>
          <a:xfrm>
            <a:off x="235382" y="143173"/>
            <a:ext cx="6476301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PRESENTATION DEBOXEUR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B87A17-DB40-EE80-2E7E-31F899229B21}"/>
              </a:ext>
            </a:extLst>
          </p:cNvPr>
          <p:cNvSpPr txBox="1"/>
          <p:nvPr/>
        </p:nvSpPr>
        <p:spPr>
          <a:xfrm>
            <a:off x="9940953" y="5673602"/>
            <a:ext cx="2046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Lois LEMAITRE Timothée LELIEVRE Timéo MORIN Stéphane MABON</a:t>
            </a:r>
          </a:p>
          <a:p>
            <a:endParaRPr lang="fr-FR" dirty="0"/>
          </a:p>
        </p:txBody>
      </p:sp>
      <p:pic>
        <p:nvPicPr>
          <p:cNvPr id="8" name="Image 7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D081E751-166C-0E61-3A7B-A2D89A81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36" y="1053934"/>
            <a:ext cx="5537118" cy="56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2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088AC-077A-E971-CAE6-4991CD55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667E3-29F0-2138-77A6-C846AE4BA8DC}"/>
              </a:ext>
            </a:extLst>
          </p:cNvPr>
          <p:cNvSpPr/>
          <p:nvPr/>
        </p:nvSpPr>
        <p:spPr>
          <a:xfrm>
            <a:off x="0" y="-16778"/>
            <a:ext cx="12192000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CE86F-0289-F9D3-056D-0E45E5C18952}"/>
              </a:ext>
            </a:extLst>
          </p:cNvPr>
          <p:cNvSpPr txBox="1"/>
          <p:nvPr/>
        </p:nvSpPr>
        <p:spPr>
          <a:xfrm>
            <a:off x="265070" y="182757"/>
            <a:ext cx="6476301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PRESENTATION DEBOXEUR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78B821-735C-6C6E-B7DA-BE636A041DA2}"/>
              </a:ext>
            </a:extLst>
          </p:cNvPr>
          <p:cNvSpPr txBox="1"/>
          <p:nvPr/>
        </p:nvSpPr>
        <p:spPr>
          <a:xfrm>
            <a:off x="9940953" y="5673602"/>
            <a:ext cx="2046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Lois LEMAITRE Timothée LELIEVRE Timéo MORIN Stéphane MABON</a:t>
            </a:r>
          </a:p>
          <a:p>
            <a:endParaRPr lang="fr-FR" dirty="0"/>
          </a:p>
        </p:txBody>
      </p:sp>
      <p:pic>
        <p:nvPicPr>
          <p:cNvPr id="4" name="Espace réservé du contenu 3" descr="Une image contenant texte, diagramme, Parallèle, ligne&#10;&#10;Description générée automatiquement">
            <a:extLst>
              <a:ext uri="{FF2B5EF4-FFF2-40B4-BE49-F238E27FC236}">
                <a16:creationId xmlns:a16="http://schemas.microsoft.com/office/drawing/2014/main" id="{5AB92CC8-C728-D4D5-BB9B-ADE56598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88" y="1058490"/>
            <a:ext cx="6923316" cy="55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3D279305542B4F96F63D4F90E81AF4" ma:contentTypeVersion="3" ma:contentTypeDescription="Crée un document." ma:contentTypeScope="" ma:versionID="c7a2f6ba28575355f0c9926129ff0cec">
  <xsd:schema xmlns:xsd="http://www.w3.org/2001/XMLSchema" xmlns:xs="http://www.w3.org/2001/XMLSchema" xmlns:p="http://schemas.microsoft.com/office/2006/metadata/properties" xmlns:ns2="a4e66f56-bfd1-4311-a3ca-308c30245866" targetNamespace="http://schemas.microsoft.com/office/2006/metadata/properties" ma:root="true" ma:fieldsID="545957f47d21142e5d7d1bc3694c25cd" ns2:_="">
    <xsd:import namespace="a4e66f56-bfd1-4311-a3ca-308c30245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e66f56-bfd1-4311-a3ca-308c30245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7405A5-FAC2-452A-B3A8-B50B71018D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388FF2-3CE6-447F-9740-D99BA73BC5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e66f56-bfd1-4311-a3ca-308c30245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1F05B5-EBCD-486E-B451-FCA49A62B8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Lois LEMAITRE</dc:creator>
  <cp:lastModifiedBy>Timéo MORIN</cp:lastModifiedBy>
  <cp:revision>33</cp:revision>
  <dcterms:created xsi:type="dcterms:W3CDTF">2024-01-09T08:06:00Z</dcterms:created>
  <dcterms:modified xsi:type="dcterms:W3CDTF">2024-01-18T13:06:07Z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0x010100563D279305542B4F96F63D4F90E81AF4</vt:lpwstr>
  </property>
</Properties>
</file>