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3" r:id="rId6"/>
    <p:sldId id="264" r:id="rId7"/>
    <p:sldId id="271" r:id="rId8"/>
    <p:sldId id="268" r:id="rId9"/>
    <p:sldId id="277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77"/>
    <a:srgbClr val="A81E35"/>
    <a:srgbClr val="B5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6144" autoAdjust="0"/>
  </p:normalViewPr>
  <p:slideViewPr>
    <p:cSldViewPr snapToGrid="0">
      <p:cViewPr varScale="1">
        <p:scale>
          <a:sx n="103" d="100"/>
          <a:sy n="103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7C58B-608C-4E05-8D31-05D071F0612D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09D0-41E6-416C-B9B9-7C9D921E5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7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89B64-98E0-5602-A56F-803DD0A9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87087-1B6D-FE63-0646-DE1F4FA8A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085FD7-666A-B3DB-0A6F-A5E89C939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8C28BB-600A-9D0B-5993-03888B5E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7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092-C23F-649B-500D-F6807AA4E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958114-BF89-C4A0-198C-5C6FF129B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639E9F-EA55-917E-E914-E25FF0B5E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3F1DE-166F-9EB1-7A36-EDD772D74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5CDE-1D16-A146-2225-BF599BB0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00CBDD-B6C8-CF21-5D22-26CA5597D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72F9B6-142B-983B-085F-75583F3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F7FA9-45F7-8BD4-D061-1BEE544A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6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7AD2-42B2-C939-E878-65EFEDA3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5168A2-CCC5-1095-4CFD-5EA3400B6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97C6B1-0B94-8094-B4CF-935083AF3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A3CD3-801B-7C7E-81C5-5B660B796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AAE6-3CA9-37E3-AEC2-16F9AE79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0DF440-FC9E-4425-00A9-07F090024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829587-5E8B-7CF2-E18A-2923ABDED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7854F5-2A5D-6F31-282F-23D535B75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16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39F4D-8BD1-9B10-7FE2-1D553092C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16C0A7-5AC9-37B5-4FCF-7AA949B0A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2937A9-B1A3-CABF-675B-6DA07B97A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28D21-95EA-4C25-42F1-ED17232E7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2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5876D-CF1F-A73F-5E3E-22A3BD88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41D1E9-B693-3BD9-A885-F8D7CD0CC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8D21AA-347F-EAA9-C25C-35085D907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F6C95-E309-9D19-3413-F886D8511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4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D1A0-5E83-AE58-68B6-A0AE26A6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B579C-F8A2-A42D-58DF-6E233312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E14B6-CE82-FCB4-AFB8-6A66B92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FF450-8599-EE1D-29B6-89868310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DD9A4-AEB2-FD85-8096-46E0DED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3073F-CBE1-480D-31AB-89D2C89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CAD07-9165-5893-10A4-C07EDEC6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48977-FD7F-6448-95E1-FC59C17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21A16-1E30-22BA-7F7D-D418836E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45963-58C6-A07A-4F80-77F3022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26D71B-A8F6-F57E-3ED8-FB604048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A4B5F-BCA2-52A9-198F-CDD1129D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02470-FEA4-1889-B01B-B243C94C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4206A-67AB-5838-18FA-FB83EA9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A0B4-35D8-C660-5B41-B94FFA0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E948-DF6F-3864-BF95-C1CD02AB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BAACB-A056-56E5-14B1-3521751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B348B-1DD4-1954-8060-9E3AED3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D50F4-601E-09AC-9ECE-57525B6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FF25-9F0D-85D5-438C-DB975232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9A75-3E87-0599-B3AB-3831BCF1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25E93-5031-3C2D-AB2D-CA8846F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D1A00-3F0D-B499-E886-0736B16C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FAFC-6C19-2C4A-6A2A-A41D8F01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F0E8-F891-2769-1FE1-C9EBBFE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A3913-0432-3FBF-DA52-7923655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5A88A-230A-BA52-C796-C00ECD9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389A4A-5900-6010-95D8-DC88DD6F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DF766-1E4C-5B0B-E9FD-B64BB15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F127F-47FB-A8AD-2794-FCCC851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B9D32-716E-9D5F-E097-B2C52EEE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0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E070-5D27-E316-1FA1-CB99166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002D9-B317-7EB4-AB63-F4A4A7A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F1AEA-A093-84B6-297B-5B8EFCDF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0C609A-1F00-B32F-AC30-A7B25BD3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72B6E-42C0-43C2-FC6F-D8B682016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5706B0-CD56-AEF7-6D69-0880AF95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F82866-6D51-F219-AA40-B60ED79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CD057-15E0-AD8F-A5B7-31BB6CAA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5370F-79B2-FB75-C67E-50C56D36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F4E23-D089-CC1F-109D-87279DC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4F8B1-5E7E-512D-24AA-E44D9C4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9787B-737D-7A10-E42C-F6A3ABDF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5C3532-CC16-AA21-8B11-4113490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CB156-777E-7CDC-2CFC-CB3522A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F046A-FCD9-4841-1DBD-F9AA5E8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2D0E-4246-DA88-EE48-BB513525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B7578-6AE0-F9DB-A498-7D9EEEE7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77E82-D46E-3B22-F418-AD03BCD1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F0847-C498-D683-5FF4-C7EDC1F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AA42B-9A37-AA62-D814-60E4C6A1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C1AEE-DD0C-26D9-2C89-A95A42B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1649-2FF9-C4F5-4BE6-181CD52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816F9B-B5F2-2202-597D-E4AB00EF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7F2E0-A248-B464-2071-E26E751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4FA64-3D09-FA05-3D2C-5EB36AB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B1B29C-A1B5-1332-D8C2-0CE58FE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E071E-887B-13D3-2805-FB4D569A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31E45-71FE-2788-21D3-0E78224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3309-298F-33FE-BCE4-36452961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3FA80-BEF0-B148-E5F6-FFF84E9C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3F3FF-8298-F2D4-8F83-BDE754046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B2ADE-D2C1-600A-3A64-E71DCDA6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22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.jpe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3.xml"/><Relationship Id="rId7" Type="http://schemas.openxmlformats.org/officeDocument/2006/relationships/image" Target="../media/image1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3.xml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0"/>
            <a:ext cx="546123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C6E76EE-0AD3-B883-91E3-48826BA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21" y="154983"/>
            <a:ext cx="2000196" cy="13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989901" y="2134109"/>
            <a:ext cx="7860484" cy="923330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54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A81E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9B8E89-38B8-6E94-BDBF-5F5CF537F0CF}"/>
              </a:ext>
            </a:extLst>
          </p:cNvPr>
          <p:cNvSpPr txBox="1"/>
          <p:nvPr/>
        </p:nvSpPr>
        <p:spPr>
          <a:xfrm>
            <a:off x="-933188" y="81246"/>
            <a:ext cx="20469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</a:p>
          <a:p>
            <a:endParaRPr lang="fr-FR" dirty="0"/>
          </a:p>
        </p:txBody>
      </p:sp>
      <p:pic>
        <p:nvPicPr>
          <p:cNvPr id="4" name="Image 3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4BA9CCD0-574D-F22F-3673-4FEE4499C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18" y="0"/>
            <a:ext cx="1503282" cy="14832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199BD7-9707-0374-26E7-30B2BE1EB9F6}"/>
              </a:ext>
            </a:extLst>
          </p:cNvPr>
          <p:cNvSpPr txBox="1"/>
          <p:nvPr/>
        </p:nvSpPr>
        <p:spPr>
          <a:xfrm>
            <a:off x="90269" y="6478072"/>
            <a:ext cx="30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3BA77"/>
                </a:solidFill>
              </a:rPr>
              <a:t>SFL3 – DEBOXEUR ROBOTISE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EA620E-FBD3-1E88-524C-0885BC0308F4}"/>
              </a:ext>
            </a:extLst>
          </p:cNvPr>
          <p:cNvSpPr txBox="1"/>
          <p:nvPr/>
        </p:nvSpPr>
        <p:spPr>
          <a:xfrm>
            <a:off x="989901" y="3083481"/>
            <a:ext cx="30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3BA77"/>
                </a:solidFill>
              </a:rPr>
              <a:t>REVU – 2 </a:t>
            </a:r>
          </a:p>
        </p:txBody>
      </p:sp>
    </p:spTree>
    <p:extLst>
      <p:ext uri="{BB962C8B-B14F-4D97-AF65-F5344CB8AC3E}">
        <p14:creationId xmlns:p14="http://schemas.microsoft.com/office/powerpoint/2010/main" val="3393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61CB-1E86-1D6C-D9B8-B9A0DEC1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27B9B-1E7B-3327-5C4F-C76477798207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9F56AE-57A9-4870-FF12-10384A5B7DA2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D6557B0C-E1DA-6F20-E32D-E383F6A91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90" y="209267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8DB57200-6024-184C-1360-F55569E6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A57EDF8-4065-5860-A615-3CFAF0A6368A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600" dirty="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854E54F8-9F69-B718-FB3C-B816512B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04" y="1177010"/>
            <a:ext cx="7477804" cy="496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CD9CD0-27DC-3D9E-BB32-BEAC29FCEB7C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704CD0-C73E-BC0A-C24F-CBEC937F49E0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B494FD-7918-B196-21BC-7ABB65BD4B10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76EE94-888D-0382-041F-ECF99A1A11E1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77C345D-F735-36DF-C0FC-6303513F28BC}"/>
              </a:ext>
            </a:extLst>
          </p:cNvPr>
          <p:cNvSpPr txBox="1"/>
          <p:nvPr/>
        </p:nvSpPr>
        <p:spPr>
          <a:xfrm>
            <a:off x="4137" y="6231913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0C460108-473F-53C6-30EC-FAA157D54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5972635E-06C4-E363-0DC4-FBD10EAEB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160A2A52-DBA2-90EA-1853-A3D9DB3D71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DC00F651-D31A-C9DE-1C28-6896EEAD2E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3CD2-69FB-5B91-6C5F-8E405CA6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A8A95C-6C0F-75F1-7E67-BB7B63D97E60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644F41-7C2E-AE0B-3434-CD2E7F757A48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DE84913D-1242-358C-DACE-4276406A9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90" y="209267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CD65571-9FB9-9659-F341-BD9363B3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4A8A40-F05E-5AFE-2D03-1CEF7792E2DB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BDE554-F336-2B70-D748-E54B40179164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ECEC5A-513B-8F3C-2237-6D1525C68FA8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4ED6FF-3B1F-F4C5-556A-DC24933399EE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6E3D19-C8AA-FFA2-75B1-46E3EF4A6A59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D11D60-71AA-F6C3-8F2F-D92021BD72BA}"/>
              </a:ext>
            </a:extLst>
          </p:cNvPr>
          <p:cNvSpPr txBox="1"/>
          <p:nvPr/>
        </p:nvSpPr>
        <p:spPr>
          <a:xfrm>
            <a:off x="12268" y="6238328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E8AAF74C-44B2-FA7F-10C8-23BB8B0BD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7C13A5E5-C28C-CDFB-5238-6FA5CE864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C1B1DD8E-A60E-D67A-37CB-2078526AA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AF147ED3-6A8F-746C-F47D-F742F7AADA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60D5F52-DEAD-F52E-4D12-D87949AD06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08764" y="1003835"/>
            <a:ext cx="7778011" cy="58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E02E0-86CA-5449-DDFA-5A0A02890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84A841-C4D8-FB9F-B7FD-3C7846D59993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552604-0DD1-F78E-8424-087C2C3DAF21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2A5C1A13-BC6A-65CD-B148-4CEDE3894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90" y="209267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EB4A17CC-F743-E00D-5239-DD06A45B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B0567EF-D505-1848-92F8-5C78AC2E2144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190629-76E3-7250-6FC3-260EF90E3090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E7F1C3-EA20-F348-63FD-06456AA66933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7B2D94-C7F6-C543-A426-5045FDBFA328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930D3A-8AEF-D237-EE1B-82215666973F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3206B2-BB6F-69F2-1F71-4171761C4FCC}"/>
              </a:ext>
            </a:extLst>
          </p:cNvPr>
          <p:cNvSpPr txBox="1"/>
          <p:nvPr/>
        </p:nvSpPr>
        <p:spPr>
          <a:xfrm>
            <a:off x="0" y="6231913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681DD603-4F11-79D5-D0F2-9B123D6D6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2F23D8EB-E36D-3505-3E20-89CC5937B2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C0F53082-2321-49C8-3562-8B1C75E5A0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FAEE3856-2737-325A-559B-0364B1224A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C3697F-B69F-EF31-DA02-E91E61C753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0682" y="1164300"/>
            <a:ext cx="4848239" cy="52735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C42004D-31E6-2C4A-ACF7-13C261EE5A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62054" y="2159607"/>
            <a:ext cx="4995352" cy="33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A3223-FDE3-0EDF-3146-B63AD5E6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B1B75-8BBA-9934-8E03-DEE5079178F3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CEED5C-8435-AF21-7CE9-D88CD70CF9F3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D34ACA34-4250-3A37-D0F9-63175066B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90" y="209267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9F3F6A83-3188-46B1-8B11-69CDEF73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B6875F-103C-602A-8992-40EA7E7D0EB2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600" dirty="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7D4979-E23E-ADE2-D8D0-B0FB4A57D18C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480053-17F4-C390-09F3-8411113C6C16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D15C43-743D-3FDD-FDDD-BBF0CF922803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348A44-89C4-D96A-A0AA-A75B805D1252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9105D7-5D60-0E26-4763-EDF883EA0710}"/>
              </a:ext>
            </a:extLst>
          </p:cNvPr>
          <p:cNvSpPr txBox="1"/>
          <p:nvPr/>
        </p:nvSpPr>
        <p:spPr>
          <a:xfrm>
            <a:off x="0" y="6231913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E5026A15-4AA3-24D0-C831-82F48AB77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F0959466-77B6-3D5C-C9E1-F36EE5E26B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222F5B4C-2AAF-D7FF-896C-2AAC93F1F8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D5B5E868-5636-2E73-8C42-BDF8E0EB1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A8A448-8B66-11A9-8D3D-99FB09EF9B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9686" y="1668157"/>
            <a:ext cx="9332235" cy="35725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8759825-2B1D-1D30-E223-454A617E4F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7665" y="1814559"/>
            <a:ext cx="9582539" cy="344193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CAADDC2-5827-4706-F8F9-CC5D4D2A5EE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6617" y="1584887"/>
            <a:ext cx="404869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3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62B2-60BA-1A71-1B2A-53A55E5AE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1CEF9-CD07-F001-457C-5EAB4E8775E5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1CD4C-B0CD-5D7C-A95D-3A75F8647F23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00E23ECC-C2AF-8162-17C4-D0D425580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90" y="209267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4BEBBCF9-D857-C640-10BA-2F96AD62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24AD448-2911-6202-B351-CA4288EE60F6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13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FD2B91-C973-6DFC-501A-D437EAAD63F0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AB804A-D9C6-81CC-0B79-BE93F496F2E9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AD7063-740F-CE28-792D-EC3FB987EAF0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CF322C-AE14-33B6-5BAD-E039E96E4083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BEDB55-6CDA-C5CD-9232-6D02EE6790B0}"/>
              </a:ext>
            </a:extLst>
          </p:cNvPr>
          <p:cNvSpPr txBox="1"/>
          <p:nvPr/>
        </p:nvSpPr>
        <p:spPr>
          <a:xfrm>
            <a:off x="0" y="6231913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183E95CB-511D-E500-03AE-596CF004E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953F6222-8845-EE10-A889-8270FD819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8ABBBDF3-80C0-6435-E25E-DD832CB15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E1259D94-71AF-1F99-4259-36165C95E9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  <p:pic>
        <p:nvPicPr>
          <p:cNvPr id="2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6CF371CE-FA6F-B463-5C31-0362FA33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0" y="2022980"/>
            <a:ext cx="5050117" cy="33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7D46FD-3210-17DC-5A6E-0B6A1A155D3F}"/>
              </a:ext>
            </a:extLst>
          </p:cNvPr>
          <p:cNvSpPr txBox="1"/>
          <p:nvPr/>
        </p:nvSpPr>
        <p:spPr>
          <a:xfrm>
            <a:off x="7772400" y="3412960"/>
            <a:ext cx="408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Merci de m’avoir écouté.</a:t>
            </a:r>
          </a:p>
        </p:txBody>
      </p:sp>
    </p:spTree>
    <p:extLst>
      <p:ext uri="{BB962C8B-B14F-4D97-AF65-F5344CB8AC3E}">
        <p14:creationId xmlns:p14="http://schemas.microsoft.com/office/powerpoint/2010/main" val="2336895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285045" y="190266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SOMMAIRE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077F6D-6C26-0E81-6022-15C1BF887462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1</a:t>
            </a:r>
          </a:p>
        </p:txBody>
      </p:sp>
      <p:pic>
        <p:nvPicPr>
          <p:cNvPr id="13" name="Graphique 12" descr="Présentation avec liste de vérification avec un remplissage uni">
            <a:hlinkClick r:id="rId2" action="ppaction://hlinksldjump"/>
            <a:extLst>
              <a:ext uri="{FF2B5EF4-FFF2-40B4-BE49-F238E27FC236}">
                <a16:creationId xmlns:a16="http://schemas.microsoft.com/office/drawing/2014/main" id="{5AD6BFE6-477F-D4AD-940C-BDB03D01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06" y="3026350"/>
            <a:ext cx="1412936" cy="14129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B3A85-C965-CCB3-1131-BFFD3E509852}"/>
              </a:ext>
            </a:extLst>
          </p:cNvPr>
          <p:cNvSpPr txBox="1"/>
          <p:nvPr/>
        </p:nvSpPr>
        <p:spPr>
          <a:xfrm>
            <a:off x="-59103" y="4502572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F94E5-DD6C-906E-F44B-ED4686C1DF10}"/>
              </a:ext>
            </a:extLst>
          </p:cNvPr>
          <p:cNvSpPr txBox="1"/>
          <p:nvPr/>
        </p:nvSpPr>
        <p:spPr>
          <a:xfrm>
            <a:off x="2142867" y="4502573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F3CE8D7-FCBA-D29E-4506-D560B9C5F0EC}"/>
              </a:ext>
            </a:extLst>
          </p:cNvPr>
          <p:cNvSpPr txBox="1"/>
          <p:nvPr/>
        </p:nvSpPr>
        <p:spPr>
          <a:xfrm>
            <a:off x="4385156" y="452296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B556F4-3636-FF7F-8344-58CF19413631}"/>
              </a:ext>
            </a:extLst>
          </p:cNvPr>
          <p:cNvSpPr txBox="1"/>
          <p:nvPr/>
        </p:nvSpPr>
        <p:spPr>
          <a:xfrm>
            <a:off x="6497749" y="4516121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Diagramme De Séquence / </a:t>
            </a:r>
            <a:br>
              <a:rPr lang="fr-FR" sz="1400" b="1" dirty="0">
                <a:solidFill>
                  <a:srgbClr val="A81E35"/>
                </a:solidFill>
              </a:rPr>
            </a:br>
            <a:r>
              <a:rPr lang="fr-FR" sz="1400" b="1" dirty="0">
                <a:solidFill>
                  <a:srgbClr val="A81E35"/>
                </a:solidFill>
              </a:rPr>
              <a:t>Bloc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78F0F8-6DDE-972C-A8EB-065BDB56919A}"/>
              </a:ext>
            </a:extLst>
          </p:cNvPr>
          <p:cNvSpPr txBox="1"/>
          <p:nvPr/>
        </p:nvSpPr>
        <p:spPr>
          <a:xfrm>
            <a:off x="8731353" y="4544555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A81E35"/>
                </a:solidFill>
              </a:rPr>
              <a:t>Partie personnelle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EC3FB97-4CD7-6AF8-700A-15778D4F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Schéma de réseau contour">
            <a:extLst>
              <a:ext uri="{FF2B5EF4-FFF2-40B4-BE49-F238E27FC236}">
                <a16:creationId xmlns:a16="http://schemas.microsoft.com/office/drawing/2014/main" id="{E9165157-A41D-AE9C-47A2-71028705A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1434" y="2981022"/>
            <a:ext cx="1458263" cy="1458263"/>
          </a:xfrm>
          <a:prstGeom prst="rect">
            <a:avLst/>
          </a:prstGeom>
        </p:spPr>
      </p:pic>
      <p:pic>
        <p:nvPicPr>
          <p:cNvPr id="9" name="Graphique 8" descr="Présentation avec organigramme  contour">
            <a:extLst>
              <a:ext uri="{FF2B5EF4-FFF2-40B4-BE49-F238E27FC236}">
                <a16:creationId xmlns:a16="http://schemas.microsoft.com/office/drawing/2014/main" id="{3742DEB0-66F2-BC8D-7D8F-B7EA185D9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3956" y="2981022"/>
            <a:ext cx="1458264" cy="1458264"/>
          </a:xfrm>
          <a:prstGeom prst="rect">
            <a:avLst/>
          </a:prstGeom>
        </p:spPr>
      </p:pic>
      <p:pic>
        <p:nvPicPr>
          <p:cNvPr id="11" name="Graphique 10" descr="Plan contour">
            <a:extLst>
              <a:ext uri="{FF2B5EF4-FFF2-40B4-BE49-F238E27FC236}">
                <a16:creationId xmlns:a16="http://schemas.microsoft.com/office/drawing/2014/main" id="{E265117B-BCDF-A43C-026E-76DD21863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893" y="2909966"/>
            <a:ext cx="1458263" cy="1458263"/>
          </a:xfrm>
          <a:prstGeom prst="rect">
            <a:avLst/>
          </a:prstGeom>
        </p:spPr>
      </p:pic>
      <p:pic>
        <p:nvPicPr>
          <p:cNvPr id="8" name="Graphique 7" descr="Travail à distance contour">
            <a:extLst>
              <a:ext uri="{FF2B5EF4-FFF2-40B4-BE49-F238E27FC236}">
                <a16:creationId xmlns:a16="http://schemas.microsoft.com/office/drawing/2014/main" id="{53FA198C-2B1C-6AB6-84BE-3174FE725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5260" y="2994224"/>
            <a:ext cx="1458264" cy="1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0" y="0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078758" y="13909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EXPRESSION DU BESOIN 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5AD6BFE6-477F-D4AD-940C-BDB03D01B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610" y="273693"/>
            <a:ext cx="955033" cy="9550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B3A85-C965-CCB3-1131-BFFD3E509852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F94E5-DD6C-906E-F44B-ED4686C1DF10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F3CE8D7-FCBA-D29E-4506-D560B9C5F0EC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B556F4-3636-FF7F-8344-58CF19413631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78F0F8-6DDE-972C-A8EB-065BDB56919A}"/>
              </a:ext>
            </a:extLst>
          </p:cNvPr>
          <p:cNvSpPr txBox="1"/>
          <p:nvPr/>
        </p:nvSpPr>
        <p:spPr>
          <a:xfrm>
            <a:off x="94121" y="6193868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  <a:p>
            <a:r>
              <a:rPr lang="fr-FR" sz="1400" b="1" dirty="0">
                <a:solidFill>
                  <a:srgbClr val="E3BA77"/>
                </a:solidFill>
              </a:rPr>
              <a:t> 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29EF382-FF9E-CBF0-47F2-FA6DD56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59" y="2421217"/>
            <a:ext cx="4098455" cy="27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16801AB-B11A-1683-799E-DF90B766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32BFEF7-B0DB-2BF5-F457-D2E0C7A74EC0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600" dirty="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8599D9-4650-1346-CD4A-808BE755A359}"/>
              </a:ext>
            </a:extLst>
          </p:cNvPr>
          <p:cNvSpPr txBox="1"/>
          <p:nvPr/>
        </p:nvSpPr>
        <p:spPr>
          <a:xfrm>
            <a:off x="6662056" y="2215979"/>
            <a:ext cx="48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Problématique</a:t>
            </a:r>
            <a:r>
              <a:rPr lang="fr-FR" sz="2000" b="1" dirty="0"/>
              <a:t> : </a:t>
            </a:r>
            <a:r>
              <a:rPr lang="fr-FR" sz="2000" dirty="0"/>
              <a:t>Comment DEBOXER sans avoir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 troubles musculo squelettiques ? 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ADB0C4-7F84-AFA8-BC27-7931FEEAD382}"/>
              </a:ext>
            </a:extLst>
          </p:cNvPr>
          <p:cNvSpPr txBox="1"/>
          <p:nvPr/>
        </p:nvSpPr>
        <p:spPr>
          <a:xfrm>
            <a:off x="6662056" y="3990453"/>
            <a:ext cx="4758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 : </a:t>
            </a:r>
            <a:r>
              <a:rPr lang="fr-FR" sz="2000" dirty="0"/>
              <a:t>Cree un robot autonome pour replacer les taches redondantes et éviter les Problèmes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 troubles musculo squelettiques.</a:t>
            </a:r>
            <a:endParaRPr lang="fr-FR" dirty="0"/>
          </a:p>
        </p:txBody>
      </p:sp>
      <p:pic>
        <p:nvPicPr>
          <p:cNvPr id="2" name="Graphique 1" descr="Schéma de réseau contour">
            <a:extLst>
              <a:ext uri="{FF2B5EF4-FFF2-40B4-BE49-F238E27FC236}">
                <a16:creationId xmlns:a16="http://schemas.microsoft.com/office/drawing/2014/main" id="{1C3E7D29-9CAE-8D73-5A8D-B2B122478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7" name="Graphique 6" descr="Présentation avec organigramme  contour">
            <a:extLst>
              <a:ext uri="{FF2B5EF4-FFF2-40B4-BE49-F238E27FC236}">
                <a16:creationId xmlns:a16="http://schemas.microsoft.com/office/drawing/2014/main" id="{E15E5BF0-BC8E-E9D3-F598-50CF89BF5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19" name="Graphique 18" descr="Plan contour">
            <a:extLst>
              <a:ext uri="{FF2B5EF4-FFF2-40B4-BE49-F238E27FC236}">
                <a16:creationId xmlns:a16="http://schemas.microsoft.com/office/drawing/2014/main" id="{180063F9-A5C4-7524-9E13-314DAB63A2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2" name="Graphique 21" descr="Travail à distance contour">
            <a:extLst>
              <a:ext uri="{FF2B5EF4-FFF2-40B4-BE49-F238E27FC236}">
                <a16:creationId xmlns:a16="http://schemas.microsoft.com/office/drawing/2014/main" id="{AD6B603C-A7D7-9AC2-A5FC-AF51C36DA1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0" y="0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Synoptique 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5AD6BFE6-477F-D4AD-940C-BDB03D01B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594" y="219955"/>
            <a:ext cx="955033" cy="9550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A542E1-4891-250E-115A-146FAE29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803" y="925932"/>
            <a:ext cx="7850321" cy="5467885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BEB083E-19E6-77B5-BDCD-78E4D220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CCD45E9-67FB-7370-EF07-4EC01AB40F02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89B966-B7B6-E80F-F18A-947E2B6A6753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7C338D-A1CF-D4BE-CC76-C80A8A00BE5E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4C6802-F25B-3D10-329B-3BE7A8D3822F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DF0F8E-6E7D-6050-ECF5-10018061E4EA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92BF62-296C-50D9-D0CD-56FDD1DC92AC}"/>
              </a:ext>
            </a:extLst>
          </p:cNvPr>
          <p:cNvSpPr txBox="1"/>
          <p:nvPr/>
        </p:nvSpPr>
        <p:spPr>
          <a:xfrm>
            <a:off x="32130" y="6243792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  <a:p>
            <a:r>
              <a:rPr lang="fr-FR" sz="1400" b="1" dirty="0">
                <a:solidFill>
                  <a:srgbClr val="E3BA77"/>
                </a:solidFill>
              </a:rPr>
              <a:t>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A2C3F420-158A-8196-F8C4-79D553C031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8C229148-1071-51A0-C9EE-35797FC9B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F0D904FE-1A43-A9D4-2565-BBA847B6C6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5ECBA419-9755-6A0F-D8B0-7727262C06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6019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078758" y="13260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Présentation de l’organisation</a:t>
            </a:r>
          </a:p>
        </p:txBody>
      </p:sp>
      <p:pic>
        <p:nvPicPr>
          <p:cNvPr id="13" name="Graphique 12" descr="Présentation avec liste de vérification avec un remplissage uni">
            <a:hlinkClick r:id="rId2" action="ppaction://hlinksldjump"/>
            <a:extLst>
              <a:ext uri="{FF2B5EF4-FFF2-40B4-BE49-F238E27FC236}">
                <a16:creationId xmlns:a16="http://schemas.microsoft.com/office/drawing/2014/main" id="{5AD6BFE6-477F-D4AD-940C-BDB03D01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4" y="283511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5CF1741-E944-26B7-4D93-2D8111D8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77B9730-F137-77DB-B9B5-7C2D1A882979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0F0E6F-EECB-CB26-4D66-930DB5C3D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874" y="2054987"/>
            <a:ext cx="9261577" cy="305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16A6204-6AD5-1A68-438A-C8759E852AC7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85BD11-9E78-F747-1C09-05DFC044BAAE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0CBF36-D5FC-17E3-F968-9FB23619AD3C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24E628-3C2F-DD8E-E70D-9106483D1701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4C633E-276E-4272-B213-563B91949251}"/>
              </a:ext>
            </a:extLst>
          </p:cNvPr>
          <p:cNvSpPr txBox="1"/>
          <p:nvPr/>
        </p:nvSpPr>
        <p:spPr>
          <a:xfrm>
            <a:off x="92170" y="6201004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 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EC1ACF8E-142A-20CC-E81F-9B96A9B64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19A4B9A7-F553-8C20-B490-10379436F5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B73281F5-F5CB-DC9F-4B29-F27B7B5B84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F4583912-C8A8-1432-53C3-142C2DD04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203B-7702-83DE-6216-A2DF788E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F738A-BF7E-2011-1838-E5EDF6F3AC5F}"/>
              </a:ext>
            </a:extLst>
          </p:cNvPr>
          <p:cNvSpPr/>
          <p:nvPr/>
        </p:nvSpPr>
        <p:spPr>
          <a:xfrm>
            <a:off x="6019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A55C63-6063-C515-3068-F63203C75CCE}"/>
              </a:ext>
            </a:extLst>
          </p:cNvPr>
          <p:cNvSpPr txBox="1"/>
          <p:nvPr/>
        </p:nvSpPr>
        <p:spPr>
          <a:xfrm>
            <a:off x="3078758" y="13260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Présentation de l’organisation</a:t>
            </a:r>
          </a:p>
        </p:txBody>
      </p:sp>
      <p:pic>
        <p:nvPicPr>
          <p:cNvPr id="13" name="Graphique 12" descr="Présentation avec liste de vérification avec un remplissage uni">
            <a:hlinkClick r:id="rId2" action="ppaction://hlinksldjump"/>
            <a:extLst>
              <a:ext uri="{FF2B5EF4-FFF2-40B4-BE49-F238E27FC236}">
                <a16:creationId xmlns:a16="http://schemas.microsoft.com/office/drawing/2014/main" id="{3C4BA6C1-8F5B-C1AC-8A1D-556BB290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10" y="215720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6B3BBE7-5AEA-BCE2-888F-25FDB25E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FDB708-3C30-43DB-B13D-DDCAD6277D5E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100FD-4684-02FF-6BA9-1175C34EC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188" y="1850211"/>
            <a:ext cx="10149331" cy="37915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A3696F-5E4B-4A56-9FF8-2307FE5A8B7C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3D0D47-82E0-C419-100D-A3A3B2C007D4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0B562B-D909-F9A9-5306-7532F968A657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8DC154-BB59-7297-E0F5-3D240FE00677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352A0C-09AA-442B-F47D-3039A6F312DB}"/>
              </a:ext>
            </a:extLst>
          </p:cNvPr>
          <p:cNvSpPr txBox="1"/>
          <p:nvPr/>
        </p:nvSpPr>
        <p:spPr>
          <a:xfrm>
            <a:off x="62546" y="6201004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A8D84304-B167-B4F7-12B1-79ED57D50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4E36BEF6-1268-7F09-C2F6-450BE8960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A7D97AEA-B7C8-481F-EFEA-D11CC1552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4FC2DC20-1CB2-41DF-2695-B7B6B1E64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F3E5-2EE2-72E3-13E6-0ABD350B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A4A5FD-ABF1-F274-0735-4B7DBDE908E0}"/>
              </a:ext>
            </a:extLst>
          </p:cNvPr>
          <p:cNvSpPr/>
          <p:nvPr/>
        </p:nvSpPr>
        <p:spPr>
          <a:xfrm>
            <a:off x="0" y="0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CB7E68-5DF9-95C1-CB70-9E56947BF7A5}"/>
              </a:ext>
            </a:extLst>
          </p:cNvPr>
          <p:cNvSpPr txBox="1"/>
          <p:nvPr/>
        </p:nvSpPr>
        <p:spPr>
          <a:xfrm>
            <a:off x="3078758" y="13260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Présentation de l’organisation</a:t>
            </a:r>
          </a:p>
        </p:txBody>
      </p:sp>
      <p:pic>
        <p:nvPicPr>
          <p:cNvPr id="13" name="Graphique 12" descr="Présentation avec liste de vérification avec un remplissage uni">
            <a:hlinkClick r:id="rId2" action="ppaction://hlinksldjump"/>
            <a:extLst>
              <a:ext uri="{FF2B5EF4-FFF2-40B4-BE49-F238E27FC236}">
                <a16:creationId xmlns:a16="http://schemas.microsoft.com/office/drawing/2014/main" id="{B89BA114-4D08-1A9B-B2D7-014B8A56B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10" y="251803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D5C2E354-323F-A266-C43F-EA1E61E30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E47E7D8-AACF-37FA-0AB6-E7389194461A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798D65-B98F-0F8E-E16B-389FCA2BD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707" y="1445381"/>
            <a:ext cx="9393714" cy="473322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80D269A-1A21-194E-373A-63FE1A622AB8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4DFDA-6F5A-3FD7-1DBE-022B3D31B658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F3E680-9B6A-E7DC-A1D8-2DDAFAB68829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34A91C-EBA8-5945-C22F-16FBF803C602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F4F9D7-8733-8012-F752-DE7EB9E5F88A}"/>
              </a:ext>
            </a:extLst>
          </p:cNvPr>
          <p:cNvSpPr txBox="1"/>
          <p:nvPr/>
        </p:nvSpPr>
        <p:spPr>
          <a:xfrm>
            <a:off x="94121" y="6188423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  <a:p>
            <a:r>
              <a:rPr lang="fr-FR" sz="1400" b="1" dirty="0">
                <a:solidFill>
                  <a:srgbClr val="E3BA77"/>
                </a:solidFill>
              </a:rPr>
              <a:t>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AA080E79-3A82-D89A-A0A5-F4927985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355BDC21-7D54-2E78-EE6E-49FEEE52BB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2CDCB361-D375-F607-C0A8-357D87136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6FA0463B-7D82-BB3D-8BA2-0DEBBEB735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8537-E53A-8F2A-0EC7-6C253E07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8C7B1B-EBD1-8250-A0D5-D1C85552F925}"/>
              </a:ext>
            </a:extLst>
          </p:cNvPr>
          <p:cNvSpPr/>
          <p:nvPr/>
        </p:nvSpPr>
        <p:spPr>
          <a:xfrm>
            <a:off x="-49966" y="-10665"/>
            <a:ext cx="1692154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C319D1-D587-4237-5140-2726D7D0D0C5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Diagramme de séquence 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07A085C2-722B-124E-7293-4A54EAFE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610" y="196629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18975496-5AC8-82C4-E21A-F30CAEC7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87B7445-490A-FDAC-79C5-1A8256618B53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600" dirty="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66ADEE-7749-F146-3BA1-5DE08F26EAA8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B53F50-DAF7-2348-F98B-22E040F00C2C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46FBB4-B737-7109-6533-432FCA6D2B45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CD006C-31AF-835E-7358-ABE2C427F054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32959-8AD2-4CFB-B726-0D302A042E68}"/>
              </a:ext>
            </a:extLst>
          </p:cNvPr>
          <p:cNvSpPr txBox="1"/>
          <p:nvPr/>
        </p:nvSpPr>
        <p:spPr>
          <a:xfrm>
            <a:off x="48373" y="6261549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  <a:p>
            <a:r>
              <a:rPr lang="fr-FR" sz="1400" b="1" dirty="0">
                <a:solidFill>
                  <a:srgbClr val="E3BA77"/>
                </a:solidFill>
              </a:rPr>
              <a:t> 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8C5E5300-0095-D17A-F7FF-561B7B02F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7241B398-9334-1D49-859E-C1B00FF5D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9E1A9D62-4BE9-0D50-867D-CA808A8F21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AE2BDCBF-EF18-497B-103E-5990AC56C6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2B78031-0839-21D4-DB6A-679E9B2A15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6420" y="1697934"/>
            <a:ext cx="849748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0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F1A4-5E97-56EC-9A1A-580673E3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C3F8D8-5B91-C115-CB9C-F2FC87AC9FD3}"/>
              </a:ext>
            </a:extLst>
          </p:cNvPr>
          <p:cNvSpPr/>
          <p:nvPr/>
        </p:nvSpPr>
        <p:spPr>
          <a:xfrm>
            <a:off x="-49967" y="-10665"/>
            <a:ext cx="1651366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E25124-09C1-ED97-58CC-F91D1E1D3C75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Diagramme de Bloc </a:t>
            </a:r>
          </a:p>
        </p:txBody>
      </p:sp>
      <p:pic>
        <p:nvPicPr>
          <p:cNvPr id="13" name="Graphique 12" descr="Présentation avec liste de vérification avec un remplissage uni">
            <a:hlinkClick r:id="rId3" action="ppaction://hlinksldjump"/>
            <a:extLst>
              <a:ext uri="{FF2B5EF4-FFF2-40B4-BE49-F238E27FC236}">
                <a16:creationId xmlns:a16="http://schemas.microsoft.com/office/drawing/2014/main" id="{3990F18F-31BA-EE23-146B-06C35173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90" y="215720"/>
            <a:ext cx="955033" cy="955033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DA906B17-BC2A-66E5-7913-14A68F1F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1F31E21-4647-F7E7-EDA8-CFFB97B2731B}"/>
              </a:ext>
            </a:extLst>
          </p:cNvPr>
          <p:cNvSpPr txBox="1"/>
          <p:nvPr/>
        </p:nvSpPr>
        <p:spPr>
          <a:xfrm>
            <a:off x="-49967" y="6539690"/>
            <a:ext cx="1606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 8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4996-FC10-B1A1-25DF-0A30CAB00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79" y="978830"/>
            <a:ext cx="8246379" cy="568890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C96E50-54A3-B326-65F3-745A254BB496}"/>
              </a:ext>
            </a:extLst>
          </p:cNvPr>
          <p:cNvSpPr txBox="1"/>
          <p:nvPr/>
        </p:nvSpPr>
        <p:spPr>
          <a:xfrm>
            <a:off x="-29632" y="1102962"/>
            <a:ext cx="204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A1BE6C-A3DF-152D-9D29-01020BE4F6F8}"/>
              </a:ext>
            </a:extLst>
          </p:cNvPr>
          <p:cNvSpPr txBox="1"/>
          <p:nvPr/>
        </p:nvSpPr>
        <p:spPr>
          <a:xfrm>
            <a:off x="-361674" y="2159607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</a:t>
            </a:r>
            <a:br>
              <a:rPr lang="fr-FR" sz="1400" b="1" dirty="0">
                <a:solidFill>
                  <a:srgbClr val="E3BA77"/>
                </a:solidFill>
              </a:rPr>
            </a:b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AD54D9-B622-30C7-568C-480BD5C73C4F}"/>
              </a:ext>
            </a:extLst>
          </p:cNvPr>
          <p:cNvSpPr txBox="1"/>
          <p:nvPr/>
        </p:nvSpPr>
        <p:spPr>
          <a:xfrm>
            <a:off x="-219250" y="3412960"/>
            <a:ext cx="204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9F0A19-18F5-8503-2DF5-F75A35E622C1}"/>
              </a:ext>
            </a:extLst>
          </p:cNvPr>
          <p:cNvSpPr txBox="1"/>
          <p:nvPr/>
        </p:nvSpPr>
        <p:spPr>
          <a:xfrm>
            <a:off x="-128614" y="4735551"/>
            <a:ext cx="18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200" b="1" dirty="0">
                <a:solidFill>
                  <a:srgbClr val="E3BA77"/>
                </a:solidFill>
              </a:rPr>
              <a:t>PRESENTATION Diagramme séquence 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5852C8-F062-9348-DF70-510499825ACC}"/>
              </a:ext>
            </a:extLst>
          </p:cNvPr>
          <p:cNvSpPr txBox="1"/>
          <p:nvPr/>
        </p:nvSpPr>
        <p:spPr>
          <a:xfrm>
            <a:off x="-422761" y="6238328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personnelle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2BAB0A08-F76C-7D15-7E8E-D7B944D87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648" y="2604156"/>
            <a:ext cx="850759" cy="850759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E0E4F6D2-24EE-DDF6-70AF-D834E953B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020" y="1238544"/>
            <a:ext cx="1002378" cy="1002378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7AC5391E-379A-3DFD-9CA8-7A6D74B99F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594" y="3699777"/>
            <a:ext cx="939229" cy="939229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B38A472F-5CDE-A96E-CC9B-2A4F2A3AB7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414" y="5314343"/>
            <a:ext cx="939229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3FFD1A4C0E6418C22A1C749AE4F54" ma:contentTypeVersion="12" ma:contentTypeDescription="Crée un document." ma:contentTypeScope="" ma:versionID="1cc9110c5527bb667e511da754d91040">
  <xsd:schema xmlns:xsd="http://www.w3.org/2001/XMLSchema" xmlns:xs="http://www.w3.org/2001/XMLSchema" xmlns:p="http://schemas.microsoft.com/office/2006/metadata/properties" xmlns:ns3="54193d11-aaae-495d-811b-d917ff3f7f6f" xmlns:ns4="0a4e108e-2e93-4627-b2aa-914c0c3451a9" targetNamespace="http://schemas.microsoft.com/office/2006/metadata/properties" ma:root="true" ma:fieldsID="4d8c75b804a57a7d8e27625a1b79cd75" ns3:_="" ns4:_="">
    <xsd:import namespace="54193d11-aaae-495d-811b-d917ff3f7f6f"/>
    <xsd:import namespace="0a4e108e-2e93-4627-b2aa-914c0c3451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93d11-aaae-495d-811b-d917ff3f7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e108e-2e93-4627-b2aa-914c0c3451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193d11-aaae-495d-811b-d917ff3f7f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EB036-62AE-4871-B3A6-C818F0C0C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93d11-aaae-495d-811b-d917ff3f7f6f"/>
    <ds:schemaRef ds:uri="0a4e108e-2e93-4627-b2aa-914c0c3451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405A5-FAC2-452A-B3A8-B50B71018DE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4e108e-2e93-4627-b2aa-914c0c3451a9"/>
    <ds:schemaRef ds:uri="http://purl.org/dc/terms/"/>
    <ds:schemaRef ds:uri="54193d11-aaae-495d-811b-d917ff3f7f6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1F05B5-EBCD-486E-B451-FCA49A62B8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306</Words>
  <Application>Microsoft Office PowerPoint</Application>
  <PresentationFormat>Grand écran</PresentationFormat>
  <Paragraphs>112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Lois LEMAITRE</dc:creator>
  <cp:lastModifiedBy>Timeo MORIN</cp:lastModifiedBy>
  <cp:revision>44</cp:revision>
  <dcterms:created xsi:type="dcterms:W3CDTF">2024-01-09T08:06:00Z</dcterms:created>
  <dcterms:modified xsi:type="dcterms:W3CDTF">2024-02-22T13:20:43Z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0x0101001533FFD1A4C0E6418C22A1C749AE4F54</vt:lpwstr>
  </property>
</Properties>
</file>