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63" r:id="rId6"/>
    <p:sldId id="264" r:id="rId7"/>
    <p:sldId id="271" r:id="rId8"/>
    <p:sldId id="268" r:id="rId9"/>
    <p:sldId id="277" r:id="rId10"/>
    <p:sldId id="273" r:id="rId11"/>
    <p:sldId id="274" r:id="rId12"/>
    <p:sldId id="275" r:id="rId13"/>
    <p:sldId id="276" r:id="rId14"/>
    <p:sldId id="278" r:id="rId15"/>
    <p:sldId id="280" r:id="rId16"/>
    <p:sldId id="281" r:id="rId17"/>
    <p:sldId id="287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BA77"/>
    <a:srgbClr val="A81E35"/>
    <a:srgbClr val="B5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69615-79CF-4461-8F1B-094A1C799ADA}" v="52" dt="2024-02-22T12:54:11.160"/>
    <p1510:client id="{6D170327-23D7-41F3-BC8C-E6554E265037}" v="2" dt="2024-02-22T13:19:58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is LEMAITRE" userId="a396470e-e463-4c48-b582-945c252c4895" providerId="ADAL" clId="{E460FC6E-41B8-4DFA-B491-62FEC888F2A4}"/>
    <pc:docChg chg="undo custSel addSld delSld modSld sldOrd">
      <pc:chgData name="Lois LEMAITRE" userId="a396470e-e463-4c48-b582-945c252c4895" providerId="ADAL" clId="{E460FC6E-41B8-4DFA-B491-62FEC888F2A4}" dt="2024-02-21T23:44:16.652" v="387" actId="47"/>
      <pc:docMkLst>
        <pc:docMk/>
      </pc:docMkLst>
      <pc:sldChg chg="addSp delSp modSp mod ord">
        <pc:chgData name="Lois LEMAITRE" userId="a396470e-e463-4c48-b582-945c252c4895" providerId="ADAL" clId="{E460FC6E-41B8-4DFA-B491-62FEC888F2A4}" dt="2024-02-21T22:57:11.747" v="278" actId="27309"/>
        <pc:sldMkLst>
          <pc:docMk/>
          <pc:sldMk cId="33939657" sldId="256"/>
        </pc:sldMkLst>
        <pc:spChg chg="mod">
          <ac:chgData name="Lois LEMAITRE" userId="a396470e-e463-4c48-b582-945c252c4895" providerId="ADAL" clId="{E460FC6E-41B8-4DFA-B491-62FEC888F2A4}" dt="2024-02-19T20:41:34.934" v="3" actId="20577"/>
          <ac:spMkLst>
            <pc:docMk/>
            <pc:sldMk cId="33939657" sldId="256"/>
            <ac:spMk id="10" creationId="{D1EA620E-FBD3-1E88-524C-0885BC0308F4}"/>
          </ac:spMkLst>
        </pc:spChg>
        <pc:graphicFrameChg chg="add del modGraphic">
          <ac:chgData name="Lois LEMAITRE" userId="a396470e-e463-4c48-b582-945c252c4895" providerId="ADAL" clId="{E460FC6E-41B8-4DFA-B491-62FEC888F2A4}" dt="2024-02-21T22:57:11.747" v="278" actId="27309"/>
          <ac:graphicFrameMkLst>
            <pc:docMk/>
            <pc:sldMk cId="33939657" sldId="256"/>
            <ac:graphicFrameMk id="9" creationId="{5E0292A2-F7C6-0736-80C0-562024E4E50E}"/>
          </ac:graphicFrameMkLst>
        </pc:graphicFrameChg>
      </pc:sldChg>
      <pc:sldChg chg="addSp delSp modSp mod">
        <pc:chgData name="Lois LEMAITRE" userId="a396470e-e463-4c48-b582-945c252c4895" providerId="ADAL" clId="{E460FC6E-41B8-4DFA-B491-62FEC888F2A4}" dt="2024-02-21T22:53:23.800" v="231" actId="20577"/>
        <pc:sldMkLst>
          <pc:docMk/>
          <pc:sldMk cId="4035446412" sldId="263"/>
        </pc:sldMkLst>
        <pc:spChg chg="mod">
          <ac:chgData name="Lois LEMAITRE" userId="a396470e-e463-4c48-b582-945c252c4895" providerId="ADAL" clId="{E460FC6E-41B8-4DFA-B491-62FEC888F2A4}" dt="2024-02-21T22:53:01.642" v="169" actId="20577"/>
          <ac:spMkLst>
            <pc:docMk/>
            <pc:sldMk cId="4035446412" sldId="263"/>
            <ac:spMk id="16" creationId="{B55F94E5-DD6C-906E-F44B-ED4686C1DF10}"/>
          </ac:spMkLst>
        </pc:spChg>
        <pc:spChg chg="mod">
          <ac:chgData name="Lois LEMAITRE" userId="a396470e-e463-4c48-b582-945c252c4895" providerId="ADAL" clId="{E460FC6E-41B8-4DFA-B491-62FEC888F2A4}" dt="2024-02-21T22:53:05.919" v="179" actId="20577"/>
          <ac:spMkLst>
            <pc:docMk/>
            <pc:sldMk cId="4035446412" sldId="263"/>
            <ac:spMk id="17" creationId="{8F3CE8D7-FCBA-D29E-4506-D560B9C5F0EC}"/>
          </ac:spMkLst>
        </pc:spChg>
        <pc:spChg chg="mod">
          <ac:chgData name="Lois LEMAITRE" userId="a396470e-e463-4c48-b582-945c252c4895" providerId="ADAL" clId="{E460FC6E-41B8-4DFA-B491-62FEC888F2A4}" dt="2024-02-21T22:53:15.029" v="206" actId="20577"/>
          <ac:spMkLst>
            <pc:docMk/>
            <pc:sldMk cId="4035446412" sldId="263"/>
            <ac:spMk id="18" creationId="{3BB556F4-3636-FF7F-8344-58CF19413631}"/>
          </ac:spMkLst>
        </pc:spChg>
        <pc:spChg chg="mod">
          <ac:chgData name="Lois LEMAITRE" userId="a396470e-e463-4c48-b582-945c252c4895" providerId="ADAL" clId="{E460FC6E-41B8-4DFA-B491-62FEC888F2A4}" dt="2024-02-21T22:53:23.800" v="231" actId="20577"/>
          <ac:spMkLst>
            <pc:docMk/>
            <pc:sldMk cId="4035446412" sldId="263"/>
            <ac:spMk id="21" creationId="{6B78F0F8-6DDE-972C-A8EB-065BDB56919A}"/>
          </ac:spMkLst>
        </pc:spChg>
        <pc:graphicFrameChg chg="add del modGraphic">
          <ac:chgData name="Lois LEMAITRE" userId="a396470e-e463-4c48-b582-945c252c4895" providerId="ADAL" clId="{E460FC6E-41B8-4DFA-B491-62FEC888F2A4}" dt="2024-02-19T21:30:14.461" v="5" actId="27309"/>
          <ac:graphicFrameMkLst>
            <pc:docMk/>
            <pc:sldMk cId="4035446412" sldId="263"/>
            <ac:graphicFrameMk id="10" creationId="{2BB8AE60-DFF8-3CCA-7FA2-19E741DD8409}"/>
          </ac:graphicFrameMkLst>
        </pc:graphicFrameChg>
      </pc:sldChg>
      <pc:sldChg chg="addSp delSp modSp mod">
        <pc:chgData name="Lois LEMAITRE" userId="a396470e-e463-4c48-b582-945c252c4895" providerId="ADAL" clId="{E460FC6E-41B8-4DFA-B491-62FEC888F2A4}" dt="2024-02-21T22:59:50.257" v="312"/>
        <pc:sldMkLst>
          <pc:docMk/>
          <pc:sldMk cId="327965123" sldId="264"/>
        </pc:sldMkLst>
        <pc:spChg chg="add mod">
          <ac:chgData name="Lois LEMAITRE" userId="a396470e-e463-4c48-b582-945c252c4895" providerId="ADAL" clId="{E460FC6E-41B8-4DFA-B491-62FEC888F2A4}" dt="2024-02-21T22:59:50.257" v="312"/>
          <ac:spMkLst>
            <pc:docMk/>
            <pc:sldMk cId="327965123" sldId="264"/>
            <ac:spMk id="4" creationId="{051A9B6E-CD6E-30E7-F26E-B383071428CA}"/>
          </ac:spMkLst>
        </pc:spChg>
        <pc:spChg chg="del">
          <ac:chgData name="Lois LEMAITRE" userId="a396470e-e463-4c48-b582-945c252c4895" providerId="ADAL" clId="{E460FC6E-41B8-4DFA-B491-62FEC888F2A4}" dt="2024-02-21T22:57:06.986" v="273" actId="478"/>
          <ac:spMkLst>
            <pc:docMk/>
            <pc:sldMk cId="327965123" sldId="264"/>
            <ac:spMk id="5" creationId="{FE97739B-CF80-DCEC-A267-2B4BEFC553F3}"/>
          </ac:spMkLst>
        </pc:spChg>
        <pc:spChg chg="add mod">
          <ac:chgData name="Lois LEMAITRE" userId="a396470e-e463-4c48-b582-945c252c4895" providerId="ADAL" clId="{E460FC6E-41B8-4DFA-B491-62FEC888F2A4}" dt="2024-02-21T22:59:50.257" v="312"/>
          <ac:spMkLst>
            <pc:docMk/>
            <pc:sldMk cId="327965123" sldId="264"/>
            <ac:spMk id="9" creationId="{D50490E7-7B22-32C8-A9AC-9939AB300760}"/>
          </ac:spMkLst>
        </pc:spChg>
        <pc:spChg chg="del">
          <ac:chgData name="Lois LEMAITRE" userId="a396470e-e463-4c48-b582-945c252c4895" providerId="ADAL" clId="{E460FC6E-41B8-4DFA-B491-62FEC888F2A4}" dt="2024-02-21T22:57:09.454" v="274" actId="478"/>
          <ac:spMkLst>
            <pc:docMk/>
            <pc:sldMk cId="327965123" sldId="264"/>
            <ac:spMk id="12" creationId="{532BFEF7-B0DB-2BF5-F457-D2E0C7A74EC0}"/>
          </ac:spMkLst>
        </pc:spChg>
        <pc:spChg chg="mod">
          <ac:chgData name="Lois LEMAITRE" userId="a396470e-e463-4c48-b582-945c252c4895" providerId="ADAL" clId="{E460FC6E-41B8-4DFA-B491-62FEC888F2A4}" dt="2024-02-19T21:31:18.732" v="10" actId="20577"/>
          <ac:spMkLst>
            <pc:docMk/>
            <pc:sldMk cId="327965123" sldId="264"/>
            <ac:spMk id="14" creationId="{0FADB0C4-7F84-AFA8-BC27-7931FEEAD382}"/>
          </ac:spMkLst>
        </pc:spChg>
        <pc:spChg chg="del">
          <ac:chgData name="Lois LEMAITRE" userId="a396470e-e463-4c48-b582-945c252c4895" providerId="ADAL" clId="{E460FC6E-41B8-4DFA-B491-62FEC888F2A4}" dt="2024-02-21T22:57:16.796" v="280" actId="478"/>
          <ac:spMkLst>
            <pc:docMk/>
            <pc:sldMk cId="327965123" sldId="264"/>
            <ac:spMk id="15" creationId="{E23B3A85-C965-CCB3-1131-BFFD3E509852}"/>
          </ac:spMkLst>
        </pc:spChg>
        <pc:spChg chg="del mod">
          <ac:chgData name="Lois LEMAITRE" userId="a396470e-e463-4c48-b582-945c252c4895" providerId="ADAL" clId="{E460FC6E-41B8-4DFA-B491-62FEC888F2A4}" dt="2024-02-21T22:57:19.922" v="283" actId="478"/>
          <ac:spMkLst>
            <pc:docMk/>
            <pc:sldMk cId="327965123" sldId="264"/>
            <ac:spMk id="16" creationId="{B55F94E5-DD6C-906E-F44B-ED4686C1DF10}"/>
          </ac:spMkLst>
        </pc:spChg>
        <pc:spChg chg="del">
          <ac:chgData name="Lois LEMAITRE" userId="a396470e-e463-4c48-b582-945c252c4895" providerId="ADAL" clId="{E460FC6E-41B8-4DFA-B491-62FEC888F2A4}" dt="2024-02-21T22:57:15.733" v="279" actId="478"/>
          <ac:spMkLst>
            <pc:docMk/>
            <pc:sldMk cId="327965123" sldId="264"/>
            <ac:spMk id="17" creationId="{8F3CE8D7-FCBA-D29E-4506-D560B9C5F0EC}"/>
          </ac:spMkLst>
        </pc:spChg>
        <pc:spChg chg="del">
          <ac:chgData name="Lois LEMAITRE" userId="a396470e-e463-4c48-b582-945c252c4895" providerId="ADAL" clId="{E460FC6E-41B8-4DFA-B491-62FEC888F2A4}" dt="2024-02-21T22:57:15.733" v="279" actId="478"/>
          <ac:spMkLst>
            <pc:docMk/>
            <pc:sldMk cId="327965123" sldId="264"/>
            <ac:spMk id="18" creationId="{3BB556F4-3636-FF7F-8344-58CF19413631}"/>
          </ac:spMkLst>
        </pc:spChg>
        <pc:spChg chg="add mod">
          <ac:chgData name="Lois LEMAITRE" userId="a396470e-e463-4c48-b582-945c252c4895" providerId="ADAL" clId="{E460FC6E-41B8-4DFA-B491-62FEC888F2A4}" dt="2024-02-21T22:59:50.257" v="312"/>
          <ac:spMkLst>
            <pc:docMk/>
            <pc:sldMk cId="327965123" sldId="264"/>
            <ac:spMk id="20" creationId="{C9BE058A-CE13-86E0-5C9A-E0DDB4915CC6}"/>
          </ac:spMkLst>
        </pc:spChg>
        <pc:spChg chg="del">
          <ac:chgData name="Lois LEMAITRE" userId="a396470e-e463-4c48-b582-945c252c4895" providerId="ADAL" clId="{E460FC6E-41B8-4DFA-B491-62FEC888F2A4}" dt="2024-02-21T22:57:21.232" v="284" actId="478"/>
          <ac:spMkLst>
            <pc:docMk/>
            <pc:sldMk cId="327965123" sldId="264"/>
            <ac:spMk id="21" creationId="{6B78F0F8-6DDE-972C-A8EB-065BDB56919A}"/>
          </ac:spMkLst>
        </pc:spChg>
        <pc:spChg chg="add mod">
          <ac:chgData name="Lois LEMAITRE" userId="a396470e-e463-4c48-b582-945c252c4895" providerId="ADAL" clId="{E460FC6E-41B8-4DFA-B491-62FEC888F2A4}" dt="2024-02-21T22:59:50.257" v="312"/>
          <ac:spMkLst>
            <pc:docMk/>
            <pc:sldMk cId="327965123" sldId="264"/>
            <ac:spMk id="23" creationId="{28BF09FF-D1C4-BEAC-D69F-B4CAD3349DF0}"/>
          </ac:spMkLst>
        </pc:spChg>
        <pc:spChg chg="add mod">
          <ac:chgData name="Lois LEMAITRE" userId="a396470e-e463-4c48-b582-945c252c4895" providerId="ADAL" clId="{E460FC6E-41B8-4DFA-B491-62FEC888F2A4}" dt="2024-02-21T22:59:50.257" v="312"/>
          <ac:spMkLst>
            <pc:docMk/>
            <pc:sldMk cId="327965123" sldId="264"/>
            <ac:spMk id="24" creationId="{9D42E0D3-A090-48D5-0BE4-B94DF44B817D}"/>
          </ac:spMkLst>
        </pc:spChg>
        <pc:spChg chg="add mod">
          <ac:chgData name="Lois LEMAITRE" userId="a396470e-e463-4c48-b582-945c252c4895" providerId="ADAL" clId="{E460FC6E-41B8-4DFA-B491-62FEC888F2A4}" dt="2024-02-21T22:59:50.257" v="312"/>
          <ac:spMkLst>
            <pc:docMk/>
            <pc:sldMk cId="327965123" sldId="264"/>
            <ac:spMk id="25" creationId="{45C6B803-C9D2-6611-E9A5-2705DD4B3C9E}"/>
          </ac:spMkLst>
        </pc:spChg>
        <pc:spChg chg="add mod">
          <ac:chgData name="Lois LEMAITRE" userId="a396470e-e463-4c48-b582-945c252c4895" providerId="ADAL" clId="{E460FC6E-41B8-4DFA-B491-62FEC888F2A4}" dt="2024-02-21T22:59:50.257" v="312"/>
          <ac:spMkLst>
            <pc:docMk/>
            <pc:sldMk cId="327965123" sldId="264"/>
            <ac:spMk id="26" creationId="{EAFC5E2B-CC26-2921-195E-F915B5425598}"/>
          </ac:spMkLst>
        </pc:spChg>
        <pc:picChg chg="del">
          <ac:chgData name="Lois LEMAITRE" userId="a396470e-e463-4c48-b582-945c252c4895" providerId="ADAL" clId="{E460FC6E-41B8-4DFA-B491-62FEC888F2A4}" dt="2024-02-21T22:57:09.454" v="274" actId="478"/>
          <ac:picMkLst>
            <pc:docMk/>
            <pc:sldMk cId="327965123" sldId="264"/>
            <ac:picMk id="2" creationId="{1C3E7D29-9CAE-8D73-5A8D-B2B122478C50}"/>
          </ac:picMkLst>
        </pc:picChg>
        <pc:picChg chg="del">
          <ac:chgData name="Lois LEMAITRE" userId="a396470e-e463-4c48-b582-945c252c4895" providerId="ADAL" clId="{E460FC6E-41B8-4DFA-B491-62FEC888F2A4}" dt="2024-02-21T22:57:09.454" v="274" actId="478"/>
          <ac:picMkLst>
            <pc:docMk/>
            <pc:sldMk cId="327965123" sldId="264"/>
            <ac:picMk id="7" creationId="{E15E5BF0-BC8E-E9D3-F598-50CF89BF5F78}"/>
          </ac:picMkLst>
        </pc:picChg>
        <pc:picChg chg="add mod">
          <ac:chgData name="Lois LEMAITRE" userId="a396470e-e463-4c48-b582-945c252c4895" providerId="ADAL" clId="{E460FC6E-41B8-4DFA-B491-62FEC888F2A4}" dt="2024-02-21T22:59:50.257" v="312"/>
          <ac:picMkLst>
            <pc:docMk/>
            <pc:sldMk cId="327965123" sldId="264"/>
            <ac:picMk id="11" creationId="{9A58C853-8F1F-141F-1E9E-F6081A356F6B}"/>
          </ac:picMkLst>
        </pc:picChg>
        <pc:picChg chg="del">
          <ac:chgData name="Lois LEMAITRE" userId="a396470e-e463-4c48-b582-945c252c4895" providerId="ADAL" clId="{E460FC6E-41B8-4DFA-B491-62FEC888F2A4}" dt="2024-02-21T22:57:09.454" v="274" actId="478"/>
          <ac:picMkLst>
            <pc:docMk/>
            <pc:sldMk cId="327965123" sldId="264"/>
            <ac:picMk id="13" creationId="{5AD6BFE6-477F-D4AD-940C-BDB03D01B930}"/>
          </ac:picMkLst>
        </pc:picChg>
        <pc:picChg chg="del">
          <ac:chgData name="Lois LEMAITRE" userId="a396470e-e463-4c48-b582-945c252c4895" providerId="ADAL" clId="{E460FC6E-41B8-4DFA-B491-62FEC888F2A4}" dt="2024-02-21T22:57:09.454" v="274" actId="478"/>
          <ac:picMkLst>
            <pc:docMk/>
            <pc:sldMk cId="327965123" sldId="264"/>
            <ac:picMk id="19" creationId="{180063F9-A5C4-7524-9E13-314DAB63A2A5}"/>
          </ac:picMkLst>
        </pc:picChg>
        <pc:picChg chg="del">
          <ac:chgData name="Lois LEMAITRE" userId="a396470e-e463-4c48-b582-945c252c4895" providerId="ADAL" clId="{E460FC6E-41B8-4DFA-B491-62FEC888F2A4}" dt="2024-02-21T22:57:09.454" v="274" actId="478"/>
          <ac:picMkLst>
            <pc:docMk/>
            <pc:sldMk cId="327965123" sldId="264"/>
            <ac:picMk id="22" creationId="{AD6B603C-A7D7-9AC2-A5FC-AF51C36DA132}"/>
          </ac:picMkLst>
        </pc:picChg>
        <pc:picChg chg="add mod">
          <ac:chgData name="Lois LEMAITRE" userId="a396470e-e463-4c48-b582-945c252c4895" providerId="ADAL" clId="{E460FC6E-41B8-4DFA-B491-62FEC888F2A4}" dt="2024-02-21T22:59:50.257" v="312"/>
          <ac:picMkLst>
            <pc:docMk/>
            <pc:sldMk cId="327965123" sldId="264"/>
            <ac:picMk id="27" creationId="{F4BE2BC7-97B6-ADCB-651B-16B3B7B766D6}"/>
          </ac:picMkLst>
        </pc:picChg>
        <pc:picChg chg="add mod">
          <ac:chgData name="Lois LEMAITRE" userId="a396470e-e463-4c48-b582-945c252c4895" providerId="ADAL" clId="{E460FC6E-41B8-4DFA-B491-62FEC888F2A4}" dt="2024-02-21T22:59:50.257" v="312"/>
          <ac:picMkLst>
            <pc:docMk/>
            <pc:sldMk cId="327965123" sldId="264"/>
            <ac:picMk id="28" creationId="{1F7163DE-446C-87A7-3627-EEB0BE68F117}"/>
          </ac:picMkLst>
        </pc:picChg>
        <pc:picChg chg="add mod">
          <ac:chgData name="Lois LEMAITRE" userId="a396470e-e463-4c48-b582-945c252c4895" providerId="ADAL" clId="{E460FC6E-41B8-4DFA-B491-62FEC888F2A4}" dt="2024-02-21T22:59:50.257" v="312"/>
          <ac:picMkLst>
            <pc:docMk/>
            <pc:sldMk cId="327965123" sldId="264"/>
            <ac:picMk id="29" creationId="{791C18F8-099A-80B7-149E-043DB9154217}"/>
          </ac:picMkLst>
        </pc:picChg>
        <pc:picChg chg="add mod">
          <ac:chgData name="Lois LEMAITRE" userId="a396470e-e463-4c48-b582-945c252c4895" providerId="ADAL" clId="{E460FC6E-41B8-4DFA-B491-62FEC888F2A4}" dt="2024-02-21T22:59:50.257" v="312"/>
          <ac:picMkLst>
            <pc:docMk/>
            <pc:sldMk cId="327965123" sldId="264"/>
            <ac:picMk id="30" creationId="{FA4C4BA9-328D-ECA8-5F01-D8DEDEDC3BE4}"/>
          </ac:picMkLst>
        </pc:picChg>
      </pc:sldChg>
      <pc:sldChg chg="addSp delSp modSp mod">
        <pc:chgData name="Lois LEMAITRE" userId="a396470e-e463-4c48-b582-945c252c4895" providerId="ADAL" clId="{E460FC6E-41B8-4DFA-B491-62FEC888F2A4}" dt="2024-02-21T22:59:52.043" v="313"/>
        <pc:sldMkLst>
          <pc:docMk/>
          <pc:sldMk cId="3768242911" sldId="268"/>
        </pc:sldMkLst>
        <pc:spChg chg="del">
          <ac:chgData name="Lois LEMAITRE" userId="a396470e-e463-4c48-b582-945c252c4895" providerId="ADAL" clId="{E460FC6E-41B8-4DFA-B491-62FEC888F2A4}" dt="2024-02-21T22:57:27.172" v="285" actId="478"/>
          <ac:spMkLst>
            <pc:docMk/>
            <pc:sldMk cId="3768242911" sldId="268"/>
            <ac:spMk id="2" creationId="{816A6204-6AD5-1A68-438A-C8759E852AC7}"/>
          </ac:spMkLst>
        </pc:spChg>
        <pc:spChg chg="add mod">
          <ac:chgData name="Lois LEMAITRE" userId="a396470e-e463-4c48-b582-945c252c4895" providerId="ADAL" clId="{E460FC6E-41B8-4DFA-B491-62FEC888F2A4}" dt="2024-02-21T22:59:52.043" v="313"/>
          <ac:spMkLst>
            <pc:docMk/>
            <pc:sldMk cId="3768242911" sldId="268"/>
            <ac:spMk id="4" creationId="{6E47581E-1B8B-F011-4F69-E6E3AA1934A0}"/>
          </ac:spMkLst>
        </pc:spChg>
        <pc:spChg chg="del">
          <ac:chgData name="Lois LEMAITRE" userId="a396470e-e463-4c48-b582-945c252c4895" providerId="ADAL" clId="{E460FC6E-41B8-4DFA-B491-62FEC888F2A4}" dt="2024-02-21T22:57:27.172" v="285" actId="478"/>
          <ac:spMkLst>
            <pc:docMk/>
            <pc:sldMk cId="3768242911" sldId="268"/>
            <ac:spMk id="5" creationId="{FE97739B-CF80-DCEC-A267-2B4BEFC553F3}"/>
          </ac:spMkLst>
        </pc:spChg>
        <pc:spChg chg="mod">
          <ac:chgData name="Lois LEMAITRE" userId="a396470e-e463-4c48-b582-945c252c4895" providerId="ADAL" clId="{E460FC6E-41B8-4DFA-B491-62FEC888F2A4}" dt="2024-02-21T22:52:48.693" v="153" actId="20577"/>
          <ac:spMkLst>
            <pc:docMk/>
            <pc:sldMk cId="3768242911" sldId="268"/>
            <ac:spMk id="6" creationId="{2E493200-D451-93DE-8DFF-0F008D29E281}"/>
          </ac:spMkLst>
        </pc:spChg>
        <pc:spChg chg="del">
          <ac:chgData name="Lois LEMAITRE" userId="a396470e-e463-4c48-b582-945c252c4895" providerId="ADAL" clId="{E460FC6E-41B8-4DFA-B491-62FEC888F2A4}" dt="2024-02-21T22:57:27.172" v="285" actId="478"/>
          <ac:spMkLst>
            <pc:docMk/>
            <pc:sldMk cId="3768242911" sldId="268"/>
            <ac:spMk id="7" creationId="{9685BD11-9E78-F747-1C09-05DFC044BAAE}"/>
          </ac:spMkLst>
        </pc:spChg>
        <pc:spChg chg="del">
          <ac:chgData name="Lois LEMAITRE" userId="a396470e-e463-4c48-b582-945c252c4895" providerId="ADAL" clId="{E460FC6E-41B8-4DFA-B491-62FEC888F2A4}" dt="2024-02-21T22:57:27.172" v="285" actId="478"/>
          <ac:spMkLst>
            <pc:docMk/>
            <pc:sldMk cId="3768242911" sldId="268"/>
            <ac:spMk id="8" creationId="{DD0CBF36-D5FC-17E3-F968-9FB23619AD3C}"/>
          </ac:spMkLst>
        </pc:spChg>
        <pc:spChg chg="add mod">
          <ac:chgData name="Lois LEMAITRE" userId="a396470e-e463-4c48-b582-945c252c4895" providerId="ADAL" clId="{E460FC6E-41B8-4DFA-B491-62FEC888F2A4}" dt="2024-02-21T22:59:52.043" v="313"/>
          <ac:spMkLst>
            <pc:docMk/>
            <pc:sldMk cId="3768242911" sldId="268"/>
            <ac:spMk id="9" creationId="{8A1A3EF2-24B6-6BC3-7881-6A7E3C19448A}"/>
          </ac:spMkLst>
        </pc:spChg>
        <pc:spChg chg="del">
          <ac:chgData name="Lois LEMAITRE" userId="a396470e-e463-4c48-b582-945c252c4895" providerId="ADAL" clId="{E460FC6E-41B8-4DFA-B491-62FEC888F2A4}" dt="2024-02-21T22:57:27.172" v="285" actId="478"/>
          <ac:spMkLst>
            <pc:docMk/>
            <pc:sldMk cId="3768242911" sldId="268"/>
            <ac:spMk id="12" creationId="{577B9730-F137-77DB-B9B5-7C2D1A882979}"/>
          </ac:spMkLst>
        </pc:spChg>
        <pc:spChg chg="del">
          <ac:chgData name="Lois LEMAITRE" userId="a396470e-e463-4c48-b582-945c252c4895" providerId="ADAL" clId="{E460FC6E-41B8-4DFA-B491-62FEC888F2A4}" dt="2024-02-21T22:57:27.172" v="285" actId="478"/>
          <ac:spMkLst>
            <pc:docMk/>
            <pc:sldMk cId="3768242911" sldId="268"/>
            <ac:spMk id="14" creationId="{6024E628-3C2F-DD8E-E70D-9106483D1701}"/>
          </ac:spMkLst>
        </pc:spChg>
        <pc:spChg chg="add mod">
          <ac:chgData name="Lois LEMAITRE" userId="a396470e-e463-4c48-b582-945c252c4895" providerId="ADAL" clId="{E460FC6E-41B8-4DFA-B491-62FEC888F2A4}" dt="2024-02-21T22:59:52.043" v="313"/>
          <ac:spMkLst>
            <pc:docMk/>
            <pc:sldMk cId="3768242911" sldId="268"/>
            <ac:spMk id="15" creationId="{19100557-6D67-3818-5E02-376E99EBC7BB}"/>
          </ac:spMkLst>
        </pc:spChg>
        <pc:spChg chg="add mod">
          <ac:chgData name="Lois LEMAITRE" userId="a396470e-e463-4c48-b582-945c252c4895" providerId="ADAL" clId="{E460FC6E-41B8-4DFA-B491-62FEC888F2A4}" dt="2024-02-21T22:59:52.043" v="313"/>
          <ac:spMkLst>
            <pc:docMk/>
            <pc:sldMk cId="3768242911" sldId="268"/>
            <ac:spMk id="16" creationId="{521C9328-5352-91DA-E67E-826943D593D9}"/>
          </ac:spMkLst>
        </pc:spChg>
        <pc:spChg chg="add mod">
          <ac:chgData name="Lois LEMAITRE" userId="a396470e-e463-4c48-b582-945c252c4895" providerId="ADAL" clId="{E460FC6E-41B8-4DFA-B491-62FEC888F2A4}" dt="2024-02-21T22:59:52.043" v="313"/>
          <ac:spMkLst>
            <pc:docMk/>
            <pc:sldMk cId="3768242911" sldId="268"/>
            <ac:spMk id="17" creationId="{228BB326-A81C-B876-FB5B-B818EBEF93E9}"/>
          </ac:spMkLst>
        </pc:spChg>
        <pc:spChg chg="add mod">
          <ac:chgData name="Lois LEMAITRE" userId="a396470e-e463-4c48-b582-945c252c4895" providerId="ADAL" clId="{E460FC6E-41B8-4DFA-B491-62FEC888F2A4}" dt="2024-02-21T22:59:52.043" v="313"/>
          <ac:spMkLst>
            <pc:docMk/>
            <pc:sldMk cId="3768242911" sldId="268"/>
            <ac:spMk id="18" creationId="{513A7AA4-FA59-3CD8-97CD-173910B33BDE}"/>
          </ac:spMkLst>
        </pc:spChg>
        <pc:spChg chg="del">
          <ac:chgData name="Lois LEMAITRE" userId="a396470e-e463-4c48-b582-945c252c4895" providerId="ADAL" clId="{E460FC6E-41B8-4DFA-B491-62FEC888F2A4}" dt="2024-02-21T22:57:29.808" v="286" actId="478"/>
          <ac:spMkLst>
            <pc:docMk/>
            <pc:sldMk cId="3768242911" sldId="268"/>
            <ac:spMk id="19" creationId="{D04C633E-276E-4272-B213-563B91949251}"/>
          </ac:spMkLst>
        </pc:spChg>
        <pc:spChg chg="add mod">
          <ac:chgData name="Lois LEMAITRE" userId="a396470e-e463-4c48-b582-945c252c4895" providerId="ADAL" clId="{E460FC6E-41B8-4DFA-B491-62FEC888F2A4}" dt="2024-02-21T22:59:52.043" v="313"/>
          <ac:spMkLst>
            <pc:docMk/>
            <pc:sldMk cId="3768242911" sldId="268"/>
            <ac:spMk id="20" creationId="{3EDDCA1C-AD31-BF06-C21D-A8B3A6B8E101}"/>
          </ac:spMkLst>
        </pc:spChg>
        <pc:picChg chg="add mod">
          <ac:chgData name="Lois LEMAITRE" userId="a396470e-e463-4c48-b582-945c252c4895" providerId="ADAL" clId="{E460FC6E-41B8-4DFA-B491-62FEC888F2A4}" dt="2024-02-21T22:59:52.043" v="313"/>
          <ac:picMkLst>
            <pc:docMk/>
            <pc:sldMk cId="3768242911" sldId="268"/>
            <ac:picMk id="11" creationId="{B9E4FDBB-DE6C-4041-671B-ABC791ABFFA9}"/>
          </ac:picMkLst>
        </pc:picChg>
        <pc:picChg chg="del">
          <ac:chgData name="Lois LEMAITRE" userId="a396470e-e463-4c48-b582-945c252c4895" providerId="ADAL" clId="{E460FC6E-41B8-4DFA-B491-62FEC888F2A4}" dt="2024-02-21T22:57:27.172" v="285" actId="478"/>
          <ac:picMkLst>
            <pc:docMk/>
            <pc:sldMk cId="3768242911" sldId="268"/>
            <ac:picMk id="13" creationId="{5AD6BFE6-477F-D4AD-940C-BDB03D01B930}"/>
          </ac:picMkLst>
        </pc:picChg>
        <pc:picChg chg="add mod">
          <ac:chgData name="Lois LEMAITRE" userId="a396470e-e463-4c48-b582-945c252c4895" providerId="ADAL" clId="{E460FC6E-41B8-4DFA-B491-62FEC888F2A4}" dt="2024-02-21T22:59:52.043" v="313"/>
          <ac:picMkLst>
            <pc:docMk/>
            <pc:sldMk cId="3768242911" sldId="268"/>
            <ac:picMk id="21" creationId="{F158B361-BA22-3F8D-3594-FBC794BC81F0}"/>
          </ac:picMkLst>
        </pc:picChg>
        <pc:picChg chg="del">
          <ac:chgData name="Lois LEMAITRE" userId="a396470e-e463-4c48-b582-945c252c4895" providerId="ADAL" clId="{E460FC6E-41B8-4DFA-B491-62FEC888F2A4}" dt="2024-02-21T22:57:27.172" v="285" actId="478"/>
          <ac:picMkLst>
            <pc:docMk/>
            <pc:sldMk cId="3768242911" sldId="268"/>
            <ac:picMk id="22" creationId="{EC1ACF8E-142A-20CC-E81F-9B96A9B64971}"/>
          </ac:picMkLst>
        </pc:picChg>
        <pc:picChg chg="del">
          <ac:chgData name="Lois LEMAITRE" userId="a396470e-e463-4c48-b582-945c252c4895" providerId="ADAL" clId="{E460FC6E-41B8-4DFA-B491-62FEC888F2A4}" dt="2024-02-21T22:57:27.172" v="285" actId="478"/>
          <ac:picMkLst>
            <pc:docMk/>
            <pc:sldMk cId="3768242911" sldId="268"/>
            <ac:picMk id="23" creationId="{19A4B9A7-F553-8C20-B490-10379436F57C}"/>
          </ac:picMkLst>
        </pc:picChg>
        <pc:picChg chg="del">
          <ac:chgData name="Lois LEMAITRE" userId="a396470e-e463-4c48-b582-945c252c4895" providerId="ADAL" clId="{E460FC6E-41B8-4DFA-B491-62FEC888F2A4}" dt="2024-02-21T22:57:27.172" v="285" actId="478"/>
          <ac:picMkLst>
            <pc:docMk/>
            <pc:sldMk cId="3768242911" sldId="268"/>
            <ac:picMk id="24" creationId="{B73281F5-F5CB-DC9F-4B29-F27B7B5B84E1}"/>
          </ac:picMkLst>
        </pc:picChg>
        <pc:picChg chg="del">
          <ac:chgData name="Lois LEMAITRE" userId="a396470e-e463-4c48-b582-945c252c4895" providerId="ADAL" clId="{E460FC6E-41B8-4DFA-B491-62FEC888F2A4}" dt="2024-02-21T22:57:27.172" v="285" actId="478"/>
          <ac:picMkLst>
            <pc:docMk/>
            <pc:sldMk cId="3768242911" sldId="268"/>
            <ac:picMk id="25" creationId="{F4583912-C8A8-1432-53C3-142C2DD04A9B}"/>
          </ac:picMkLst>
        </pc:picChg>
        <pc:picChg chg="add mod">
          <ac:chgData name="Lois LEMAITRE" userId="a396470e-e463-4c48-b582-945c252c4895" providerId="ADAL" clId="{E460FC6E-41B8-4DFA-B491-62FEC888F2A4}" dt="2024-02-21T22:59:52.043" v="313"/>
          <ac:picMkLst>
            <pc:docMk/>
            <pc:sldMk cId="3768242911" sldId="268"/>
            <ac:picMk id="26" creationId="{14910149-4395-31CA-BC27-E5167FA507FA}"/>
          </ac:picMkLst>
        </pc:picChg>
        <pc:picChg chg="add mod">
          <ac:chgData name="Lois LEMAITRE" userId="a396470e-e463-4c48-b582-945c252c4895" providerId="ADAL" clId="{E460FC6E-41B8-4DFA-B491-62FEC888F2A4}" dt="2024-02-21T22:59:52.043" v="313"/>
          <ac:picMkLst>
            <pc:docMk/>
            <pc:sldMk cId="3768242911" sldId="268"/>
            <ac:picMk id="27" creationId="{6E8488AC-50C3-38F3-7A3F-E844E4B905FE}"/>
          </ac:picMkLst>
        </pc:picChg>
        <pc:picChg chg="add mod">
          <ac:chgData name="Lois LEMAITRE" userId="a396470e-e463-4c48-b582-945c252c4895" providerId="ADAL" clId="{E460FC6E-41B8-4DFA-B491-62FEC888F2A4}" dt="2024-02-21T22:59:52.043" v="313"/>
          <ac:picMkLst>
            <pc:docMk/>
            <pc:sldMk cId="3768242911" sldId="268"/>
            <ac:picMk id="28" creationId="{436A99EA-4046-79AA-2F9C-F105620AF4D2}"/>
          </ac:picMkLst>
        </pc:picChg>
      </pc:sldChg>
      <pc:sldChg chg="addSp delSp modSp mod">
        <pc:chgData name="Lois LEMAITRE" userId="a396470e-e463-4c48-b582-945c252c4895" providerId="ADAL" clId="{E460FC6E-41B8-4DFA-B491-62FEC888F2A4}" dt="2024-02-21T22:59:56.899" v="316"/>
        <pc:sldMkLst>
          <pc:docMk/>
          <pc:sldMk cId="389109427" sldId="271"/>
        </pc:sldMkLst>
        <pc:spChg chg="del">
          <ac:chgData name="Lois LEMAITRE" userId="a396470e-e463-4c48-b582-945c252c4895" providerId="ADAL" clId="{E460FC6E-41B8-4DFA-B491-62FEC888F2A4}" dt="2024-02-21T22:57:54.297" v="295" actId="478"/>
          <ac:spMkLst>
            <pc:docMk/>
            <pc:sldMk cId="389109427" sldId="271"/>
            <ac:spMk id="2" creationId="{C089B966-B7B6-E80F-F18A-947E2B6A6753}"/>
          </ac:spMkLst>
        </pc:spChg>
        <pc:spChg chg="add mod">
          <ac:chgData name="Lois LEMAITRE" userId="a396470e-e463-4c48-b582-945c252c4895" providerId="ADAL" clId="{E460FC6E-41B8-4DFA-B491-62FEC888F2A4}" dt="2024-02-21T22:59:56.899" v="316"/>
          <ac:spMkLst>
            <pc:docMk/>
            <pc:sldMk cId="389109427" sldId="271"/>
            <ac:spMk id="4" creationId="{67125A55-787C-C742-8B1D-7EF5D9DF1958}"/>
          </ac:spMkLst>
        </pc:spChg>
        <pc:spChg chg="del">
          <ac:chgData name="Lois LEMAITRE" userId="a396470e-e463-4c48-b582-945c252c4895" providerId="ADAL" clId="{E460FC6E-41B8-4DFA-B491-62FEC888F2A4}" dt="2024-02-21T22:57:54.297" v="295" actId="478"/>
          <ac:spMkLst>
            <pc:docMk/>
            <pc:sldMk cId="389109427" sldId="271"/>
            <ac:spMk id="5" creationId="{FE97739B-CF80-DCEC-A267-2B4BEFC553F3}"/>
          </ac:spMkLst>
        </pc:spChg>
        <pc:spChg chg="mod">
          <ac:chgData name="Lois LEMAITRE" userId="a396470e-e463-4c48-b582-945c252c4895" providerId="ADAL" clId="{E460FC6E-41B8-4DFA-B491-62FEC888F2A4}" dt="2024-02-21T22:51:22.185" v="114" actId="20577"/>
          <ac:spMkLst>
            <pc:docMk/>
            <pc:sldMk cId="389109427" sldId="271"/>
            <ac:spMk id="6" creationId="{2E493200-D451-93DE-8DFF-0F008D29E281}"/>
          </ac:spMkLst>
        </pc:spChg>
        <pc:spChg chg="del">
          <ac:chgData name="Lois LEMAITRE" userId="a396470e-e463-4c48-b582-945c252c4895" providerId="ADAL" clId="{E460FC6E-41B8-4DFA-B491-62FEC888F2A4}" dt="2024-02-21T22:57:56.506" v="297" actId="478"/>
          <ac:spMkLst>
            <pc:docMk/>
            <pc:sldMk cId="389109427" sldId="271"/>
            <ac:spMk id="7" creationId="{387C338D-A1CF-D4BE-CC76-C80A8A00BE5E}"/>
          </ac:spMkLst>
        </pc:spChg>
        <pc:spChg chg="add mod">
          <ac:chgData name="Lois LEMAITRE" userId="a396470e-e463-4c48-b582-945c252c4895" providerId="ADAL" clId="{E460FC6E-41B8-4DFA-B491-62FEC888F2A4}" dt="2024-02-21T22:59:56.899" v="316"/>
          <ac:spMkLst>
            <pc:docMk/>
            <pc:sldMk cId="389109427" sldId="271"/>
            <ac:spMk id="9" creationId="{AF4DA3EA-4A26-2D53-63AB-9E74950C27E3}"/>
          </ac:spMkLst>
        </pc:spChg>
        <pc:spChg chg="del">
          <ac:chgData name="Lois LEMAITRE" userId="a396470e-e463-4c48-b582-945c252c4895" providerId="ADAL" clId="{E460FC6E-41B8-4DFA-B491-62FEC888F2A4}" dt="2024-02-21T22:57:55.302" v="296" actId="478"/>
          <ac:spMkLst>
            <pc:docMk/>
            <pc:sldMk cId="389109427" sldId="271"/>
            <ac:spMk id="10" creationId="{654C6802-F25B-3D10-329B-3BE7A8D3822F}"/>
          </ac:spMkLst>
        </pc:spChg>
        <pc:spChg chg="del">
          <ac:chgData name="Lois LEMAITRE" userId="a396470e-e463-4c48-b582-945c252c4895" providerId="ADAL" clId="{E460FC6E-41B8-4DFA-B491-62FEC888F2A4}" dt="2024-02-21T22:57:54.297" v="295" actId="478"/>
          <ac:spMkLst>
            <pc:docMk/>
            <pc:sldMk cId="389109427" sldId="271"/>
            <ac:spMk id="12" creationId="{0CCD45E9-67FB-7370-EF07-4EC01AB40F02}"/>
          </ac:spMkLst>
        </pc:spChg>
        <pc:spChg chg="del">
          <ac:chgData name="Lois LEMAITRE" userId="a396470e-e463-4c48-b582-945c252c4895" providerId="ADAL" clId="{E460FC6E-41B8-4DFA-B491-62FEC888F2A4}" dt="2024-02-21T22:57:54.297" v="295" actId="478"/>
          <ac:spMkLst>
            <pc:docMk/>
            <pc:sldMk cId="389109427" sldId="271"/>
            <ac:spMk id="14" creationId="{19DF0F8E-6E7D-6050-ECF5-10018061E4EA}"/>
          </ac:spMkLst>
        </pc:spChg>
        <pc:spChg chg="add mod">
          <ac:chgData name="Lois LEMAITRE" userId="a396470e-e463-4c48-b582-945c252c4895" providerId="ADAL" clId="{E460FC6E-41B8-4DFA-B491-62FEC888F2A4}" dt="2024-02-21T22:59:56.899" v="316"/>
          <ac:spMkLst>
            <pc:docMk/>
            <pc:sldMk cId="389109427" sldId="271"/>
            <ac:spMk id="15" creationId="{8AC504DD-08BF-2FCE-3640-6711904C0972}"/>
          </ac:spMkLst>
        </pc:spChg>
        <pc:spChg chg="add mod">
          <ac:chgData name="Lois LEMAITRE" userId="a396470e-e463-4c48-b582-945c252c4895" providerId="ADAL" clId="{E460FC6E-41B8-4DFA-B491-62FEC888F2A4}" dt="2024-02-21T22:59:56.899" v="316"/>
          <ac:spMkLst>
            <pc:docMk/>
            <pc:sldMk cId="389109427" sldId="271"/>
            <ac:spMk id="16" creationId="{B0EF20E2-522F-071C-6329-07E5B31E8A24}"/>
          </ac:spMkLst>
        </pc:spChg>
        <pc:spChg chg="add mod">
          <ac:chgData name="Lois LEMAITRE" userId="a396470e-e463-4c48-b582-945c252c4895" providerId="ADAL" clId="{E460FC6E-41B8-4DFA-B491-62FEC888F2A4}" dt="2024-02-21T22:59:56.899" v="316"/>
          <ac:spMkLst>
            <pc:docMk/>
            <pc:sldMk cId="389109427" sldId="271"/>
            <ac:spMk id="17" creationId="{DC25FD15-F8B9-09C3-9C50-F0C7F17F8C0C}"/>
          </ac:spMkLst>
        </pc:spChg>
        <pc:spChg chg="add mod">
          <ac:chgData name="Lois LEMAITRE" userId="a396470e-e463-4c48-b582-945c252c4895" providerId="ADAL" clId="{E460FC6E-41B8-4DFA-B491-62FEC888F2A4}" dt="2024-02-21T22:59:56.899" v="316"/>
          <ac:spMkLst>
            <pc:docMk/>
            <pc:sldMk cId="389109427" sldId="271"/>
            <ac:spMk id="18" creationId="{9AABB99F-EDD4-F3A5-7DA0-5FFC093BB847}"/>
          </ac:spMkLst>
        </pc:spChg>
        <pc:spChg chg="del">
          <ac:chgData name="Lois LEMAITRE" userId="a396470e-e463-4c48-b582-945c252c4895" providerId="ADAL" clId="{E460FC6E-41B8-4DFA-B491-62FEC888F2A4}" dt="2024-02-21T22:57:57.798" v="298" actId="478"/>
          <ac:spMkLst>
            <pc:docMk/>
            <pc:sldMk cId="389109427" sldId="271"/>
            <ac:spMk id="19" creationId="{1792BF62-296C-50D9-D0CD-56FDD1DC92AC}"/>
          </ac:spMkLst>
        </pc:spChg>
        <pc:spChg chg="add mod">
          <ac:chgData name="Lois LEMAITRE" userId="a396470e-e463-4c48-b582-945c252c4895" providerId="ADAL" clId="{E460FC6E-41B8-4DFA-B491-62FEC888F2A4}" dt="2024-02-21T22:59:56.899" v="316"/>
          <ac:spMkLst>
            <pc:docMk/>
            <pc:sldMk cId="389109427" sldId="271"/>
            <ac:spMk id="20" creationId="{728C2E56-4434-A3DB-0211-28F69CBBBD55}"/>
          </ac:spMkLst>
        </pc:spChg>
        <pc:picChg chg="add mod">
          <ac:chgData name="Lois LEMAITRE" userId="a396470e-e463-4c48-b582-945c252c4895" providerId="ADAL" clId="{E460FC6E-41B8-4DFA-B491-62FEC888F2A4}" dt="2024-02-21T22:59:56.899" v="316"/>
          <ac:picMkLst>
            <pc:docMk/>
            <pc:sldMk cId="389109427" sldId="271"/>
            <ac:picMk id="11" creationId="{F1C34E26-0B4C-7947-2478-8F5268E2D422}"/>
          </ac:picMkLst>
        </pc:picChg>
        <pc:picChg chg="del">
          <ac:chgData name="Lois LEMAITRE" userId="a396470e-e463-4c48-b582-945c252c4895" providerId="ADAL" clId="{E460FC6E-41B8-4DFA-B491-62FEC888F2A4}" dt="2024-02-21T22:57:54.297" v="295" actId="478"/>
          <ac:picMkLst>
            <pc:docMk/>
            <pc:sldMk cId="389109427" sldId="271"/>
            <ac:picMk id="13" creationId="{5AD6BFE6-477F-D4AD-940C-BDB03D01B930}"/>
          </ac:picMkLst>
        </pc:picChg>
        <pc:picChg chg="add mod">
          <ac:chgData name="Lois LEMAITRE" userId="a396470e-e463-4c48-b582-945c252c4895" providerId="ADAL" clId="{E460FC6E-41B8-4DFA-B491-62FEC888F2A4}" dt="2024-02-21T22:59:56.899" v="316"/>
          <ac:picMkLst>
            <pc:docMk/>
            <pc:sldMk cId="389109427" sldId="271"/>
            <ac:picMk id="21" creationId="{2A8049DE-06D3-70B7-AB33-D3800101B8F5}"/>
          </ac:picMkLst>
        </pc:picChg>
        <pc:picChg chg="del">
          <ac:chgData name="Lois LEMAITRE" userId="a396470e-e463-4c48-b582-945c252c4895" providerId="ADAL" clId="{E460FC6E-41B8-4DFA-B491-62FEC888F2A4}" dt="2024-02-21T22:57:54.297" v="295" actId="478"/>
          <ac:picMkLst>
            <pc:docMk/>
            <pc:sldMk cId="389109427" sldId="271"/>
            <ac:picMk id="22" creationId="{A2C3F420-158A-8196-F8C4-79D553C03185}"/>
          </ac:picMkLst>
        </pc:picChg>
        <pc:picChg chg="del">
          <ac:chgData name="Lois LEMAITRE" userId="a396470e-e463-4c48-b582-945c252c4895" providerId="ADAL" clId="{E460FC6E-41B8-4DFA-B491-62FEC888F2A4}" dt="2024-02-21T22:57:54.297" v="295" actId="478"/>
          <ac:picMkLst>
            <pc:docMk/>
            <pc:sldMk cId="389109427" sldId="271"/>
            <ac:picMk id="23" creationId="{8C229148-1071-51A0-C9EE-35797FC9BEDA}"/>
          </ac:picMkLst>
        </pc:picChg>
        <pc:picChg chg="del">
          <ac:chgData name="Lois LEMAITRE" userId="a396470e-e463-4c48-b582-945c252c4895" providerId="ADAL" clId="{E460FC6E-41B8-4DFA-B491-62FEC888F2A4}" dt="2024-02-21T22:57:54.297" v="295" actId="478"/>
          <ac:picMkLst>
            <pc:docMk/>
            <pc:sldMk cId="389109427" sldId="271"/>
            <ac:picMk id="24" creationId="{F0D904FE-1A43-A9D4-2565-BBA847B6C60A}"/>
          </ac:picMkLst>
        </pc:picChg>
        <pc:picChg chg="del">
          <ac:chgData name="Lois LEMAITRE" userId="a396470e-e463-4c48-b582-945c252c4895" providerId="ADAL" clId="{E460FC6E-41B8-4DFA-B491-62FEC888F2A4}" dt="2024-02-21T22:57:54.297" v="295" actId="478"/>
          <ac:picMkLst>
            <pc:docMk/>
            <pc:sldMk cId="389109427" sldId="271"/>
            <ac:picMk id="25" creationId="{5ECBA419-9755-6A0F-D8B0-7727262C065F}"/>
          </ac:picMkLst>
        </pc:picChg>
        <pc:picChg chg="add mod">
          <ac:chgData name="Lois LEMAITRE" userId="a396470e-e463-4c48-b582-945c252c4895" providerId="ADAL" clId="{E460FC6E-41B8-4DFA-B491-62FEC888F2A4}" dt="2024-02-21T22:59:56.899" v="316"/>
          <ac:picMkLst>
            <pc:docMk/>
            <pc:sldMk cId="389109427" sldId="271"/>
            <ac:picMk id="26" creationId="{D1C6B785-A3D6-A07E-B3BF-1FBBE0B01394}"/>
          </ac:picMkLst>
        </pc:picChg>
        <pc:picChg chg="add mod">
          <ac:chgData name="Lois LEMAITRE" userId="a396470e-e463-4c48-b582-945c252c4895" providerId="ADAL" clId="{E460FC6E-41B8-4DFA-B491-62FEC888F2A4}" dt="2024-02-21T22:59:56.899" v="316"/>
          <ac:picMkLst>
            <pc:docMk/>
            <pc:sldMk cId="389109427" sldId="271"/>
            <ac:picMk id="27" creationId="{A8EBE3EC-D732-0143-9BF1-34D227288ED0}"/>
          </ac:picMkLst>
        </pc:picChg>
        <pc:picChg chg="add mod">
          <ac:chgData name="Lois LEMAITRE" userId="a396470e-e463-4c48-b582-945c252c4895" providerId="ADAL" clId="{E460FC6E-41B8-4DFA-B491-62FEC888F2A4}" dt="2024-02-21T22:59:56.899" v="316"/>
          <ac:picMkLst>
            <pc:docMk/>
            <pc:sldMk cId="389109427" sldId="271"/>
            <ac:picMk id="28" creationId="{BF62F7DE-E9BE-5497-A6DD-F4774811430C}"/>
          </ac:picMkLst>
        </pc:picChg>
      </pc:sldChg>
      <pc:sldChg chg="addSp delSp modSp mod">
        <pc:chgData name="Lois LEMAITRE" userId="a396470e-e463-4c48-b582-945c252c4895" providerId="ADAL" clId="{E460FC6E-41B8-4DFA-B491-62FEC888F2A4}" dt="2024-02-21T22:59:55.189" v="315"/>
        <pc:sldMkLst>
          <pc:docMk/>
          <pc:sldMk cId="2986054756" sldId="273"/>
        </pc:sldMkLst>
        <pc:spChg chg="del">
          <ac:chgData name="Lois LEMAITRE" userId="a396470e-e463-4c48-b582-945c252c4895" providerId="ADAL" clId="{E460FC6E-41B8-4DFA-B491-62FEC888F2A4}" dt="2024-02-21T22:57:44.111" v="293" actId="478"/>
          <ac:spMkLst>
            <pc:docMk/>
            <pc:sldMk cId="2986054756" sldId="273"/>
            <ac:spMk id="2" creationId="{780D269A-1A21-194E-373A-63FE1A622AB8}"/>
          </ac:spMkLst>
        </pc:spChg>
        <pc:spChg chg="add mod">
          <ac:chgData name="Lois LEMAITRE" userId="a396470e-e463-4c48-b582-945c252c4895" providerId="ADAL" clId="{E460FC6E-41B8-4DFA-B491-62FEC888F2A4}" dt="2024-02-21T22:59:55.189" v="315"/>
          <ac:spMkLst>
            <pc:docMk/>
            <pc:sldMk cId="2986054756" sldId="273"/>
            <ac:spMk id="4" creationId="{BF0047FB-0013-7BBA-D545-942AFDA4546E}"/>
          </ac:spMkLst>
        </pc:spChg>
        <pc:spChg chg="del">
          <ac:chgData name="Lois LEMAITRE" userId="a396470e-e463-4c48-b582-945c252c4895" providerId="ADAL" clId="{E460FC6E-41B8-4DFA-B491-62FEC888F2A4}" dt="2024-02-21T22:57:44.111" v="293" actId="478"/>
          <ac:spMkLst>
            <pc:docMk/>
            <pc:sldMk cId="2986054756" sldId="273"/>
            <ac:spMk id="5" creationId="{A2A4A5FD-ABF1-F274-0735-4B7DBDE908E0}"/>
          </ac:spMkLst>
        </pc:spChg>
        <pc:spChg chg="mod">
          <ac:chgData name="Lois LEMAITRE" userId="a396470e-e463-4c48-b582-945c252c4895" providerId="ADAL" clId="{E460FC6E-41B8-4DFA-B491-62FEC888F2A4}" dt="2024-02-21T22:51:28.629" v="126" actId="20577"/>
          <ac:spMkLst>
            <pc:docMk/>
            <pc:sldMk cId="2986054756" sldId="273"/>
            <ac:spMk id="6" creationId="{10CB7E68-5DF9-95C1-CB70-9E56947BF7A5}"/>
          </ac:spMkLst>
        </pc:spChg>
        <pc:spChg chg="del">
          <ac:chgData name="Lois LEMAITRE" userId="a396470e-e463-4c48-b582-945c252c4895" providerId="ADAL" clId="{E460FC6E-41B8-4DFA-B491-62FEC888F2A4}" dt="2024-02-21T22:57:44.111" v="293" actId="478"/>
          <ac:spMkLst>
            <pc:docMk/>
            <pc:sldMk cId="2986054756" sldId="273"/>
            <ac:spMk id="7" creationId="{6EA4DFDA-6F5A-3FD7-1DBE-022B3D31B658}"/>
          </ac:spMkLst>
        </pc:spChg>
        <pc:spChg chg="add mod">
          <ac:chgData name="Lois LEMAITRE" userId="a396470e-e463-4c48-b582-945c252c4895" providerId="ADAL" clId="{E460FC6E-41B8-4DFA-B491-62FEC888F2A4}" dt="2024-02-21T22:59:55.189" v="315"/>
          <ac:spMkLst>
            <pc:docMk/>
            <pc:sldMk cId="2986054756" sldId="273"/>
            <ac:spMk id="9" creationId="{AF57F378-B083-ADB2-6057-FE7FA751225F}"/>
          </ac:spMkLst>
        </pc:spChg>
        <pc:spChg chg="del">
          <ac:chgData name="Lois LEMAITRE" userId="a396470e-e463-4c48-b582-945c252c4895" providerId="ADAL" clId="{E460FC6E-41B8-4DFA-B491-62FEC888F2A4}" dt="2024-02-21T22:57:44.111" v="293" actId="478"/>
          <ac:spMkLst>
            <pc:docMk/>
            <pc:sldMk cId="2986054756" sldId="273"/>
            <ac:spMk id="10" creationId="{A7F3E680-9B6A-E7DC-A1D8-2DDAFAB68829}"/>
          </ac:spMkLst>
        </pc:spChg>
        <pc:spChg chg="del">
          <ac:chgData name="Lois LEMAITRE" userId="a396470e-e463-4c48-b582-945c252c4895" providerId="ADAL" clId="{E460FC6E-41B8-4DFA-B491-62FEC888F2A4}" dt="2024-02-21T22:57:44.111" v="293" actId="478"/>
          <ac:spMkLst>
            <pc:docMk/>
            <pc:sldMk cId="2986054756" sldId="273"/>
            <ac:spMk id="12" creationId="{4E47E7D8-AACF-37FA-0AB6-E7389194461A}"/>
          </ac:spMkLst>
        </pc:spChg>
        <pc:spChg chg="del">
          <ac:chgData name="Lois LEMAITRE" userId="a396470e-e463-4c48-b582-945c252c4895" providerId="ADAL" clId="{E460FC6E-41B8-4DFA-B491-62FEC888F2A4}" dt="2024-02-21T22:57:44.111" v="293" actId="478"/>
          <ac:spMkLst>
            <pc:docMk/>
            <pc:sldMk cId="2986054756" sldId="273"/>
            <ac:spMk id="14" creationId="{6B34A91C-EBA8-5945-C22F-16FBF803C602}"/>
          </ac:spMkLst>
        </pc:spChg>
        <pc:spChg chg="add mod">
          <ac:chgData name="Lois LEMAITRE" userId="a396470e-e463-4c48-b582-945c252c4895" providerId="ADAL" clId="{E460FC6E-41B8-4DFA-B491-62FEC888F2A4}" dt="2024-02-21T22:59:55.189" v="315"/>
          <ac:spMkLst>
            <pc:docMk/>
            <pc:sldMk cId="2986054756" sldId="273"/>
            <ac:spMk id="15" creationId="{F2FDBB0F-1573-253C-F1D1-4ED992FBF65E}"/>
          </ac:spMkLst>
        </pc:spChg>
        <pc:spChg chg="add mod">
          <ac:chgData name="Lois LEMAITRE" userId="a396470e-e463-4c48-b582-945c252c4895" providerId="ADAL" clId="{E460FC6E-41B8-4DFA-B491-62FEC888F2A4}" dt="2024-02-21T22:59:55.189" v="315"/>
          <ac:spMkLst>
            <pc:docMk/>
            <pc:sldMk cId="2986054756" sldId="273"/>
            <ac:spMk id="16" creationId="{283DC686-0D0D-C061-E429-EF6FE92B4C27}"/>
          </ac:spMkLst>
        </pc:spChg>
        <pc:spChg chg="add mod">
          <ac:chgData name="Lois LEMAITRE" userId="a396470e-e463-4c48-b582-945c252c4895" providerId="ADAL" clId="{E460FC6E-41B8-4DFA-B491-62FEC888F2A4}" dt="2024-02-21T22:59:55.189" v="315"/>
          <ac:spMkLst>
            <pc:docMk/>
            <pc:sldMk cId="2986054756" sldId="273"/>
            <ac:spMk id="17" creationId="{8EE02E3D-D004-7893-97DE-F568D16089AF}"/>
          </ac:spMkLst>
        </pc:spChg>
        <pc:spChg chg="add mod">
          <ac:chgData name="Lois LEMAITRE" userId="a396470e-e463-4c48-b582-945c252c4895" providerId="ADAL" clId="{E460FC6E-41B8-4DFA-B491-62FEC888F2A4}" dt="2024-02-21T22:59:55.189" v="315"/>
          <ac:spMkLst>
            <pc:docMk/>
            <pc:sldMk cId="2986054756" sldId="273"/>
            <ac:spMk id="18" creationId="{9E0CD352-70B4-ACC9-1166-FF42D36D501F}"/>
          </ac:spMkLst>
        </pc:spChg>
        <pc:spChg chg="del">
          <ac:chgData name="Lois LEMAITRE" userId="a396470e-e463-4c48-b582-945c252c4895" providerId="ADAL" clId="{E460FC6E-41B8-4DFA-B491-62FEC888F2A4}" dt="2024-02-21T22:57:45.420" v="294" actId="478"/>
          <ac:spMkLst>
            <pc:docMk/>
            <pc:sldMk cId="2986054756" sldId="273"/>
            <ac:spMk id="19" creationId="{32F4F9D7-8733-8012-F752-DE7EB9E5F88A}"/>
          </ac:spMkLst>
        </pc:spChg>
        <pc:spChg chg="add mod">
          <ac:chgData name="Lois LEMAITRE" userId="a396470e-e463-4c48-b582-945c252c4895" providerId="ADAL" clId="{E460FC6E-41B8-4DFA-B491-62FEC888F2A4}" dt="2024-02-21T22:59:55.189" v="315"/>
          <ac:spMkLst>
            <pc:docMk/>
            <pc:sldMk cId="2986054756" sldId="273"/>
            <ac:spMk id="20" creationId="{7188AE32-6114-7006-1DF2-1B7A9105813B}"/>
          </ac:spMkLst>
        </pc:spChg>
        <pc:picChg chg="add mod">
          <ac:chgData name="Lois LEMAITRE" userId="a396470e-e463-4c48-b582-945c252c4895" providerId="ADAL" clId="{E460FC6E-41B8-4DFA-B491-62FEC888F2A4}" dt="2024-02-21T22:59:55.189" v="315"/>
          <ac:picMkLst>
            <pc:docMk/>
            <pc:sldMk cId="2986054756" sldId="273"/>
            <ac:picMk id="11" creationId="{B88918C1-0276-FE86-977B-ED5F48291A7F}"/>
          </ac:picMkLst>
        </pc:picChg>
        <pc:picChg chg="del">
          <ac:chgData name="Lois LEMAITRE" userId="a396470e-e463-4c48-b582-945c252c4895" providerId="ADAL" clId="{E460FC6E-41B8-4DFA-B491-62FEC888F2A4}" dt="2024-02-21T22:57:44.111" v="293" actId="478"/>
          <ac:picMkLst>
            <pc:docMk/>
            <pc:sldMk cId="2986054756" sldId="273"/>
            <ac:picMk id="13" creationId="{B89BA114-4D08-1A9B-B2D7-014B8A56B9CC}"/>
          </ac:picMkLst>
        </pc:picChg>
        <pc:picChg chg="add mod">
          <ac:chgData name="Lois LEMAITRE" userId="a396470e-e463-4c48-b582-945c252c4895" providerId="ADAL" clId="{E460FC6E-41B8-4DFA-B491-62FEC888F2A4}" dt="2024-02-21T22:59:55.189" v="315"/>
          <ac:picMkLst>
            <pc:docMk/>
            <pc:sldMk cId="2986054756" sldId="273"/>
            <ac:picMk id="21" creationId="{CEB0B301-5559-8D6A-89DC-80860D2E6586}"/>
          </ac:picMkLst>
        </pc:picChg>
        <pc:picChg chg="del">
          <ac:chgData name="Lois LEMAITRE" userId="a396470e-e463-4c48-b582-945c252c4895" providerId="ADAL" clId="{E460FC6E-41B8-4DFA-B491-62FEC888F2A4}" dt="2024-02-21T22:57:44.111" v="293" actId="478"/>
          <ac:picMkLst>
            <pc:docMk/>
            <pc:sldMk cId="2986054756" sldId="273"/>
            <ac:picMk id="22" creationId="{AA080E79-3A82-D89A-A0A5-F4927985374B}"/>
          </ac:picMkLst>
        </pc:picChg>
        <pc:picChg chg="del">
          <ac:chgData name="Lois LEMAITRE" userId="a396470e-e463-4c48-b582-945c252c4895" providerId="ADAL" clId="{E460FC6E-41B8-4DFA-B491-62FEC888F2A4}" dt="2024-02-21T22:57:44.111" v="293" actId="478"/>
          <ac:picMkLst>
            <pc:docMk/>
            <pc:sldMk cId="2986054756" sldId="273"/>
            <ac:picMk id="23" creationId="{355BDC21-7D54-2E78-EE6E-49FEEE52BB6A}"/>
          </ac:picMkLst>
        </pc:picChg>
        <pc:picChg chg="del">
          <ac:chgData name="Lois LEMAITRE" userId="a396470e-e463-4c48-b582-945c252c4895" providerId="ADAL" clId="{E460FC6E-41B8-4DFA-B491-62FEC888F2A4}" dt="2024-02-21T22:57:44.111" v="293" actId="478"/>
          <ac:picMkLst>
            <pc:docMk/>
            <pc:sldMk cId="2986054756" sldId="273"/>
            <ac:picMk id="24" creationId="{2CDCB361-D375-F607-C0A8-357D8713645E}"/>
          </ac:picMkLst>
        </pc:picChg>
        <pc:picChg chg="del">
          <ac:chgData name="Lois LEMAITRE" userId="a396470e-e463-4c48-b582-945c252c4895" providerId="ADAL" clId="{E460FC6E-41B8-4DFA-B491-62FEC888F2A4}" dt="2024-02-21T22:57:44.111" v="293" actId="478"/>
          <ac:picMkLst>
            <pc:docMk/>
            <pc:sldMk cId="2986054756" sldId="273"/>
            <ac:picMk id="25" creationId="{6FA0463B-7D82-BB3D-8BA2-0DEBBEB735C8}"/>
          </ac:picMkLst>
        </pc:picChg>
        <pc:picChg chg="add mod">
          <ac:chgData name="Lois LEMAITRE" userId="a396470e-e463-4c48-b582-945c252c4895" providerId="ADAL" clId="{E460FC6E-41B8-4DFA-B491-62FEC888F2A4}" dt="2024-02-21T22:59:55.189" v="315"/>
          <ac:picMkLst>
            <pc:docMk/>
            <pc:sldMk cId="2986054756" sldId="273"/>
            <ac:picMk id="26" creationId="{C9E5ED70-DD7B-8415-DB2F-66C9002D19F2}"/>
          </ac:picMkLst>
        </pc:picChg>
        <pc:picChg chg="add mod">
          <ac:chgData name="Lois LEMAITRE" userId="a396470e-e463-4c48-b582-945c252c4895" providerId="ADAL" clId="{E460FC6E-41B8-4DFA-B491-62FEC888F2A4}" dt="2024-02-21T22:59:55.189" v="315"/>
          <ac:picMkLst>
            <pc:docMk/>
            <pc:sldMk cId="2986054756" sldId="273"/>
            <ac:picMk id="27" creationId="{890DD29A-CB4F-1B79-A0E8-69D6DEFE572A}"/>
          </ac:picMkLst>
        </pc:picChg>
        <pc:picChg chg="add mod">
          <ac:chgData name="Lois LEMAITRE" userId="a396470e-e463-4c48-b582-945c252c4895" providerId="ADAL" clId="{E460FC6E-41B8-4DFA-B491-62FEC888F2A4}" dt="2024-02-21T22:59:55.189" v="315"/>
          <ac:picMkLst>
            <pc:docMk/>
            <pc:sldMk cId="2986054756" sldId="273"/>
            <ac:picMk id="28" creationId="{12D3D704-0BAF-BD81-CD9A-C9CDF0425511}"/>
          </ac:picMkLst>
        </pc:picChg>
      </pc:sldChg>
      <pc:sldChg chg="addSp delSp modSp mod">
        <pc:chgData name="Lois LEMAITRE" userId="a396470e-e463-4c48-b582-945c252c4895" providerId="ADAL" clId="{E460FC6E-41B8-4DFA-B491-62FEC888F2A4}" dt="2024-02-21T22:59:57.530" v="317"/>
        <pc:sldMkLst>
          <pc:docMk/>
          <pc:sldMk cId="1173907838" sldId="274"/>
        </pc:sldMkLst>
        <pc:spChg chg="del">
          <ac:chgData name="Lois LEMAITRE" userId="a396470e-e463-4c48-b582-945c252c4895" providerId="ADAL" clId="{E460FC6E-41B8-4DFA-B491-62FEC888F2A4}" dt="2024-02-21T22:59:03.305" v="299" actId="478"/>
          <ac:spMkLst>
            <pc:docMk/>
            <pc:sldMk cId="1173907838" sldId="274"/>
            <ac:spMk id="2" creationId="{AF66ADEE-7749-F146-3BA1-5DE08F26EAA8}"/>
          </ac:spMkLst>
        </pc:spChg>
        <pc:spChg chg="add mod">
          <ac:chgData name="Lois LEMAITRE" userId="a396470e-e463-4c48-b582-945c252c4895" providerId="ADAL" clId="{E460FC6E-41B8-4DFA-B491-62FEC888F2A4}" dt="2024-02-21T22:59:57.530" v="317"/>
          <ac:spMkLst>
            <pc:docMk/>
            <pc:sldMk cId="1173907838" sldId="274"/>
            <ac:spMk id="4" creationId="{AC45380F-571D-3F8F-91ED-18F0F889038D}"/>
          </ac:spMkLst>
        </pc:spChg>
        <pc:spChg chg="del">
          <ac:chgData name="Lois LEMAITRE" userId="a396470e-e463-4c48-b582-945c252c4895" providerId="ADAL" clId="{E460FC6E-41B8-4DFA-B491-62FEC888F2A4}" dt="2024-02-21T22:59:03.305" v="299" actId="478"/>
          <ac:spMkLst>
            <pc:docMk/>
            <pc:sldMk cId="1173907838" sldId="274"/>
            <ac:spMk id="5" creationId="{7F8C7B1B-EBD1-8250-A0D5-D1C85552F925}"/>
          </ac:spMkLst>
        </pc:spChg>
        <pc:spChg chg="mod">
          <ac:chgData name="Lois LEMAITRE" userId="a396470e-e463-4c48-b582-945c252c4895" providerId="ADAL" clId="{E460FC6E-41B8-4DFA-B491-62FEC888F2A4}" dt="2024-02-21T22:51:16.151" v="104" actId="20577"/>
          <ac:spMkLst>
            <pc:docMk/>
            <pc:sldMk cId="1173907838" sldId="274"/>
            <ac:spMk id="6" creationId="{E3C319D1-D587-4237-5140-2726D7D0D0C5}"/>
          </ac:spMkLst>
        </pc:spChg>
        <pc:spChg chg="del">
          <ac:chgData name="Lois LEMAITRE" userId="a396470e-e463-4c48-b582-945c252c4895" providerId="ADAL" clId="{E460FC6E-41B8-4DFA-B491-62FEC888F2A4}" dt="2024-02-21T22:59:04.760" v="300" actId="478"/>
          <ac:spMkLst>
            <pc:docMk/>
            <pc:sldMk cId="1173907838" sldId="274"/>
            <ac:spMk id="8" creationId="{49B53F50-DAF7-2348-F98B-22E040F00C2C}"/>
          </ac:spMkLst>
        </pc:spChg>
        <pc:spChg chg="add mod">
          <ac:chgData name="Lois LEMAITRE" userId="a396470e-e463-4c48-b582-945c252c4895" providerId="ADAL" clId="{E460FC6E-41B8-4DFA-B491-62FEC888F2A4}" dt="2024-02-21T22:59:57.530" v="317"/>
          <ac:spMkLst>
            <pc:docMk/>
            <pc:sldMk cId="1173907838" sldId="274"/>
            <ac:spMk id="9" creationId="{2AC45B10-A240-351A-31DD-E7FC4EC9EA67}"/>
          </ac:spMkLst>
        </pc:spChg>
        <pc:spChg chg="del">
          <ac:chgData name="Lois LEMAITRE" userId="a396470e-e463-4c48-b582-945c252c4895" providerId="ADAL" clId="{E460FC6E-41B8-4DFA-B491-62FEC888F2A4}" dt="2024-02-21T22:59:03.305" v="299" actId="478"/>
          <ac:spMkLst>
            <pc:docMk/>
            <pc:sldMk cId="1173907838" sldId="274"/>
            <ac:spMk id="10" creationId="{1146FBB4-B737-7109-6533-432FCA6D2B45}"/>
          </ac:spMkLst>
        </pc:spChg>
        <pc:spChg chg="del">
          <ac:chgData name="Lois LEMAITRE" userId="a396470e-e463-4c48-b582-945c252c4895" providerId="ADAL" clId="{E460FC6E-41B8-4DFA-B491-62FEC888F2A4}" dt="2024-02-21T22:59:03.305" v="299" actId="478"/>
          <ac:spMkLst>
            <pc:docMk/>
            <pc:sldMk cId="1173907838" sldId="274"/>
            <ac:spMk id="12" creationId="{A87B7445-490A-FDAC-79C5-1A8256618B53}"/>
          </ac:spMkLst>
        </pc:spChg>
        <pc:spChg chg="del">
          <ac:chgData name="Lois LEMAITRE" userId="a396470e-e463-4c48-b582-945c252c4895" providerId="ADAL" clId="{E460FC6E-41B8-4DFA-B491-62FEC888F2A4}" dt="2024-02-21T22:59:03.305" v="299" actId="478"/>
          <ac:spMkLst>
            <pc:docMk/>
            <pc:sldMk cId="1173907838" sldId="274"/>
            <ac:spMk id="14" creationId="{71CD006C-31AF-835E-7358-ABE2C427F054}"/>
          </ac:spMkLst>
        </pc:spChg>
        <pc:spChg chg="add mod">
          <ac:chgData name="Lois LEMAITRE" userId="a396470e-e463-4c48-b582-945c252c4895" providerId="ADAL" clId="{E460FC6E-41B8-4DFA-B491-62FEC888F2A4}" dt="2024-02-21T22:59:57.530" v="317"/>
          <ac:spMkLst>
            <pc:docMk/>
            <pc:sldMk cId="1173907838" sldId="274"/>
            <ac:spMk id="15" creationId="{86DBBA35-CBBA-B91B-8F20-463A35DF1507}"/>
          </ac:spMkLst>
        </pc:spChg>
        <pc:spChg chg="add mod">
          <ac:chgData name="Lois LEMAITRE" userId="a396470e-e463-4c48-b582-945c252c4895" providerId="ADAL" clId="{E460FC6E-41B8-4DFA-B491-62FEC888F2A4}" dt="2024-02-21T22:59:57.530" v="317"/>
          <ac:spMkLst>
            <pc:docMk/>
            <pc:sldMk cId="1173907838" sldId="274"/>
            <ac:spMk id="16" creationId="{E2706DC9-AF05-82E4-5DF0-8A71D8DF6B10}"/>
          </ac:spMkLst>
        </pc:spChg>
        <pc:spChg chg="add mod">
          <ac:chgData name="Lois LEMAITRE" userId="a396470e-e463-4c48-b582-945c252c4895" providerId="ADAL" clId="{E460FC6E-41B8-4DFA-B491-62FEC888F2A4}" dt="2024-02-21T22:59:57.530" v="317"/>
          <ac:spMkLst>
            <pc:docMk/>
            <pc:sldMk cId="1173907838" sldId="274"/>
            <ac:spMk id="17" creationId="{FE5C6E8F-93FB-DAC0-B64B-13FC0F38FFD0}"/>
          </ac:spMkLst>
        </pc:spChg>
        <pc:spChg chg="add mod">
          <ac:chgData name="Lois LEMAITRE" userId="a396470e-e463-4c48-b582-945c252c4895" providerId="ADAL" clId="{E460FC6E-41B8-4DFA-B491-62FEC888F2A4}" dt="2024-02-21T22:59:57.530" v="317"/>
          <ac:spMkLst>
            <pc:docMk/>
            <pc:sldMk cId="1173907838" sldId="274"/>
            <ac:spMk id="18" creationId="{35D59551-D04F-B3EE-BE71-AF41EA30AB2B}"/>
          </ac:spMkLst>
        </pc:spChg>
        <pc:spChg chg="del">
          <ac:chgData name="Lois LEMAITRE" userId="a396470e-e463-4c48-b582-945c252c4895" providerId="ADAL" clId="{E460FC6E-41B8-4DFA-B491-62FEC888F2A4}" dt="2024-02-21T22:59:06.030" v="301" actId="478"/>
          <ac:spMkLst>
            <pc:docMk/>
            <pc:sldMk cId="1173907838" sldId="274"/>
            <ac:spMk id="19" creationId="{A4F32959-8AD2-4CFB-B726-0D302A042E68}"/>
          </ac:spMkLst>
        </pc:spChg>
        <pc:spChg chg="add mod">
          <ac:chgData name="Lois LEMAITRE" userId="a396470e-e463-4c48-b582-945c252c4895" providerId="ADAL" clId="{E460FC6E-41B8-4DFA-B491-62FEC888F2A4}" dt="2024-02-21T22:59:57.530" v="317"/>
          <ac:spMkLst>
            <pc:docMk/>
            <pc:sldMk cId="1173907838" sldId="274"/>
            <ac:spMk id="20" creationId="{D41C0621-B0AC-2480-0318-C1629BF64B8B}"/>
          </ac:spMkLst>
        </pc:spChg>
        <pc:picChg chg="add mod">
          <ac:chgData name="Lois LEMAITRE" userId="a396470e-e463-4c48-b582-945c252c4895" providerId="ADAL" clId="{E460FC6E-41B8-4DFA-B491-62FEC888F2A4}" dt="2024-02-21T22:59:57.530" v="317"/>
          <ac:picMkLst>
            <pc:docMk/>
            <pc:sldMk cId="1173907838" sldId="274"/>
            <ac:picMk id="11" creationId="{69CD3E15-392E-27D7-CC03-691CD1C46758}"/>
          </ac:picMkLst>
        </pc:picChg>
        <pc:picChg chg="del">
          <ac:chgData name="Lois LEMAITRE" userId="a396470e-e463-4c48-b582-945c252c4895" providerId="ADAL" clId="{E460FC6E-41B8-4DFA-B491-62FEC888F2A4}" dt="2024-02-21T22:59:03.305" v="299" actId="478"/>
          <ac:picMkLst>
            <pc:docMk/>
            <pc:sldMk cId="1173907838" sldId="274"/>
            <ac:picMk id="13" creationId="{07A085C2-722B-124E-7293-4A54EAFE8B83}"/>
          </ac:picMkLst>
        </pc:picChg>
        <pc:picChg chg="add mod">
          <ac:chgData name="Lois LEMAITRE" userId="a396470e-e463-4c48-b582-945c252c4895" providerId="ADAL" clId="{E460FC6E-41B8-4DFA-B491-62FEC888F2A4}" dt="2024-02-21T22:59:57.530" v="317"/>
          <ac:picMkLst>
            <pc:docMk/>
            <pc:sldMk cId="1173907838" sldId="274"/>
            <ac:picMk id="21" creationId="{63492636-F612-3186-A040-F3AF8C76285D}"/>
          </ac:picMkLst>
        </pc:picChg>
        <pc:picChg chg="del">
          <ac:chgData name="Lois LEMAITRE" userId="a396470e-e463-4c48-b582-945c252c4895" providerId="ADAL" clId="{E460FC6E-41B8-4DFA-B491-62FEC888F2A4}" dt="2024-02-21T22:59:03.305" v="299" actId="478"/>
          <ac:picMkLst>
            <pc:docMk/>
            <pc:sldMk cId="1173907838" sldId="274"/>
            <ac:picMk id="22" creationId="{8C5E5300-0095-D17A-F7FF-561B7B02FE70}"/>
          </ac:picMkLst>
        </pc:picChg>
        <pc:picChg chg="del">
          <ac:chgData name="Lois LEMAITRE" userId="a396470e-e463-4c48-b582-945c252c4895" providerId="ADAL" clId="{E460FC6E-41B8-4DFA-B491-62FEC888F2A4}" dt="2024-02-21T22:59:03.305" v="299" actId="478"/>
          <ac:picMkLst>
            <pc:docMk/>
            <pc:sldMk cId="1173907838" sldId="274"/>
            <ac:picMk id="23" creationId="{7241B398-9334-1D49-859E-C1B00FF5D080}"/>
          </ac:picMkLst>
        </pc:picChg>
        <pc:picChg chg="del">
          <ac:chgData name="Lois LEMAITRE" userId="a396470e-e463-4c48-b582-945c252c4895" providerId="ADAL" clId="{E460FC6E-41B8-4DFA-B491-62FEC888F2A4}" dt="2024-02-21T22:59:03.305" v="299" actId="478"/>
          <ac:picMkLst>
            <pc:docMk/>
            <pc:sldMk cId="1173907838" sldId="274"/>
            <ac:picMk id="24" creationId="{9E1A9D62-4BE9-0D50-867D-CA808A8F216A}"/>
          </ac:picMkLst>
        </pc:picChg>
        <pc:picChg chg="del">
          <ac:chgData name="Lois LEMAITRE" userId="a396470e-e463-4c48-b582-945c252c4895" providerId="ADAL" clId="{E460FC6E-41B8-4DFA-B491-62FEC888F2A4}" dt="2024-02-21T22:59:03.305" v="299" actId="478"/>
          <ac:picMkLst>
            <pc:docMk/>
            <pc:sldMk cId="1173907838" sldId="274"/>
            <ac:picMk id="25" creationId="{AE2BDCBF-EF18-497B-103E-5990AC56C686}"/>
          </ac:picMkLst>
        </pc:picChg>
        <pc:picChg chg="add mod">
          <ac:chgData name="Lois LEMAITRE" userId="a396470e-e463-4c48-b582-945c252c4895" providerId="ADAL" clId="{E460FC6E-41B8-4DFA-B491-62FEC888F2A4}" dt="2024-02-21T22:59:57.530" v="317"/>
          <ac:picMkLst>
            <pc:docMk/>
            <pc:sldMk cId="1173907838" sldId="274"/>
            <ac:picMk id="26" creationId="{0D47892A-04F0-A298-52AC-D00899B81CF6}"/>
          </ac:picMkLst>
        </pc:picChg>
        <pc:picChg chg="add mod">
          <ac:chgData name="Lois LEMAITRE" userId="a396470e-e463-4c48-b582-945c252c4895" providerId="ADAL" clId="{E460FC6E-41B8-4DFA-B491-62FEC888F2A4}" dt="2024-02-21T22:59:57.530" v="317"/>
          <ac:picMkLst>
            <pc:docMk/>
            <pc:sldMk cId="1173907838" sldId="274"/>
            <ac:picMk id="27" creationId="{7EDC825C-F24C-8304-3400-F281F444FE23}"/>
          </ac:picMkLst>
        </pc:picChg>
        <pc:picChg chg="add mod">
          <ac:chgData name="Lois LEMAITRE" userId="a396470e-e463-4c48-b582-945c252c4895" providerId="ADAL" clId="{E460FC6E-41B8-4DFA-B491-62FEC888F2A4}" dt="2024-02-21T22:59:57.530" v="317"/>
          <ac:picMkLst>
            <pc:docMk/>
            <pc:sldMk cId="1173907838" sldId="274"/>
            <ac:picMk id="28" creationId="{19D3C402-E6F3-BBEF-D696-872FEFD5E5E0}"/>
          </ac:picMkLst>
        </pc:picChg>
      </pc:sldChg>
      <pc:sldChg chg="addSp delSp modSp mod">
        <pc:chgData name="Lois LEMAITRE" userId="a396470e-e463-4c48-b582-945c252c4895" providerId="ADAL" clId="{E460FC6E-41B8-4DFA-B491-62FEC888F2A4}" dt="2024-02-21T22:59:58.420" v="318"/>
        <pc:sldMkLst>
          <pc:docMk/>
          <pc:sldMk cId="1451570070" sldId="275"/>
        </pc:sldMkLst>
        <pc:spChg chg="del">
          <ac:chgData name="Lois LEMAITRE" userId="a396470e-e463-4c48-b582-945c252c4895" providerId="ADAL" clId="{E460FC6E-41B8-4DFA-B491-62FEC888F2A4}" dt="2024-02-21T22:59:15.871" v="302" actId="478"/>
          <ac:spMkLst>
            <pc:docMk/>
            <pc:sldMk cId="1451570070" sldId="275"/>
            <ac:spMk id="2" creationId="{46C96E50-54A3-B326-65F3-745A254BB496}"/>
          </ac:spMkLst>
        </pc:spChg>
        <pc:spChg chg="add mod">
          <ac:chgData name="Lois LEMAITRE" userId="a396470e-e463-4c48-b582-945c252c4895" providerId="ADAL" clId="{E460FC6E-41B8-4DFA-B491-62FEC888F2A4}" dt="2024-02-21T22:59:58.420" v="318"/>
          <ac:spMkLst>
            <pc:docMk/>
            <pc:sldMk cId="1451570070" sldId="275"/>
            <ac:spMk id="4" creationId="{9D18D6DF-1D73-35BE-FB00-47232EC86984}"/>
          </ac:spMkLst>
        </pc:spChg>
        <pc:spChg chg="del">
          <ac:chgData name="Lois LEMAITRE" userId="a396470e-e463-4c48-b582-945c252c4895" providerId="ADAL" clId="{E460FC6E-41B8-4DFA-B491-62FEC888F2A4}" dt="2024-02-21T22:59:15.871" v="302" actId="478"/>
          <ac:spMkLst>
            <pc:docMk/>
            <pc:sldMk cId="1451570070" sldId="275"/>
            <ac:spMk id="5" creationId="{48C3F8D8-5B91-C115-CB9C-F2FC87AC9FD3}"/>
          </ac:spMkLst>
        </pc:spChg>
        <pc:spChg chg="mod">
          <ac:chgData name="Lois LEMAITRE" userId="a396470e-e463-4c48-b582-945c252c4895" providerId="ADAL" clId="{E460FC6E-41B8-4DFA-B491-62FEC888F2A4}" dt="2024-02-21T22:51:08.918" v="83" actId="20577"/>
          <ac:spMkLst>
            <pc:docMk/>
            <pc:sldMk cId="1451570070" sldId="275"/>
            <ac:spMk id="6" creationId="{17E25124-09C1-ED97-58CC-F91D1E1D3C75}"/>
          </ac:spMkLst>
        </pc:spChg>
        <pc:spChg chg="del">
          <ac:chgData name="Lois LEMAITRE" userId="a396470e-e463-4c48-b582-945c252c4895" providerId="ADAL" clId="{E460FC6E-41B8-4DFA-B491-62FEC888F2A4}" dt="2024-02-21T22:59:15.871" v="302" actId="478"/>
          <ac:spMkLst>
            <pc:docMk/>
            <pc:sldMk cId="1451570070" sldId="275"/>
            <ac:spMk id="8" creationId="{D3A1BE6C-A3DF-152D-9D29-01020BE4F6F8}"/>
          </ac:spMkLst>
        </pc:spChg>
        <pc:spChg chg="add mod">
          <ac:chgData name="Lois LEMAITRE" userId="a396470e-e463-4c48-b582-945c252c4895" providerId="ADAL" clId="{E460FC6E-41B8-4DFA-B491-62FEC888F2A4}" dt="2024-02-21T22:59:58.420" v="318"/>
          <ac:spMkLst>
            <pc:docMk/>
            <pc:sldMk cId="1451570070" sldId="275"/>
            <ac:spMk id="9" creationId="{4E376D4F-36A2-B1B8-FC60-27FEC9512163}"/>
          </ac:spMkLst>
        </pc:spChg>
        <pc:spChg chg="del">
          <ac:chgData name="Lois LEMAITRE" userId="a396470e-e463-4c48-b582-945c252c4895" providerId="ADAL" clId="{E460FC6E-41B8-4DFA-B491-62FEC888F2A4}" dt="2024-02-21T22:59:15.871" v="302" actId="478"/>
          <ac:spMkLst>
            <pc:docMk/>
            <pc:sldMk cId="1451570070" sldId="275"/>
            <ac:spMk id="10" creationId="{82AD54D9-B622-30C7-568C-480BD5C73C4F}"/>
          </ac:spMkLst>
        </pc:spChg>
        <pc:spChg chg="del">
          <ac:chgData name="Lois LEMAITRE" userId="a396470e-e463-4c48-b582-945c252c4895" providerId="ADAL" clId="{E460FC6E-41B8-4DFA-B491-62FEC888F2A4}" dt="2024-02-21T22:59:15.871" v="302" actId="478"/>
          <ac:spMkLst>
            <pc:docMk/>
            <pc:sldMk cId="1451570070" sldId="275"/>
            <ac:spMk id="12" creationId="{21F31E21-4647-F7E7-EDA8-CFFB97B2731B}"/>
          </ac:spMkLst>
        </pc:spChg>
        <pc:spChg chg="del">
          <ac:chgData name="Lois LEMAITRE" userId="a396470e-e463-4c48-b582-945c252c4895" providerId="ADAL" clId="{E460FC6E-41B8-4DFA-B491-62FEC888F2A4}" dt="2024-02-21T22:59:15.871" v="302" actId="478"/>
          <ac:spMkLst>
            <pc:docMk/>
            <pc:sldMk cId="1451570070" sldId="275"/>
            <ac:spMk id="14" creationId="{D09F0A19-18F5-8503-2DF5-F75A35E622C1}"/>
          </ac:spMkLst>
        </pc:spChg>
        <pc:spChg chg="add mod">
          <ac:chgData name="Lois LEMAITRE" userId="a396470e-e463-4c48-b582-945c252c4895" providerId="ADAL" clId="{E460FC6E-41B8-4DFA-B491-62FEC888F2A4}" dt="2024-02-21T22:59:58.420" v="318"/>
          <ac:spMkLst>
            <pc:docMk/>
            <pc:sldMk cId="1451570070" sldId="275"/>
            <ac:spMk id="15" creationId="{211DAECB-FAC4-4A8F-270F-DD315013F908}"/>
          </ac:spMkLst>
        </pc:spChg>
        <pc:spChg chg="add mod">
          <ac:chgData name="Lois LEMAITRE" userId="a396470e-e463-4c48-b582-945c252c4895" providerId="ADAL" clId="{E460FC6E-41B8-4DFA-B491-62FEC888F2A4}" dt="2024-02-21T22:59:58.420" v="318"/>
          <ac:spMkLst>
            <pc:docMk/>
            <pc:sldMk cId="1451570070" sldId="275"/>
            <ac:spMk id="16" creationId="{A855366D-BB38-EE0C-3207-CE52BD2FDFC2}"/>
          </ac:spMkLst>
        </pc:spChg>
        <pc:spChg chg="add mod">
          <ac:chgData name="Lois LEMAITRE" userId="a396470e-e463-4c48-b582-945c252c4895" providerId="ADAL" clId="{E460FC6E-41B8-4DFA-B491-62FEC888F2A4}" dt="2024-02-21T22:59:58.420" v="318"/>
          <ac:spMkLst>
            <pc:docMk/>
            <pc:sldMk cId="1451570070" sldId="275"/>
            <ac:spMk id="17" creationId="{E7D07B42-0DBB-62B1-8746-D7D68F534142}"/>
          </ac:spMkLst>
        </pc:spChg>
        <pc:spChg chg="add mod">
          <ac:chgData name="Lois LEMAITRE" userId="a396470e-e463-4c48-b582-945c252c4895" providerId="ADAL" clId="{E460FC6E-41B8-4DFA-B491-62FEC888F2A4}" dt="2024-02-21T22:59:58.420" v="318"/>
          <ac:spMkLst>
            <pc:docMk/>
            <pc:sldMk cId="1451570070" sldId="275"/>
            <ac:spMk id="18" creationId="{D646DD67-8A01-1A46-4986-D9624A23655C}"/>
          </ac:spMkLst>
        </pc:spChg>
        <pc:spChg chg="del">
          <ac:chgData name="Lois LEMAITRE" userId="a396470e-e463-4c48-b582-945c252c4895" providerId="ADAL" clId="{E460FC6E-41B8-4DFA-B491-62FEC888F2A4}" dt="2024-02-21T22:59:17.340" v="303" actId="478"/>
          <ac:spMkLst>
            <pc:docMk/>
            <pc:sldMk cId="1451570070" sldId="275"/>
            <ac:spMk id="19" creationId="{B35852C8-F062-9348-DF70-510499825ACC}"/>
          </ac:spMkLst>
        </pc:spChg>
        <pc:spChg chg="add mod">
          <ac:chgData name="Lois LEMAITRE" userId="a396470e-e463-4c48-b582-945c252c4895" providerId="ADAL" clId="{E460FC6E-41B8-4DFA-B491-62FEC888F2A4}" dt="2024-02-21T22:59:58.420" v="318"/>
          <ac:spMkLst>
            <pc:docMk/>
            <pc:sldMk cId="1451570070" sldId="275"/>
            <ac:spMk id="20" creationId="{2378FEA3-5404-D497-119C-C0A4FA6B7720}"/>
          </ac:spMkLst>
        </pc:spChg>
        <pc:picChg chg="add mod">
          <ac:chgData name="Lois LEMAITRE" userId="a396470e-e463-4c48-b582-945c252c4895" providerId="ADAL" clId="{E460FC6E-41B8-4DFA-B491-62FEC888F2A4}" dt="2024-02-21T22:59:58.420" v="318"/>
          <ac:picMkLst>
            <pc:docMk/>
            <pc:sldMk cId="1451570070" sldId="275"/>
            <ac:picMk id="11" creationId="{6B11496C-87E1-1E4A-0BF3-8A5F5FC67F2F}"/>
          </ac:picMkLst>
        </pc:picChg>
        <pc:picChg chg="del">
          <ac:chgData name="Lois LEMAITRE" userId="a396470e-e463-4c48-b582-945c252c4895" providerId="ADAL" clId="{E460FC6E-41B8-4DFA-B491-62FEC888F2A4}" dt="2024-02-21T22:59:15.871" v="302" actId="478"/>
          <ac:picMkLst>
            <pc:docMk/>
            <pc:sldMk cId="1451570070" sldId="275"/>
            <ac:picMk id="13" creationId="{3990F18F-31BA-EE23-146B-06C3517336FD}"/>
          </ac:picMkLst>
        </pc:picChg>
        <pc:picChg chg="add mod">
          <ac:chgData name="Lois LEMAITRE" userId="a396470e-e463-4c48-b582-945c252c4895" providerId="ADAL" clId="{E460FC6E-41B8-4DFA-B491-62FEC888F2A4}" dt="2024-02-21T22:59:58.420" v="318"/>
          <ac:picMkLst>
            <pc:docMk/>
            <pc:sldMk cId="1451570070" sldId="275"/>
            <ac:picMk id="21" creationId="{3CC9C187-D5C1-0944-747B-301E6C19752D}"/>
          </ac:picMkLst>
        </pc:picChg>
        <pc:picChg chg="del">
          <ac:chgData name="Lois LEMAITRE" userId="a396470e-e463-4c48-b582-945c252c4895" providerId="ADAL" clId="{E460FC6E-41B8-4DFA-B491-62FEC888F2A4}" dt="2024-02-21T22:59:15.871" v="302" actId="478"/>
          <ac:picMkLst>
            <pc:docMk/>
            <pc:sldMk cId="1451570070" sldId="275"/>
            <ac:picMk id="22" creationId="{2BAB0A08-F76C-7D15-7E8E-D7B944D879E5}"/>
          </ac:picMkLst>
        </pc:picChg>
        <pc:picChg chg="del">
          <ac:chgData name="Lois LEMAITRE" userId="a396470e-e463-4c48-b582-945c252c4895" providerId="ADAL" clId="{E460FC6E-41B8-4DFA-B491-62FEC888F2A4}" dt="2024-02-21T22:59:15.871" v="302" actId="478"/>
          <ac:picMkLst>
            <pc:docMk/>
            <pc:sldMk cId="1451570070" sldId="275"/>
            <ac:picMk id="23" creationId="{E0E4F6D2-24EE-DDF6-70AF-D834E953BEF4}"/>
          </ac:picMkLst>
        </pc:picChg>
        <pc:picChg chg="del">
          <ac:chgData name="Lois LEMAITRE" userId="a396470e-e463-4c48-b582-945c252c4895" providerId="ADAL" clId="{E460FC6E-41B8-4DFA-B491-62FEC888F2A4}" dt="2024-02-21T22:59:15.871" v="302" actId="478"/>
          <ac:picMkLst>
            <pc:docMk/>
            <pc:sldMk cId="1451570070" sldId="275"/>
            <ac:picMk id="24" creationId="{7AC5391E-379A-3DFD-9CA8-7A6D74B99FBA}"/>
          </ac:picMkLst>
        </pc:picChg>
        <pc:picChg chg="del">
          <ac:chgData name="Lois LEMAITRE" userId="a396470e-e463-4c48-b582-945c252c4895" providerId="ADAL" clId="{E460FC6E-41B8-4DFA-B491-62FEC888F2A4}" dt="2024-02-21T22:59:15.871" v="302" actId="478"/>
          <ac:picMkLst>
            <pc:docMk/>
            <pc:sldMk cId="1451570070" sldId="275"/>
            <ac:picMk id="25" creationId="{B38A472F-5CDE-A96E-CC9B-2A4F2A3AB7F5}"/>
          </ac:picMkLst>
        </pc:picChg>
        <pc:picChg chg="add mod">
          <ac:chgData name="Lois LEMAITRE" userId="a396470e-e463-4c48-b582-945c252c4895" providerId="ADAL" clId="{E460FC6E-41B8-4DFA-B491-62FEC888F2A4}" dt="2024-02-21T22:59:58.420" v="318"/>
          <ac:picMkLst>
            <pc:docMk/>
            <pc:sldMk cId="1451570070" sldId="275"/>
            <ac:picMk id="26" creationId="{D5A4271E-AD58-4CE1-12CF-04CA19E78263}"/>
          </ac:picMkLst>
        </pc:picChg>
        <pc:picChg chg="add mod">
          <ac:chgData name="Lois LEMAITRE" userId="a396470e-e463-4c48-b582-945c252c4895" providerId="ADAL" clId="{E460FC6E-41B8-4DFA-B491-62FEC888F2A4}" dt="2024-02-21T22:59:58.420" v="318"/>
          <ac:picMkLst>
            <pc:docMk/>
            <pc:sldMk cId="1451570070" sldId="275"/>
            <ac:picMk id="27" creationId="{A4393E2E-0CC0-357D-08DC-1CBF823378DA}"/>
          </ac:picMkLst>
        </pc:picChg>
        <pc:picChg chg="add mod">
          <ac:chgData name="Lois LEMAITRE" userId="a396470e-e463-4c48-b582-945c252c4895" providerId="ADAL" clId="{E460FC6E-41B8-4DFA-B491-62FEC888F2A4}" dt="2024-02-21T22:59:58.420" v="318"/>
          <ac:picMkLst>
            <pc:docMk/>
            <pc:sldMk cId="1451570070" sldId="275"/>
            <ac:picMk id="28" creationId="{79A48967-000C-C95E-9DD5-726A748B3EA5}"/>
          </ac:picMkLst>
        </pc:picChg>
      </pc:sldChg>
      <pc:sldChg chg="addSp delSp modSp mod">
        <pc:chgData name="Lois LEMAITRE" userId="a396470e-e463-4c48-b582-945c252c4895" providerId="ADAL" clId="{E460FC6E-41B8-4DFA-B491-62FEC888F2A4}" dt="2024-02-21T22:59:59.258" v="319"/>
        <pc:sldMkLst>
          <pc:docMk/>
          <pc:sldMk cId="2879212354" sldId="276"/>
        </pc:sldMkLst>
        <pc:spChg chg="add mod">
          <ac:chgData name="Lois LEMAITRE" userId="a396470e-e463-4c48-b582-945c252c4895" providerId="ADAL" clId="{E460FC6E-41B8-4DFA-B491-62FEC888F2A4}" dt="2024-02-21T22:59:59.258" v="319"/>
          <ac:spMkLst>
            <pc:docMk/>
            <pc:sldMk cId="2879212354" sldId="276"/>
            <ac:spMk id="4" creationId="{2995FAEC-EC75-C458-54D7-7B848B09CF51}"/>
          </ac:spMkLst>
        </pc:spChg>
        <pc:spChg chg="del">
          <ac:chgData name="Lois LEMAITRE" userId="a396470e-e463-4c48-b582-945c252c4895" providerId="ADAL" clId="{E460FC6E-41B8-4DFA-B491-62FEC888F2A4}" dt="2024-02-21T22:59:25.814" v="304" actId="478"/>
          <ac:spMkLst>
            <pc:docMk/>
            <pc:sldMk cId="2879212354" sldId="276"/>
            <ac:spMk id="5" creationId="{04627B9B-1E7B-3327-5C4F-C76477798207}"/>
          </ac:spMkLst>
        </pc:spChg>
        <pc:spChg chg="mod">
          <ac:chgData name="Lois LEMAITRE" userId="a396470e-e463-4c48-b582-945c252c4895" providerId="ADAL" clId="{E460FC6E-41B8-4DFA-B491-62FEC888F2A4}" dt="2024-02-21T22:51:01.855" v="66" actId="20577"/>
          <ac:spMkLst>
            <pc:docMk/>
            <pc:sldMk cId="2879212354" sldId="276"/>
            <ac:spMk id="6" creationId="{F09F56AE-57A9-4870-FF12-10384A5B7DA2}"/>
          </ac:spMkLst>
        </pc:spChg>
        <pc:spChg chg="del">
          <ac:chgData name="Lois LEMAITRE" userId="a396470e-e463-4c48-b582-945c252c4895" providerId="ADAL" clId="{E460FC6E-41B8-4DFA-B491-62FEC888F2A4}" dt="2024-02-21T22:59:25.814" v="304" actId="478"/>
          <ac:spMkLst>
            <pc:docMk/>
            <pc:sldMk cId="2879212354" sldId="276"/>
            <ac:spMk id="7" creationId="{F4CD9CD0-27DC-3D9E-BB32-BEAC29FCEB7C}"/>
          </ac:spMkLst>
        </pc:spChg>
        <pc:spChg chg="del">
          <ac:chgData name="Lois LEMAITRE" userId="a396470e-e463-4c48-b582-945c252c4895" providerId="ADAL" clId="{E460FC6E-41B8-4DFA-B491-62FEC888F2A4}" dt="2024-02-21T22:59:25.814" v="304" actId="478"/>
          <ac:spMkLst>
            <pc:docMk/>
            <pc:sldMk cId="2879212354" sldId="276"/>
            <ac:spMk id="8" creationId="{6A704CD0-C73E-BC0A-C24F-CBEC937F49E0}"/>
          </ac:spMkLst>
        </pc:spChg>
        <pc:spChg chg="add mod">
          <ac:chgData name="Lois LEMAITRE" userId="a396470e-e463-4c48-b582-945c252c4895" providerId="ADAL" clId="{E460FC6E-41B8-4DFA-B491-62FEC888F2A4}" dt="2024-02-21T22:59:59.258" v="319"/>
          <ac:spMkLst>
            <pc:docMk/>
            <pc:sldMk cId="2879212354" sldId="276"/>
            <ac:spMk id="9" creationId="{D4534AE7-FE39-469B-8CF9-8B73FE5295FC}"/>
          </ac:spMkLst>
        </pc:spChg>
        <pc:spChg chg="del">
          <ac:chgData name="Lois LEMAITRE" userId="a396470e-e463-4c48-b582-945c252c4895" providerId="ADAL" clId="{E460FC6E-41B8-4DFA-B491-62FEC888F2A4}" dt="2024-02-21T22:59:25.814" v="304" actId="478"/>
          <ac:spMkLst>
            <pc:docMk/>
            <pc:sldMk cId="2879212354" sldId="276"/>
            <ac:spMk id="10" creationId="{94B494FD-7918-B196-21BC-7ABB65BD4B10}"/>
          </ac:spMkLst>
        </pc:spChg>
        <pc:spChg chg="del">
          <ac:chgData name="Lois LEMAITRE" userId="a396470e-e463-4c48-b582-945c252c4895" providerId="ADAL" clId="{E460FC6E-41B8-4DFA-B491-62FEC888F2A4}" dt="2024-02-21T22:59:25.814" v="304" actId="478"/>
          <ac:spMkLst>
            <pc:docMk/>
            <pc:sldMk cId="2879212354" sldId="276"/>
            <ac:spMk id="12" creationId="{BA57EDF8-4065-5860-A615-3CFAF0A6368A}"/>
          </ac:spMkLst>
        </pc:spChg>
        <pc:spChg chg="del">
          <ac:chgData name="Lois LEMAITRE" userId="a396470e-e463-4c48-b582-945c252c4895" providerId="ADAL" clId="{E460FC6E-41B8-4DFA-B491-62FEC888F2A4}" dt="2024-02-21T22:59:25.814" v="304" actId="478"/>
          <ac:spMkLst>
            <pc:docMk/>
            <pc:sldMk cId="2879212354" sldId="276"/>
            <ac:spMk id="14" creationId="{C376EE94-888D-0382-041F-ECF99A1A11E1}"/>
          </ac:spMkLst>
        </pc:spChg>
        <pc:spChg chg="add mod">
          <ac:chgData name="Lois LEMAITRE" userId="a396470e-e463-4c48-b582-945c252c4895" providerId="ADAL" clId="{E460FC6E-41B8-4DFA-B491-62FEC888F2A4}" dt="2024-02-21T22:59:59.258" v="319"/>
          <ac:spMkLst>
            <pc:docMk/>
            <pc:sldMk cId="2879212354" sldId="276"/>
            <ac:spMk id="15" creationId="{049A3E44-4AEF-16ED-BEBB-8611F510ACB3}"/>
          </ac:spMkLst>
        </pc:spChg>
        <pc:spChg chg="add mod">
          <ac:chgData name="Lois LEMAITRE" userId="a396470e-e463-4c48-b582-945c252c4895" providerId="ADAL" clId="{E460FC6E-41B8-4DFA-B491-62FEC888F2A4}" dt="2024-02-21T22:59:59.258" v="319"/>
          <ac:spMkLst>
            <pc:docMk/>
            <pc:sldMk cId="2879212354" sldId="276"/>
            <ac:spMk id="16" creationId="{0697ECFD-BCD8-55AC-7BC2-75C940345C0C}"/>
          </ac:spMkLst>
        </pc:spChg>
        <pc:spChg chg="add mod">
          <ac:chgData name="Lois LEMAITRE" userId="a396470e-e463-4c48-b582-945c252c4895" providerId="ADAL" clId="{E460FC6E-41B8-4DFA-B491-62FEC888F2A4}" dt="2024-02-21T22:59:59.258" v="319"/>
          <ac:spMkLst>
            <pc:docMk/>
            <pc:sldMk cId="2879212354" sldId="276"/>
            <ac:spMk id="17" creationId="{E701E215-06EA-DB6E-4A1B-8725A1CF691E}"/>
          </ac:spMkLst>
        </pc:spChg>
        <pc:spChg chg="add mod">
          <ac:chgData name="Lois LEMAITRE" userId="a396470e-e463-4c48-b582-945c252c4895" providerId="ADAL" clId="{E460FC6E-41B8-4DFA-B491-62FEC888F2A4}" dt="2024-02-21T22:59:59.258" v="319"/>
          <ac:spMkLst>
            <pc:docMk/>
            <pc:sldMk cId="2879212354" sldId="276"/>
            <ac:spMk id="18" creationId="{3761432B-24A6-4236-E3C0-55FF3E3B6201}"/>
          </ac:spMkLst>
        </pc:spChg>
        <pc:spChg chg="del">
          <ac:chgData name="Lois LEMAITRE" userId="a396470e-e463-4c48-b582-945c252c4895" providerId="ADAL" clId="{E460FC6E-41B8-4DFA-B491-62FEC888F2A4}" dt="2024-02-21T22:59:27.089" v="305" actId="478"/>
          <ac:spMkLst>
            <pc:docMk/>
            <pc:sldMk cId="2879212354" sldId="276"/>
            <ac:spMk id="19" creationId="{377C345D-F735-36DF-C0FC-6303513F28BC}"/>
          </ac:spMkLst>
        </pc:spChg>
        <pc:spChg chg="add mod">
          <ac:chgData name="Lois LEMAITRE" userId="a396470e-e463-4c48-b582-945c252c4895" providerId="ADAL" clId="{E460FC6E-41B8-4DFA-B491-62FEC888F2A4}" dt="2024-02-21T22:59:59.258" v="319"/>
          <ac:spMkLst>
            <pc:docMk/>
            <pc:sldMk cId="2879212354" sldId="276"/>
            <ac:spMk id="20" creationId="{3229F707-6657-22FE-6BCB-6314CA9AE813}"/>
          </ac:spMkLst>
        </pc:spChg>
        <pc:picChg chg="add mod">
          <ac:chgData name="Lois LEMAITRE" userId="a396470e-e463-4c48-b582-945c252c4895" providerId="ADAL" clId="{E460FC6E-41B8-4DFA-B491-62FEC888F2A4}" dt="2024-02-21T22:59:59.258" v="319"/>
          <ac:picMkLst>
            <pc:docMk/>
            <pc:sldMk cId="2879212354" sldId="276"/>
            <ac:picMk id="11" creationId="{3933707C-8516-5ABF-7409-227A48490033}"/>
          </ac:picMkLst>
        </pc:picChg>
        <pc:picChg chg="del">
          <ac:chgData name="Lois LEMAITRE" userId="a396470e-e463-4c48-b582-945c252c4895" providerId="ADAL" clId="{E460FC6E-41B8-4DFA-B491-62FEC888F2A4}" dt="2024-02-21T22:59:25.814" v="304" actId="478"/>
          <ac:picMkLst>
            <pc:docMk/>
            <pc:sldMk cId="2879212354" sldId="276"/>
            <ac:picMk id="13" creationId="{D6557B0C-E1DA-6F20-E32D-E383F6A91FE3}"/>
          </ac:picMkLst>
        </pc:picChg>
        <pc:picChg chg="add mod">
          <ac:chgData name="Lois LEMAITRE" userId="a396470e-e463-4c48-b582-945c252c4895" providerId="ADAL" clId="{E460FC6E-41B8-4DFA-B491-62FEC888F2A4}" dt="2024-02-21T22:59:59.258" v="319"/>
          <ac:picMkLst>
            <pc:docMk/>
            <pc:sldMk cId="2879212354" sldId="276"/>
            <ac:picMk id="21" creationId="{B451A75A-1447-9BC6-8EA3-554B895B1F6E}"/>
          </ac:picMkLst>
        </pc:picChg>
        <pc:picChg chg="del">
          <ac:chgData name="Lois LEMAITRE" userId="a396470e-e463-4c48-b582-945c252c4895" providerId="ADAL" clId="{E460FC6E-41B8-4DFA-B491-62FEC888F2A4}" dt="2024-02-21T22:59:25.814" v="304" actId="478"/>
          <ac:picMkLst>
            <pc:docMk/>
            <pc:sldMk cId="2879212354" sldId="276"/>
            <ac:picMk id="22" creationId="{0C460108-473F-53C6-30EC-FAA157D548EA}"/>
          </ac:picMkLst>
        </pc:picChg>
        <pc:picChg chg="del">
          <ac:chgData name="Lois LEMAITRE" userId="a396470e-e463-4c48-b582-945c252c4895" providerId="ADAL" clId="{E460FC6E-41B8-4DFA-B491-62FEC888F2A4}" dt="2024-02-21T22:59:25.814" v="304" actId="478"/>
          <ac:picMkLst>
            <pc:docMk/>
            <pc:sldMk cId="2879212354" sldId="276"/>
            <ac:picMk id="23" creationId="{5972635E-06C4-E363-0DC4-FBD10EAEBF3A}"/>
          </ac:picMkLst>
        </pc:picChg>
        <pc:picChg chg="del">
          <ac:chgData name="Lois LEMAITRE" userId="a396470e-e463-4c48-b582-945c252c4895" providerId="ADAL" clId="{E460FC6E-41B8-4DFA-B491-62FEC888F2A4}" dt="2024-02-21T22:59:25.814" v="304" actId="478"/>
          <ac:picMkLst>
            <pc:docMk/>
            <pc:sldMk cId="2879212354" sldId="276"/>
            <ac:picMk id="24" creationId="{160A2A52-DBA2-90EA-1853-A3D9DB3D7193}"/>
          </ac:picMkLst>
        </pc:picChg>
        <pc:picChg chg="del">
          <ac:chgData name="Lois LEMAITRE" userId="a396470e-e463-4c48-b582-945c252c4895" providerId="ADAL" clId="{E460FC6E-41B8-4DFA-B491-62FEC888F2A4}" dt="2024-02-21T22:59:25.814" v="304" actId="478"/>
          <ac:picMkLst>
            <pc:docMk/>
            <pc:sldMk cId="2879212354" sldId="276"/>
            <ac:picMk id="25" creationId="{DC00F651-D31A-C9DE-1C28-6896EEAD2EB6}"/>
          </ac:picMkLst>
        </pc:picChg>
        <pc:picChg chg="add mod">
          <ac:chgData name="Lois LEMAITRE" userId="a396470e-e463-4c48-b582-945c252c4895" providerId="ADAL" clId="{E460FC6E-41B8-4DFA-B491-62FEC888F2A4}" dt="2024-02-21T22:59:59.258" v="319"/>
          <ac:picMkLst>
            <pc:docMk/>
            <pc:sldMk cId="2879212354" sldId="276"/>
            <ac:picMk id="26" creationId="{15AB5CAD-16C1-0BBA-4DD7-795A93F37250}"/>
          </ac:picMkLst>
        </pc:picChg>
        <pc:picChg chg="add mod">
          <ac:chgData name="Lois LEMAITRE" userId="a396470e-e463-4c48-b582-945c252c4895" providerId="ADAL" clId="{E460FC6E-41B8-4DFA-B491-62FEC888F2A4}" dt="2024-02-21T22:59:59.258" v="319"/>
          <ac:picMkLst>
            <pc:docMk/>
            <pc:sldMk cId="2879212354" sldId="276"/>
            <ac:picMk id="27" creationId="{20F76E6D-BB72-3644-7854-8AD7386A0F34}"/>
          </ac:picMkLst>
        </pc:picChg>
        <pc:picChg chg="add mod">
          <ac:chgData name="Lois LEMAITRE" userId="a396470e-e463-4c48-b582-945c252c4895" providerId="ADAL" clId="{E460FC6E-41B8-4DFA-B491-62FEC888F2A4}" dt="2024-02-21T22:59:59.258" v="319"/>
          <ac:picMkLst>
            <pc:docMk/>
            <pc:sldMk cId="2879212354" sldId="276"/>
            <ac:picMk id="28" creationId="{A0A4710E-63EE-A0AB-BE5B-FA932151B90E}"/>
          </ac:picMkLst>
        </pc:picChg>
      </pc:sldChg>
      <pc:sldChg chg="addSp delSp modSp mod">
        <pc:chgData name="Lois LEMAITRE" userId="a396470e-e463-4c48-b582-945c252c4895" providerId="ADAL" clId="{E460FC6E-41B8-4DFA-B491-62FEC888F2A4}" dt="2024-02-21T22:59:53.306" v="314"/>
        <pc:sldMkLst>
          <pc:docMk/>
          <pc:sldMk cId="3690517548" sldId="277"/>
        </pc:sldMkLst>
        <pc:spChg chg="del">
          <ac:chgData name="Lois LEMAITRE" userId="a396470e-e463-4c48-b582-945c252c4895" providerId="ADAL" clId="{E460FC6E-41B8-4DFA-B491-62FEC888F2A4}" dt="2024-02-21T22:57:37.684" v="292" actId="478"/>
          <ac:spMkLst>
            <pc:docMk/>
            <pc:sldMk cId="3690517548" sldId="277"/>
            <ac:spMk id="2" creationId="{D1A3696F-5E4B-4A56-9FF8-2307FE5A8B7C}"/>
          </ac:spMkLst>
        </pc:spChg>
        <pc:spChg chg="add mod">
          <ac:chgData name="Lois LEMAITRE" userId="a396470e-e463-4c48-b582-945c252c4895" providerId="ADAL" clId="{E460FC6E-41B8-4DFA-B491-62FEC888F2A4}" dt="2024-02-21T22:59:53.306" v="314"/>
          <ac:spMkLst>
            <pc:docMk/>
            <pc:sldMk cId="3690517548" sldId="277"/>
            <ac:spMk id="4" creationId="{C04C32C1-0123-0C64-B11B-05917F92D5CC}"/>
          </ac:spMkLst>
        </pc:spChg>
        <pc:spChg chg="del">
          <ac:chgData name="Lois LEMAITRE" userId="a396470e-e463-4c48-b582-945c252c4895" providerId="ADAL" clId="{E460FC6E-41B8-4DFA-B491-62FEC888F2A4}" dt="2024-02-21T22:57:32.611" v="287" actId="478"/>
          <ac:spMkLst>
            <pc:docMk/>
            <pc:sldMk cId="3690517548" sldId="277"/>
            <ac:spMk id="5" creationId="{B98F738A-BF7E-2011-1838-E5EDF6F3AC5F}"/>
          </ac:spMkLst>
        </pc:spChg>
        <pc:spChg chg="mod">
          <ac:chgData name="Lois LEMAITRE" userId="a396470e-e463-4c48-b582-945c252c4895" providerId="ADAL" clId="{E460FC6E-41B8-4DFA-B491-62FEC888F2A4}" dt="2024-02-21T22:52:40.623" v="139" actId="20577"/>
          <ac:spMkLst>
            <pc:docMk/>
            <pc:sldMk cId="3690517548" sldId="277"/>
            <ac:spMk id="6" creationId="{AFA55C63-6063-C515-3068-F63203C75CCE}"/>
          </ac:spMkLst>
        </pc:spChg>
        <pc:spChg chg="del">
          <ac:chgData name="Lois LEMAITRE" userId="a396470e-e463-4c48-b582-945c252c4895" providerId="ADAL" clId="{E460FC6E-41B8-4DFA-B491-62FEC888F2A4}" dt="2024-02-21T22:57:36.273" v="291" actId="478"/>
          <ac:spMkLst>
            <pc:docMk/>
            <pc:sldMk cId="3690517548" sldId="277"/>
            <ac:spMk id="8" creationId="{E73D0D47-82E0-C419-100D-A3A3B2C007D4}"/>
          </ac:spMkLst>
        </pc:spChg>
        <pc:spChg chg="add mod">
          <ac:chgData name="Lois LEMAITRE" userId="a396470e-e463-4c48-b582-945c252c4895" providerId="ADAL" clId="{E460FC6E-41B8-4DFA-B491-62FEC888F2A4}" dt="2024-02-21T22:59:53.306" v="314"/>
          <ac:spMkLst>
            <pc:docMk/>
            <pc:sldMk cId="3690517548" sldId="277"/>
            <ac:spMk id="9" creationId="{1F243C4C-2A70-FDD9-30C5-78AA79C65293}"/>
          </ac:spMkLst>
        </pc:spChg>
        <pc:spChg chg="del mod">
          <ac:chgData name="Lois LEMAITRE" userId="a396470e-e463-4c48-b582-945c252c4895" providerId="ADAL" clId="{E460FC6E-41B8-4DFA-B491-62FEC888F2A4}" dt="2024-02-21T22:57:35.232" v="290" actId="478"/>
          <ac:spMkLst>
            <pc:docMk/>
            <pc:sldMk cId="3690517548" sldId="277"/>
            <ac:spMk id="10" creationId="{230B562B-D909-F9A9-5306-7532F968A657}"/>
          </ac:spMkLst>
        </pc:spChg>
        <pc:spChg chg="del">
          <ac:chgData name="Lois LEMAITRE" userId="a396470e-e463-4c48-b582-945c252c4895" providerId="ADAL" clId="{E460FC6E-41B8-4DFA-B491-62FEC888F2A4}" dt="2024-02-21T22:57:32.611" v="287" actId="478"/>
          <ac:spMkLst>
            <pc:docMk/>
            <pc:sldMk cId="3690517548" sldId="277"/>
            <ac:spMk id="12" creationId="{98FDB708-3C30-43DB-B13D-DDCAD6277D5E}"/>
          </ac:spMkLst>
        </pc:spChg>
        <pc:spChg chg="del">
          <ac:chgData name="Lois LEMAITRE" userId="a396470e-e463-4c48-b582-945c252c4895" providerId="ADAL" clId="{E460FC6E-41B8-4DFA-B491-62FEC888F2A4}" dt="2024-02-21T22:57:32.611" v="287" actId="478"/>
          <ac:spMkLst>
            <pc:docMk/>
            <pc:sldMk cId="3690517548" sldId="277"/>
            <ac:spMk id="14" creationId="{9A8DC154-BB59-7297-E0F5-3D240FE00677}"/>
          </ac:spMkLst>
        </pc:spChg>
        <pc:spChg chg="add mod">
          <ac:chgData name="Lois LEMAITRE" userId="a396470e-e463-4c48-b582-945c252c4895" providerId="ADAL" clId="{E460FC6E-41B8-4DFA-B491-62FEC888F2A4}" dt="2024-02-21T22:59:53.306" v="314"/>
          <ac:spMkLst>
            <pc:docMk/>
            <pc:sldMk cId="3690517548" sldId="277"/>
            <ac:spMk id="15" creationId="{9A0FB1B0-0E99-5C2C-62DE-D41C97B16D46}"/>
          </ac:spMkLst>
        </pc:spChg>
        <pc:spChg chg="add mod">
          <ac:chgData name="Lois LEMAITRE" userId="a396470e-e463-4c48-b582-945c252c4895" providerId="ADAL" clId="{E460FC6E-41B8-4DFA-B491-62FEC888F2A4}" dt="2024-02-21T22:59:53.306" v="314"/>
          <ac:spMkLst>
            <pc:docMk/>
            <pc:sldMk cId="3690517548" sldId="277"/>
            <ac:spMk id="16" creationId="{DC856A36-6688-D9A4-8569-494422E5DA33}"/>
          </ac:spMkLst>
        </pc:spChg>
        <pc:spChg chg="add mod">
          <ac:chgData name="Lois LEMAITRE" userId="a396470e-e463-4c48-b582-945c252c4895" providerId="ADAL" clId="{E460FC6E-41B8-4DFA-B491-62FEC888F2A4}" dt="2024-02-21T22:59:53.306" v="314"/>
          <ac:spMkLst>
            <pc:docMk/>
            <pc:sldMk cId="3690517548" sldId="277"/>
            <ac:spMk id="17" creationId="{7832B3A8-B7CF-FE42-800F-8E3C362798A7}"/>
          </ac:spMkLst>
        </pc:spChg>
        <pc:spChg chg="add mod">
          <ac:chgData name="Lois LEMAITRE" userId="a396470e-e463-4c48-b582-945c252c4895" providerId="ADAL" clId="{E460FC6E-41B8-4DFA-B491-62FEC888F2A4}" dt="2024-02-21T22:59:53.306" v="314"/>
          <ac:spMkLst>
            <pc:docMk/>
            <pc:sldMk cId="3690517548" sldId="277"/>
            <ac:spMk id="18" creationId="{D4D2DF98-B3A1-7ED7-F6AC-3C4DF70D8DEE}"/>
          </ac:spMkLst>
        </pc:spChg>
        <pc:spChg chg="del">
          <ac:chgData name="Lois LEMAITRE" userId="a396470e-e463-4c48-b582-945c252c4895" providerId="ADAL" clId="{E460FC6E-41B8-4DFA-B491-62FEC888F2A4}" dt="2024-02-21T22:57:33.698" v="288" actId="478"/>
          <ac:spMkLst>
            <pc:docMk/>
            <pc:sldMk cId="3690517548" sldId="277"/>
            <ac:spMk id="19" creationId="{FE352A0C-09AA-442B-F47D-3039A6F312DB}"/>
          </ac:spMkLst>
        </pc:spChg>
        <pc:spChg chg="add mod">
          <ac:chgData name="Lois LEMAITRE" userId="a396470e-e463-4c48-b582-945c252c4895" providerId="ADAL" clId="{E460FC6E-41B8-4DFA-B491-62FEC888F2A4}" dt="2024-02-21T22:59:53.306" v="314"/>
          <ac:spMkLst>
            <pc:docMk/>
            <pc:sldMk cId="3690517548" sldId="277"/>
            <ac:spMk id="20" creationId="{01F0DB5E-157B-271F-1816-ED6E84D6F646}"/>
          </ac:spMkLst>
        </pc:spChg>
        <pc:picChg chg="add mod">
          <ac:chgData name="Lois LEMAITRE" userId="a396470e-e463-4c48-b582-945c252c4895" providerId="ADAL" clId="{E460FC6E-41B8-4DFA-B491-62FEC888F2A4}" dt="2024-02-21T22:59:53.306" v="314"/>
          <ac:picMkLst>
            <pc:docMk/>
            <pc:sldMk cId="3690517548" sldId="277"/>
            <ac:picMk id="11" creationId="{5E55C7C1-98DA-F4A3-111D-7A247AA9B36B}"/>
          </ac:picMkLst>
        </pc:picChg>
        <pc:picChg chg="del">
          <ac:chgData name="Lois LEMAITRE" userId="a396470e-e463-4c48-b582-945c252c4895" providerId="ADAL" clId="{E460FC6E-41B8-4DFA-B491-62FEC888F2A4}" dt="2024-02-21T22:57:32.611" v="287" actId="478"/>
          <ac:picMkLst>
            <pc:docMk/>
            <pc:sldMk cId="3690517548" sldId="277"/>
            <ac:picMk id="13" creationId="{3C4BA6C1-8F5B-C1AC-8A1D-556BB2900C8B}"/>
          </ac:picMkLst>
        </pc:picChg>
        <pc:picChg chg="add mod">
          <ac:chgData name="Lois LEMAITRE" userId="a396470e-e463-4c48-b582-945c252c4895" providerId="ADAL" clId="{E460FC6E-41B8-4DFA-B491-62FEC888F2A4}" dt="2024-02-21T22:59:53.306" v="314"/>
          <ac:picMkLst>
            <pc:docMk/>
            <pc:sldMk cId="3690517548" sldId="277"/>
            <ac:picMk id="21" creationId="{090E892E-9251-B1FE-324D-5C968CE5A264}"/>
          </ac:picMkLst>
        </pc:picChg>
        <pc:picChg chg="del">
          <ac:chgData name="Lois LEMAITRE" userId="a396470e-e463-4c48-b582-945c252c4895" providerId="ADAL" clId="{E460FC6E-41B8-4DFA-B491-62FEC888F2A4}" dt="2024-02-21T22:57:32.611" v="287" actId="478"/>
          <ac:picMkLst>
            <pc:docMk/>
            <pc:sldMk cId="3690517548" sldId="277"/>
            <ac:picMk id="22" creationId="{A8D84304-B167-B4F7-12B1-79ED57D506AE}"/>
          </ac:picMkLst>
        </pc:picChg>
        <pc:picChg chg="del">
          <ac:chgData name="Lois LEMAITRE" userId="a396470e-e463-4c48-b582-945c252c4895" providerId="ADAL" clId="{E460FC6E-41B8-4DFA-B491-62FEC888F2A4}" dt="2024-02-21T22:57:32.611" v="287" actId="478"/>
          <ac:picMkLst>
            <pc:docMk/>
            <pc:sldMk cId="3690517548" sldId="277"/>
            <ac:picMk id="23" creationId="{4E36BEF6-1268-7F09-C2F6-450BE8960081}"/>
          </ac:picMkLst>
        </pc:picChg>
        <pc:picChg chg="del">
          <ac:chgData name="Lois LEMAITRE" userId="a396470e-e463-4c48-b582-945c252c4895" providerId="ADAL" clId="{E460FC6E-41B8-4DFA-B491-62FEC888F2A4}" dt="2024-02-21T22:57:32.611" v="287" actId="478"/>
          <ac:picMkLst>
            <pc:docMk/>
            <pc:sldMk cId="3690517548" sldId="277"/>
            <ac:picMk id="24" creationId="{A7D97AEA-B7C8-481F-EFEA-D11CC1552244}"/>
          </ac:picMkLst>
        </pc:picChg>
        <pc:picChg chg="del">
          <ac:chgData name="Lois LEMAITRE" userId="a396470e-e463-4c48-b582-945c252c4895" providerId="ADAL" clId="{E460FC6E-41B8-4DFA-B491-62FEC888F2A4}" dt="2024-02-21T22:57:32.611" v="287" actId="478"/>
          <ac:picMkLst>
            <pc:docMk/>
            <pc:sldMk cId="3690517548" sldId="277"/>
            <ac:picMk id="25" creationId="{4FC2DC20-1CB2-41DF-2695-B7B6B1E64ECE}"/>
          </ac:picMkLst>
        </pc:picChg>
        <pc:picChg chg="add mod">
          <ac:chgData name="Lois LEMAITRE" userId="a396470e-e463-4c48-b582-945c252c4895" providerId="ADAL" clId="{E460FC6E-41B8-4DFA-B491-62FEC888F2A4}" dt="2024-02-21T22:59:53.306" v="314"/>
          <ac:picMkLst>
            <pc:docMk/>
            <pc:sldMk cId="3690517548" sldId="277"/>
            <ac:picMk id="26" creationId="{C673509A-6087-F229-2F42-9B9ADD7ECE1A}"/>
          </ac:picMkLst>
        </pc:picChg>
        <pc:picChg chg="add mod">
          <ac:chgData name="Lois LEMAITRE" userId="a396470e-e463-4c48-b582-945c252c4895" providerId="ADAL" clId="{E460FC6E-41B8-4DFA-B491-62FEC888F2A4}" dt="2024-02-21T22:59:53.306" v="314"/>
          <ac:picMkLst>
            <pc:docMk/>
            <pc:sldMk cId="3690517548" sldId="277"/>
            <ac:picMk id="27" creationId="{026F3415-FE6B-1671-C491-4A27E83B2A1C}"/>
          </ac:picMkLst>
        </pc:picChg>
        <pc:picChg chg="add mod">
          <ac:chgData name="Lois LEMAITRE" userId="a396470e-e463-4c48-b582-945c252c4895" providerId="ADAL" clId="{E460FC6E-41B8-4DFA-B491-62FEC888F2A4}" dt="2024-02-21T22:59:53.306" v="314"/>
          <ac:picMkLst>
            <pc:docMk/>
            <pc:sldMk cId="3690517548" sldId="277"/>
            <ac:picMk id="28" creationId="{805F914F-F149-12E2-8461-1BEC15DBC72B}"/>
          </ac:picMkLst>
        </pc:picChg>
      </pc:sldChg>
      <pc:sldChg chg="addSp delSp modSp mod">
        <pc:chgData name="Lois LEMAITRE" userId="a396470e-e463-4c48-b582-945c252c4895" providerId="ADAL" clId="{E460FC6E-41B8-4DFA-B491-62FEC888F2A4}" dt="2024-02-21T23:00:00.321" v="320"/>
        <pc:sldMkLst>
          <pc:docMk/>
          <pc:sldMk cId="3748156964" sldId="278"/>
        </pc:sldMkLst>
        <pc:spChg chg="add mod">
          <ac:chgData name="Lois LEMAITRE" userId="a396470e-e463-4c48-b582-945c252c4895" providerId="ADAL" clId="{E460FC6E-41B8-4DFA-B491-62FEC888F2A4}" dt="2024-02-21T23:00:00.321" v="320"/>
          <ac:spMkLst>
            <pc:docMk/>
            <pc:sldMk cId="3748156964" sldId="278"/>
            <ac:spMk id="2" creationId="{F441818A-2CA5-B7F2-E6A2-AB591C20A2F0}"/>
          </ac:spMkLst>
        </pc:spChg>
        <pc:spChg chg="del">
          <ac:chgData name="Lois LEMAITRE" userId="a396470e-e463-4c48-b582-945c252c4895" providerId="ADAL" clId="{E460FC6E-41B8-4DFA-B491-62FEC888F2A4}" dt="2024-02-21T22:59:30.697" v="306" actId="478"/>
          <ac:spMkLst>
            <pc:docMk/>
            <pc:sldMk cId="3748156964" sldId="278"/>
            <ac:spMk id="5" creationId="{05A8A95C-6C0F-75F1-7E67-BB7B63D97E60}"/>
          </ac:spMkLst>
        </pc:spChg>
        <pc:spChg chg="mod">
          <ac:chgData name="Lois LEMAITRE" userId="a396470e-e463-4c48-b582-945c252c4895" providerId="ADAL" clId="{E460FC6E-41B8-4DFA-B491-62FEC888F2A4}" dt="2024-02-21T22:50:55.802" v="49" actId="20577"/>
          <ac:spMkLst>
            <pc:docMk/>
            <pc:sldMk cId="3748156964" sldId="278"/>
            <ac:spMk id="6" creationId="{47644F41-7C2E-AE0B-3434-CD2E7F757A48}"/>
          </ac:spMkLst>
        </pc:spChg>
        <pc:spChg chg="del">
          <ac:chgData name="Lois LEMAITRE" userId="a396470e-e463-4c48-b582-945c252c4895" providerId="ADAL" clId="{E460FC6E-41B8-4DFA-B491-62FEC888F2A4}" dt="2024-02-21T22:59:30.697" v="306" actId="478"/>
          <ac:spMkLst>
            <pc:docMk/>
            <pc:sldMk cId="3748156964" sldId="278"/>
            <ac:spMk id="7" creationId="{93BDE554-F336-2B70-D748-E54B40179164}"/>
          </ac:spMkLst>
        </pc:spChg>
        <pc:spChg chg="del">
          <ac:chgData name="Lois LEMAITRE" userId="a396470e-e463-4c48-b582-945c252c4895" providerId="ADAL" clId="{E460FC6E-41B8-4DFA-B491-62FEC888F2A4}" dt="2024-02-21T22:59:30.697" v="306" actId="478"/>
          <ac:spMkLst>
            <pc:docMk/>
            <pc:sldMk cId="3748156964" sldId="278"/>
            <ac:spMk id="8" creationId="{01ECEC5A-513B-8F3C-2237-6D1525C68FA8}"/>
          </ac:spMkLst>
        </pc:spChg>
        <pc:spChg chg="add mod">
          <ac:chgData name="Lois LEMAITRE" userId="a396470e-e463-4c48-b582-945c252c4895" providerId="ADAL" clId="{E460FC6E-41B8-4DFA-B491-62FEC888F2A4}" dt="2024-02-21T23:00:00.321" v="320"/>
          <ac:spMkLst>
            <pc:docMk/>
            <pc:sldMk cId="3748156964" sldId="278"/>
            <ac:spMk id="9" creationId="{C086A932-89E8-6F7B-79BB-0F5E2575072E}"/>
          </ac:spMkLst>
        </pc:spChg>
        <pc:spChg chg="del">
          <ac:chgData name="Lois LEMAITRE" userId="a396470e-e463-4c48-b582-945c252c4895" providerId="ADAL" clId="{E460FC6E-41B8-4DFA-B491-62FEC888F2A4}" dt="2024-02-21T22:59:30.697" v="306" actId="478"/>
          <ac:spMkLst>
            <pc:docMk/>
            <pc:sldMk cId="3748156964" sldId="278"/>
            <ac:spMk id="10" creationId="{044ED6FF-3B1F-F4C5-556A-DC24933399EE}"/>
          </ac:spMkLst>
        </pc:spChg>
        <pc:spChg chg="del">
          <ac:chgData name="Lois LEMAITRE" userId="a396470e-e463-4c48-b582-945c252c4895" providerId="ADAL" clId="{E460FC6E-41B8-4DFA-B491-62FEC888F2A4}" dt="2024-02-21T22:59:30.697" v="306" actId="478"/>
          <ac:spMkLst>
            <pc:docMk/>
            <pc:sldMk cId="3748156964" sldId="278"/>
            <ac:spMk id="12" creationId="{3E4A8A40-F05E-5AFE-2D03-1CEF7792E2DB}"/>
          </ac:spMkLst>
        </pc:spChg>
        <pc:spChg chg="del">
          <ac:chgData name="Lois LEMAITRE" userId="a396470e-e463-4c48-b582-945c252c4895" providerId="ADAL" clId="{E460FC6E-41B8-4DFA-B491-62FEC888F2A4}" dt="2024-02-21T22:59:30.697" v="306" actId="478"/>
          <ac:spMkLst>
            <pc:docMk/>
            <pc:sldMk cId="3748156964" sldId="278"/>
            <ac:spMk id="14" creationId="{2D6E3D19-C8AA-FFA2-75B1-46E3EF4A6A59}"/>
          </ac:spMkLst>
        </pc:spChg>
        <pc:spChg chg="add mod">
          <ac:chgData name="Lois LEMAITRE" userId="a396470e-e463-4c48-b582-945c252c4895" providerId="ADAL" clId="{E460FC6E-41B8-4DFA-B491-62FEC888F2A4}" dt="2024-02-21T23:00:00.321" v="320"/>
          <ac:spMkLst>
            <pc:docMk/>
            <pc:sldMk cId="3748156964" sldId="278"/>
            <ac:spMk id="15" creationId="{9C08F1E7-189F-40A8-18DD-5A5E371CD79E}"/>
          </ac:spMkLst>
        </pc:spChg>
        <pc:spChg chg="add mod">
          <ac:chgData name="Lois LEMAITRE" userId="a396470e-e463-4c48-b582-945c252c4895" providerId="ADAL" clId="{E460FC6E-41B8-4DFA-B491-62FEC888F2A4}" dt="2024-02-21T23:00:00.321" v="320"/>
          <ac:spMkLst>
            <pc:docMk/>
            <pc:sldMk cId="3748156964" sldId="278"/>
            <ac:spMk id="16" creationId="{F512CC7E-7137-1747-4435-090CD9B96037}"/>
          </ac:spMkLst>
        </pc:spChg>
        <pc:spChg chg="add mod">
          <ac:chgData name="Lois LEMAITRE" userId="a396470e-e463-4c48-b582-945c252c4895" providerId="ADAL" clId="{E460FC6E-41B8-4DFA-B491-62FEC888F2A4}" dt="2024-02-21T23:00:00.321" v="320"/>
          <ac:spMkLst>
            <pc:docMk/>
            <pc:sldMk cId="3748156964" sldId="278"/>
            <ac:spMk id="17" creationId="{F6931668-0668-93EA-90B3-011FA3776F06}"/>
          </ac:spMkLst>
        </pc:spChg>
        <pc:spChg chg="add mod">
          <ac:chgData name="Lois LEMAITRE" userId="a396470e-e463-4c48-b582-945c252c4895" providerId="ADAL" clId="{E460FC6E-41B8-4DFA-B491-62FEC888F2A4}" dt="2024-02-21T23:00:00.321" v="320"/>
          <ac:spMkLst>
            <pc:docMk/>
            <pc:sldMk cId="3748156964" sldId="278"/>
            <ac:spMk id="18" creationId="{91335088-3713-0A55-C5DC-1BDCD6531D32}"/>
          </ac:spMkLst>
        </pc:spChg>
        <pc:spChg chg="del">
          <ac:chgData name="Lois LEMAITRE" userId="a396470e-e463-4c48-b582-945c252c4895" providerId="ADAL" clId="{E460FC6E-41B8-4DFA-B491-62FEC888F2A4}" dt="2024-02-21T22:59:32.111" v="307" actId="478"/>
          <ac:spMkLst>
            <pc:docMk/>
            <pc:sldMk cId="3748156964" sldId="278"/>
            <ac:spMk id="19" creationId="{8CD11D60-71AA-F6C3-8F2F-D92021BD72BA}"/>
          </ac:spMkLst>
        </pc:spChg>
        <pc:spChg chg="add mod">
          <ac:chgData name="Lois LEMAITRE" userId="a396470e-e463-4c48-b582-945c252c4895" providerId="ADAL" clId="{E460FC6E-41B8-4DFA-B491-62FEC888F2A4}" dt="2024-02-21T23:00:00.321" v="320"/>
          <ac:spMkLst>
            <pc:docMk/>
            <pc:sldMk cId="3748156964" sldId="278"/>
            <ac:spMk id="20" creationId="{14528CCE-EC46-A8CD-5E1A-631C364FD0E0}"/>
          </ac:spMkLst>
        </pc:spChg>
        <pc:picChg chg="add mod">
          <ac:chgData name="Lois LEMAITRE" userId="a396470e-e463-4c48-b582-945c252c4895" providerId="ADAL" clId="{E460FC6E-41B8-4DFA-B491-62FEC888F2A4}" dt="2024-02-21T23:00:00.321" v="320"/>
          <ac:picMkLst>
            <pc:docMk/>
            <pc:sldMk cId="3748156964" sldId="278"/>
            <ac:picMk id="11" creationId="{67D5BC91-2729-AE8C-CE4C-FFA25FDC96DC}"/>
          </ac:picMkLst>
        </pc:picChg>
        <pc:picChg chg="del">
          <ac:chgData name="Lois LEMAITRE" userId="a396470e-e463-4c48-b582-945c252c4895" providerId="ADAL" clId="{E460FC6E-41B8-4DFA-B491-62FEC888F2A4}" dt="2024-02-21T22:59:30.697" v="306" actId="478"/>
          <ac:picMkLst>
            <pc:docMk/>
            <pc:sldMk cId="3748156964" sldId="278"/>
            <ac:picMk id="13" creationId="{DE84913D-1242-358C-DACE-4276406A9E73}"/>
          </ac:picMkLst>
        </pc:picChg>
        <pc:picChg chg="add mod">
          <ac:chgData name="Lois LEMAITRE" userId="a396470e-e463-4c48-b582-945c252c4895" providerId="ADAL" clId="{E460FC6E-41B8-4DFA-B491-62FEC888F2A4}" dt="2024-02-21T23:00:00.321" v="320"/>
          <ac:picMkLst>
            <pc:docMk/>
            <pc:sldMk cId="3748156964" sldId="278"/>
            <ac:picMk id="21" creationId="{7CBE7255-010E-B134-0D30-35E605F48856}"/>
          </ac:picMkLst>
        </pc:picChg>
        <pc:picChg chg="del">
          <ac:chgData name="Lois LEMAITRE" userId="a396470e-e463-4c48-b582-945c252c4895" providerId="ADAL" clId="{E460FC6E-41B8-4DFA-B491-62FEC888F2A4}" dt="2024-02-21T22:59:30.697" v="306" actId="478"/>
          <ac:picMkLst>
            <pc:docMk/>
            <pc:sldMk cId="3748156964" sldId="278"/>
            <ac:picMk id="22" creationId="{E8AAF74C-44B2-FA7F-10C8-23BB8B0BDF1E}"/>
          </ac:picMkLst>
        </pc:picChg>
        <pc:picChg chg="del">
          <ac:chgData name="Lois LEMAITRE" userId="a396470e-e463-4c48-b582-945c252c4895" providerId="ADAL" clId="{E460FC6E-41B8-4DFA-B491-62FEC888F2A4}" dt="2024-02-21T22:59:30.697" v="306" actId="478"/>
          <ac:picMkLst>
            <pc:docMk/>
            <pc:sldMk cId="3748156964" sldId="278"/>
            <ac:picMk id="23" creationId="{7C13A5E5-C28C-CDFB-5238-6FA5CE864258}"/>
          </ac:picMkLst>
        </pc:picChg>
        <pc:picChg chg="del">
          <ac:chgData name="Lois LEMAITRE" userId="a396470e-e463-4c48-b582-945c252c4895" providerId="ADAL" clId="{E460FC6E-41B8-4DFA-B491-62FEC888F2A4}" dt="2024-02-21T22:59:30.697" v="306" actId="478"/>
          <ac:picMkLst>
            <pc:docMk/>
            <pc:sldMk cId="3748156964" sldId="278"/>
            <ac:picMk id="24" creationId="{C1B1DD8E-A60E-D67A-37CB-2078526AAA5A}"/>
          </ac:picMkLst>
        </pc:picChg>
        <pc:picChg chg="del">
          <ac:chgData name="Lois LEMAITRE" userId="a396470e-e463-4c48-b582-945c252c4895" providerId="ADAL" clId="{E460FC6E-41B8-4DFA-B491-62FEC888F2A4}" dt="2024-02-21T22:59:30.697" v="306" actId="478"/>
          <ac:picMkLst>
            <pc:docMk/>
            <pc:sldMk cId="3748156964" sldId="278"/>
            <ac:picMk id="25" creationId="{AF147ED3-6A8F-746C-F47D-F742F7AADA79}"/>
          </ac:picMkLst>
        </pc:picChg>
        <pc:picChg chg="add mod">
          <ac:chgData name="Lois LEMAITRE" userId="a396470e-e463-4c48-b582-945c252c4895" providerId="ADAL" clId="{E460FC6E-41B8-4DFA-B491-62FEC888F2A4}" dt="2024-02-21T23:00:00.321" v="320"/>
          <ac:picMkLst>
            <pc:docMk/>
            <pc:sldMk cId="3748156964" sldId="278"/>
            <ac:picMk id="26" creationId="{59D04D83-D85C-4A12-DD5B-5E1325A030EA}"/>
          </ac:picMkLst>
        </pc:picChg>
        <pc:picChg chg="add mod">
          <ac:chgData name="Lois LEMAITRE" userId="a396470e-e463-4c48-b582-945c252c4895" providerId="ADAL" clId="{E460FC6E-41B8-4DFA-B491-62FEC888F2A4}" dt="2024-02-21T23:00:00.321" v="320"/>
          <ac:picMkLst>
            <pc:docMk/>
            <pc:sldMk cId="3748156964" sldId="278"/>
            <ac:picMk id="27" creationId="{536D4C6A-77D1-0382-EF52-0ED780EBE009}"/>
          </ac:picMkLst>
        </pc:picChg>
        <pc:picChg chg="add mod">
          <ac:chgData name="Lois LEMAITRE" userId="a396470e-e463-4c48-b582-945c252c4895" providerId="ADAL" clId="{E460FC6E-41B8-4DFA-B491-62FEC888F2A4}" dt="2024-02-21T23:00:00.321" v="320"/>
          <ac:picMkLst>
            <pc:docMk/>
            <pc:sldMk cId="3748156964" sldId="278"/>
            <ac:picMk id="28" creationId="{A16C53EE-3929-E79D-85BD-1B72DF65C573}"/>
          </ac:picMkLst>
        </pc:picChg>
      </pc:sldChg>
      <pc:sldChg chg="addSp delSp modSp mod">
        <pc:chgData name="Lois LEMAITRE" userId="a396470e-e463-4c48-b582-945c252c4895" providerId="ADAL" clId="{E460FC6E-41B8-4DFA-B491-62FEC888F2A4}" dt="2024-02-21T23:00:01.188" v="321"/>
        <pc:sldMkLst>
          <pc:docMk/>
          <pc:sldMk cId="636434464" sldId="280"/>
        </pc:sldMkLst>
        <pc:spChg chg="add mod">
          <ac:chgData name="Lois LEMAITRE" userId="a396470e-e463-4c48-b582-945c252c4895" providerId="ADAL" clId="{E460FC6E-41B8-4DFA-B491-62FEC888F2A4}" dt="2024-02-21T23:00:01.188" v="321"/>
          <ac:spMkLst>
            <pc:docMk/>
            <pc:sldMk cId="636434464" sldId="280"/>
            <ac:spMk id="2" creationId="{D6904209-0560-51A9-28AF-7FA40F6783B5}"/>
          </ac:spMkLst>
        </pc:spChg>
        <pc:spChg chg="add mod">
          <ac:chgData name="Lois LEMAITRE" userId="a396470e-e463-4c48-b582-945c252c4895" providerId="ADAL" clId="{E460FC6E-41B8-4DFA-B491-62FEC888F2A4}" dt="2024-02-21T23:00:01.188" v="321"/>
          <ac:spMkLst>
            <pc:docMk/>
            <pc:sldMk cId="636434464" sldId="280"/>
            <ac:spMk id="4" creationId="{F6F8A608-8657-37A4-6F0C-2E5EF2E590DD}"/>
          </ac:spMkLst>
        </pc:spChg>
        <pc:spChg chg="del">
          <ac:chgData name="Lois LEMAITRE" userId="a396470e-e463-4c48-b582-945c252c4895" providerId="ADAL" clId="{E460FC6E-41B8-4DFA-B491-62FEC888F2A4}" dt="2024-02-21T22:59:35.671" v="308" actId="478"/>
          <ac:spMkLst>
            <pc:docMk/>
            <pc:sldMk cId="636434464" sldId="280"/>
            <ac:spMk id="5" creationId="{CD0EB4C4-C371-5207-CF09-73D29FC38842}"/>
          </ac:spMkLst>
        </pc:spChg>
        <pc:spChg chg="mod">
          <ac:chgData name="Lois LEMAITRE" userId="a396470e-e463-4c48-b582-945c252c4895" providerId="ADAL" clId="{E460FC6E-41B8-4DFA-B491-62FEC888F2A4}" dt="2024-02-21T22:50:48.305" v="26" actId="20577"/>
          <ac:spMkLst>
            <pc:docMk/>
            <pc:sldMk cId="636434464" sldId="280"/>
            <ac:spMk id="6" creationId="{38B6EA62-BCD1-1AFA-AE83-61264DBB64C1}"/>
          </ac:spMkLst>
        </pc:spChg>
        <pc:spChg chg="del">
          <ac:chgData name="Lois LEMAITRE" userId="a396470e-e463-4c48-b582-945c252c4895" providerId="ADAL" clId="{E460FC6E-41B8-4DFA-B491-62FEC888F2A4}" dt="2024-02-21T22:59:35.671" v="308" actId="478"/>
          <ac:spMkLst>
            <pc:docMk/>
            <pc:sldMk cId="636434464" sldId="280"/>
            <ac:spMk id="7" creationId="{B5BBB939-F1FF-4A97-AF40-5CC8E7FCDC9B}"/>
          </ac:spMkLst>
        </pc:spChg>
        <pc:spChg chg="del">
          <ac:chgData name="Lois LEMAITRE" userId="a396470e-e463-4c48-b582-945c252c4895" providerId="ADAL" clId="{E460FC6E-41B8-4DFA-B491-62FEC888F2A4}" dt="2024-02-21T22:59:35.671" v="308" actId="478"/>
          <ac:spMkLst>
            <pc:docMk/>
            <pc:sldMk cId="636434464" sldId="280"/>
            <ac:spMk id="8" creationId="{E5FBAF1A-BC8A-3EF3-9496-EDABF152DFA9}"/>
          </ac:spMkLst>
        </pc:spChg>
        <pc:spChg chg="del">
          <ac:chgData name="Lois LEMAITRE" userId="a396470e-e463-4c48-b582-945c252c4895" providerId="ADAL" clId="{E460FC6E-41B8-4DFA-B491-62FEC888F2A4}" dt="2024-02-21T22:59:35.671" v="308" actId="478"/>
          <ac:spMkLst>
            <pc:docMk/>
            <pc:sldMk cId="636434464" sldId="280"/>
            <ac:spMk id="10" creationId="{AF62F89A-EA1F-DB64-EFC2-675796868999}"/>
          </ac:spMkLst>
        </pc:spChg>
        <pc:spChg chg="del">
          <ac:chgData name="Lois LEMAITRE" userId="a396470e-e463-4c48-b582-945c252c4895" providerId="ADAL" clId="{E460FC6E-41B8-4DFA-B491-62FEC888F2A4}" dt="2024-02-21T22:59:35.671" v="308" actId="478"/>
          <ac:spMkLst>
            <pc:docMk/>
            <pc:sldMk cId="636434464" sldId="280"/>
            <ac:spMk id="12" creationId="{431257D7-ACBA-181B-A757-D22E2A23D2E1}"/>
          </ac:spMkLst>
        </pc:spChg>
        <pc:spChg chg="del">
          <ac:chgData name="Lois LEMAITRE" userId="a396470e-e463-4c48-b582-945c252c4895" providerId="ADAL" clId="{E460FC6E-41B8-4DFA-B491-62FEC888F2A4}" dt="2024-02-21T22:59:35.671" v="308" actId="478"/>
          <ac:spMkLst>
            <pc:docMk/>
            <pc:sldMk cId="636434464" sldId="280"/>
            <ac:spMk id="14" creationId="{DA7BA993-54C7-C09B-286E-95C613414495}"/>
          </ac:spMkLst>
        </pc:spChg>
        <pc:spChg chg="add mod">
          <ac:chgData name="Lois LEMAITRE" userId="a396470e-e463-4c48-b582-945c252c4895" providerId="ADAL" clId="{E460FC6E-41B8-4DFA-B491-62FEC888F2A4}" dt="2024-02-21T23:00:01.188" v="321"/>
          <ac:spMkLst>
            <pc:docMk/>
            <pc:sldMk cId="636434464" sldId="280"/>
            <ac:spMk id="15" creationId="{24B73F59-08FC-699C-80A5-AE00477600CE}"/>
          </ac:spMkLst>
        </pc:spChg>
        <pc:spChg chg="add mod">
          <ac:chgData name="Lois LEMAITRE" userId="a396470e-e463-4c48-b582-945c252c4895" providerId="ADAL" clId="{E460FC6E-41B8-4DFA-B491-62FEC888F2A4}" dt="2024-02-21T23:00:01.188" v="321"/>
          <ac:spMkLst>
            <pc:docMk/>
            <pc:sldMk cId="636434464" sldId="280"/>
            <ac:spMk id="16" creationId="{CAF31A94-222F-D5A6-AC56-AEB399BAC669}"/>
          </ac:spMkLst>
        </pc:spChg>
        <pc:spChg chg="add mod">
          <ac:chgData name="Lois LEMAITRE" userId="a396470e-e463-4c48-b582-945c252c4895" providerId="ADAL" clId="{E460FC6E-41B8-4DFA-B491-62FEC888F2A4}" dt="2024-02-21T23:00:01.188" v="321"/>
          <ac:spMkLst>
            <pc:docMk/>
            <pc:sldMk cId="636434464" sldId="280"/>
            <ac:spMk id="17" creationId="{56A8DABE-D201-0F31-F247-D9C1DED712A5}"/>
          </ac:spMkLst>
        </pc:spChg>
        <pc:spChg chg="add mod">
          <ac:chgData name="Lois LEMAITRE" userId="a396470e-e463-4c48-b582-945c252c4895" providerId="ADAL" clId="{E460FC6E-41B8-4DFA-B491-62FEC888F2A4}" dt="2024-02-21T23:00:01.188" v="321"/>
          <ac:spMkLst>
            <pc:docMk/>
            <pc:sldMk cId="636434464" sldId="280"/>
            <ac:spMk id="18" creationId="{E4A6D43E-5D08-A66E-ADE4-1D26F0DBE702}"/>
          </ac:spMkLst>
        </pc:spChg>
        <pc:spChg chg="del">
          <ac:chgData name="Lois LEMAITRE" userId="a396470e-e463-4c48-b582-945c252c4895" providerId="ADAL" clId="{E460FC6E-41B8-4DFA-B491-62FEC888F2A4}" dt="2024-02-21T22:59:36.826" v="309" actId="478"/>
          <ac:spMkLst>
            <pc:docMk/>
            <pc:sldMk cId="636434464" sldId="280"/>
            <ac:spMk id="19" creationId="{5C25FE35-33C0-A434-1920-6D24FD73FF2C}"/>
          </ac:spMkLst>
        </pc:spChg>
        <pc:spChg chg="add mod">
          <ac:chgData name="Lois LEMAITRE" userId="a396470e-e463-4c48-b582-945c252c4895" providerId="ADAL" clId="{E460FC6E-41B8-4DFA-B491-62FEC888F2A4}" dt="2024-02-21T23:00:01.188" v="321"/>
          <ac:spMkLst>
            <pc:docMk/>
            <pc:sldMk cId="636434464" sldId="280"/>
            <ac:spMk id="20" creationId="{E7489DD1-940A-FC1F-C8A9-FCE13FF2CE83}"/>
          </ac:spMkLst>
        </pc:spChg>
        <pc:picChg chg="add mod">
          <ac:chgData name="Lois LEMAITRE" userId="a396470e-e463-4c48-b582-945c252c4895" providerId="ADAL" clId="{E460FC6E-41B8-4DFA-B491-62FEC888F2A4}" dt="2024-02-21T23:00:01.188" v="321"/>
          <ac:picMkLst>
            <pc:docMk/>
            <pc:sldMk cId="636434464" sldId="280"/>
            <ac:picMk id="11" creationId="{04D14E8B-0D27-2631-4B58-44C5FC03DD1D}"/>
          </ac:picMkLst>
        </pc:picChg>
        <pc:picChg chg="del">
          <ac:chgData name="Lois LEMAITRE" userId="a396470e-e463-4c48-b582-945c252c4895" providerId="ADAL" clId="{E460FC6E-41B8-4DFA-B491-62FEC888F2A4}" dt="2024-02-21T22:59:35.671" v="308" actId="478"/>
          <ac:picMkLst>
            <pc:docMk/>
            <pc:sldMk cId="636434464" sldId="280"/>
            <ac:picMk id="13" creationId="{2385AE9E-A98E-F0FB-BBCF-D759A328577B}"/>
          </ac:picMkLst>
        </pc:picChg>
        <pc:picChg chg="add mod">
          <ac:chgData name="Lois LEMAITRE" userId="a396470e-e463-4c48-b582-945c252c4895" providerId="ADAL" clId="{E460FC6E-41B8-4DFA-B491-62FEC888F2A4}" dt="2024-02-21T23:00:01.188" v="321"/>
          <ac:picMkLst>
            <pc:docMk/>
            <pc:sldMk cId="636434464" sldId="280"/>
            <ac:picMk id="21" creationId="{67899830-544D-7334-E1AE-D9CD08FA3FE7}"/>
          </ac:picMkLst>
        </pc:picChg>
        <pc:picChg chg="del">
          <ac:chgData name="Lois LEMAITRE" userId="a396470e-e463-4c48-b582-945c252c4895" providerId="ADAL" clId="{E460FC6E-41B8-4DFA-B491-62FEC888F2A4}" dt="2024-02-21T22:59:35.671" v="308" actId="478"/>
          <ac:picMkLst>
            <pc:docMk/>
            <pc:sldMk cId="636434464" sldId="280"/>
            <ac:picMk id="22" creationId="{44AFF6B0-A58B-E90D-E154-DB8AD9E94F42}"/>
          </ac:picMkLst>
        </pc:picChg>
        <pc:picChg chg="del">
          <ac:chgData name="Lois LEMAITRE" userId="a396470e-e463-4c48-b582-945c252c4895" providerId="ADAL" clId="{E460FC6E-41B8-4DFA-B491-62FEC888F2A4}" dt="2024-02-21T22:59:35.671" v="308" actId="478"/>
          <ac:picMkLst>
            <pc:docMk/>
            <pc:sldMk cId="636434464" sldId="280"/>
            <ac:picMk id="23" creationId="{BD336320-1846-8207-0C76-0E829118F2D1}"/>
          </ac:picMkLst>
        </pc:picChg>
        <pc:picChg chg="del">
          <ac:chgData name="Lois LEMAITRE" userId="a396470e-e463-4c48-b582-945c252c4895" providerId="ADAL" clId="{E460FC6E-41B8-4DFA-B491-62FEC888F2A4}" dt="2024-02-21T22:59:35.671" v="308" actId="478"/>
          <ac:picMkLst>
            <pc:docMk/>
            <pc:sldMk cId="636434464" sldId="280"/>
            <ac:picMk id="24" creationId="{C882D830-88FA-F84A-47EA-71C432B8745C}"/>
          </ac:picMkLst>
        </pc:picChg>
        <pc:picChg chg="del">
          <ac:chgData name="Lois LEMAITRE" userId="a396470e-e463-4c48-b582-945c252c4895" providerId="ADAL" clId="{E460FC6E-41B8-4DFA-B491-62FEC888F2A4}" dt="2024-02-21T22:59:35.671" v="308" actId="478"/>
          <ac:picMkLst>
            <pc:docMk/>
            <pc:sldMk cId="636434464" sldId="280"/>
            <ac:picMk id="25" creationId="{6C4810F0-8CA5-A768-E3EA-8750C28C65B3}"/>
          </ac:picMkLst>
        </pc:picChg>
        <pc:picChg chg="add mod">
          <ac:chgData name="Lois LEMAITRE" userId="a396470e-e463-4c48-b582-945c252c4895" providerId="ADAL" clId="{E460FC6E-41B8-4DFA-B491-62FEC888F2A4}" dt="2024-02-21T23:00:01.188" v="321"/>
          <ac:picMkLst>
            <pc:docMk/>
            <pc:sldMk cId="636434464" sldId="280"/>
            <ac:picMk id="26" creationId="{42FA98A9-1156-41BA-9056-0F731A7422A7}"/>
          </ac:picMkLst>
        </pc:picChg>
        <pc:picChg chg="add mod">
          <ac:chgData name="Lois LEMAITRE" userId="a396470e-e463-4c48-b582-945c252c4895" providerId="ADAL" clId="{E460FC6E-41B8-4DFA-B491-62FEC888F2A4}" dt="2024-02-21T23:00:01.188" v="321"/>
          <ac:picMkLst>
            <pc:docMk/>
            <pc:sldMk cId="636434464" sldId="280"/>
            <ac:picMk id="27" creationId="{E237C45C-2092-B412-3101-418A9EF789CD}"/>
          </ac:picMkLst>
        </pc:picChg>
        <pc:picChg chg="add mod">
          <ac:chgData name="Lois LEMAITRE" userId="a396470e-e463-4c48-b582-945c252c4895" providerId="ADAL" clId="{E460FC6E-41B8-4DFA-B491-62FEC888F2A4}" dt="2024-02-21T23:00:01.188" v="321"/>
          <ac:picMkLst>
            <pc:docMk/>
            <pc:sldMk cId="636434464" sldId="280"/>
            <ac:picMk id="28" creationId="{C87CC9DF-2BEB-85F5-254C-B8342C036214}"/>
          </ac:picMkLst>
        </pc:picChg>
      </pc:sldChg>
      <pc:sldChg chg="addSp delSp modSp mod">
        <pc:chgData name="Lois LEMAITRE" userId="a396470e-e463-4c48-b582-945c252c4895" providerId="ADAL" clId="{E460FC6E-41B8-4DFA-B491-62FEC888F2A4}" dt="2024-02-21T23:37:09.540" v="352" actId="1076"/>
        <pc:sldMkLst>
          <pc:docMk/>
          <pc:sldMk cId="2218633910" sldId="281"/>
        </pc:sldMkLst>
        <pc:spChg chg="add mod">
          <ac:chgData name="Lois LEMAITRE" userId="a396470e-e463-4c48-b582-945c252c4895" providerId="ADAL" clId="{E460FC6E-41B8-4DFA-B491-62FEC888F2A4}" dt="2024-02-21T23:00:02.188" v="322"/>
          <ac:spMkLst>
            <pc:docMk/>
            <pc:sldMk cId="2218633910" sldId="281"/>
            <ac:spMk id="2" creationId="{B66DE03E-FC34-0F36-2414-01F58EB8268E}"/>
          </ac:spMkLst>
        </pc:spChg>
        <pc:spChg chg="add mod">
          <ac:chgData name="Lois LEMAITRE" userId="a396470e-e463-4c48-b582-945c252c4895" providerId="ADAL" clId="{E460FC6E-41B8-4DFA-B491-62FEC888F2A4}" dt="2024-02-21T23:00:02.188" v="322"/>
          <ac:spMkLst>
            <pc:docMk/>
            <pc:sldMk cId="2218633910" sldId="281"/>
            <ac:spMk id="4" creationId="{B44443AA-02B4-03A3-E1EA-849CEF59FB77}"/>
          </ac:spMkLst>
        </pc:spChg>
        <pc:spChg chg="del">
          <ac:chgData name="Lois LEMAITRE" userId="a396470e-e463-4c48-b582-945c252c4895" providerId="ADAL" clId="{E460FC6E-41B8-4DFA-B491-62FEC888F2A4}" dt="2024-02-21T22:59:41.846" v="310" actId="478"/>
          <ac:spMkLst>
            <pc:docMk/>
            <pc:sldMk cId="2218633910" sldId="281"/>
            <ac:spMk id="5" creationId="{24342B7C-F875-3142-662F-54C54F64395E}"/>
          </ac:spMkLst>
        </pc:spChg>
        <pc:spChg chg="mod">
          <ac:chgData name="Lois LEMAITRE" userId="a396470e-e463-4c48-b582-945c252c4895" providerId="ADAL" clId="{E460FC6E-41B8-4DFA-B491-62FEC888F2A4}" dt="2024-02-21T23:36:14.160" v="348" actId="20577"/>
          <ac:spMkLst>
            <pc:docMk/>
            <pc:sldMk cId="2218633910" sldId="281"/>
            <ac:spMk id="6" creationId="{EEA38530-6BB5-7166-AC4F-BB3B2FDBE5C6}"/>
          </ac:spMkLst>
        </pc:spChg>
        <pc:spChg chg="del">
          <ac:chgData name="Lois LEMAITRE" userId="a396470e-e463-4c48-b582-945c252c4895" providerId="ADAL" clId="{E460FC6E-41B8-4DFA-B491-62FEC888F2A4}" dt="2024-02-21T22:59:41.846" v="310" actId="478"/>
          <ac:spMkLst>
            <pc:docMk/>
            <pc:sldMk cId="2218633910" sldId="281"/>
            <ac:spMk id="7" creationId="{63506C6A-BA98-7EEF-8B03-2FCC8AE24BEB}"/>
          </ac:spMkLst>
        </pc:spChg>
        <pc:spChg chg="del">
          <ac:chgData name="Lois LEMAITRE" userId="a396470e-e463-4c48-b582-945c252c4895" providerId="ADAL" clId="{E460FC6E-41B8-4DFA-B491-62FEC888F2A4}" dt="2024-02-21T22:59:41.846" v="310" actId="478"/>
          <ac:spMkLst>
            <pc:docMk/>
            <pc:sldMk cId="2218633910" sldId="281"/>
            <ac:spMk id="8" creationId="{B59DD5DF-CEF9-0DDE-3A1E-2F61D4056F5D}"/>
          </ac:spMkLst>
        </pc:spChg>
        <pc:spChg chg="del">
          <ac:chgData name="Lois LEMAITRE" userId="a396470e-e463-4c48-b582-945c252c4895" providerId="ADAL" clId="{E460FC6E-41B8-4DFA-B491-62FEC888F2A4}" dt="2024-02-21T22:59:41.846" v="310" actId="478"/>
          <ac:spMkLst>
            <pc:docMk/>
            <pc:sldMk cId="2218633910" sldId="281"/>
            <ac:spMk id="10" creationId="{8AABF172-87D9-DA0C-BC2E-13282A550A67}"/>
          </ac:spMkLst>
        </pc:spChg>
        <pc:spChg chg="add mod">
          <ac:chgData name="Lois LEMAITRE" userId="a396470e-e463-4c48-b582-945c252c4895" providerId="ADAL" clId="{E460FC6E-41B8-4DFA-B491-62FEC888F2A4}" dt="2024-02-21T23:00:02.188" v="322"/>
          <ac:spMkLst>
            <pc:docMk/>
            <pc:sldMk cId="2218633910" sldId="281"/>
            <ac:spMk id="11" creationId="{F695C2B9-685C-2DAB-ED0B-569420065331}"/>
          </ac:spMkLst>
        </pc:spChg>
        <pc:spChg chg="del">
          <ac:chgData name="Lois LEMAITRE" userId="a396470e-e463-4c48-b582-945c252c4895" providerId="ADAL" clId="{E460FC6E-41B8-4DFA-B491-62FEC888F2A4}" dt="2024-02-21T22:59:41.846" v="310" actId="478"/>
          <ac:spMkLst>
            <pc:docMk/>
            <pc:sldMk cId="2218633910" sldId="281"/>
            <ac:spMk id="12" creationId="{48598DF9-A1AD-2AB0-5050-8616356C99C8}"/>
          </ac:spMkLst>
        </pc:spChg>
        <pc:spChg chg="del">
          <ac:chgData name="Lois LEMAITRE" userId="a396470e-e463-4c48-b582-945c252c4895" providerId="ADAL" clId="{E460FC6E-41B8-4DFA-B491-62FEC888F2A4}" dt="2024-02-21T22:59:41.846" v="310" actId="478"/>
          <ac:spMkLst>
            <pc:docMk/>
            <pc:sldMk cId="2218633910" sldId="281"/>
            <ac:spMk id="14" creationId="{D9F26158-890B-710C-F6A6-D37C5C33C02F}"/>
          </ac:spMkLst>
        </pc:spChg>
        <pc:spChg chg="add mod">
          <ac:chgData name="Lois LEMAITRE" userId="a396470e-e463-4c48-b582-945c252c4895" providerId="ADAL" clId="{E460FC6E-41B8-4DFA-B491-62FEC888F2A4}" dt="2024-02-21T23:00:02.188" v="322"/>
          <ac:spMkLst>
            <pc:docMk/>
            <pc:sldMk cId="2218633910" sldId="281"/>
            <ac:spMk id="15" creationId="{0D3BF4BC-9A99-BFAE-BFE6-3D1D6F3936CB}"/>
          </ac:spMkLst>
        </pc:spChg>
        <pc:spChg chg="add mod">
          <ac:chgData name="Lois LEMAITRE" userId="a396470e-e463-4c48-b582-945c252c4895" providerId="ADAL" clId="{E460FC6E-41B8-4DFA-B491-62FEC888F2A4}" dt="2024-02-21T23:00:02.188" v="322"/>
          <ac:spMkLst>
            <pc:docMk/>
            <pc:sldMk cId="2218633910" sldId="281"/>
            <ac:spMk id="16" creationId="{546AB95B-9CDD-412A-2764-30F46FC2611C}"/>
          </ac:spMkLst>
        </pc:spChg>
        <pc:spChg chg="add mod">
          <ac:chgData name="Lois LEMAITRE" userId="a396470e-e463-4c48-b582-945c252c4895" providerId="ADAL" clId="{E460FC6E-41B8-4DFA-B491-62FEC888F2A4}" dt="2024-02-21T23:00:02.188" v="322"/>
          <ac:spMkLst>
            <pc:docMk/>
            <pc:sldMk cId="2218633910" sldId="281"/>
            <ac:spMk id="17" creationId="{56E720EB-2760-D18C-E67B-1AE0D8F39748}"/>
          </ac:spMkLst>
        </pc:spChg>
        <pc:spChg chg="add mod">
          <ac:chgData name="Lois LEMAITRE" userId="a396470e-e463-4c48-b582-945c252c4895" providerId="ADAL" clId="{E460FC6E-41B8-4DFA-B491-62FEC888F2A4}" dt="2024-02-21T23:00:02.188" v="322"/>
          <ac:spMkLst>
            <pc:docMk/>
            <pc:sldMk cId="2218633910" sldId="281"/>
            <ac:spMk id="18" creationId="{F855AFBA-67C2-66FA-BBCD-F90A171B886E}"/>
          </ac:spMkLst>
        </pc:spChg>
        <pc:spChg chg="del">
          <ac:chgData name="Lois LEMAITRE" userId="a396470e-e463-4c48-b582-945c252c4895" providerId="ADAL" clId="{E460FC6E-41B8-4DFA-B491-62FEC888F2A4}" dt="2024-02-21T22:59:43.145" v="311" actId="478"/>
          <ac:spMkLst>
            <pc:docMk/>
            <pc:sldMk cId="2218633910" sldId="281"/>
            <ac:spMk id="19" creationId="{B0D4AA85-759A-53EF-566A-8B46DD6ED52B}"/>
          </ac:spMkLst>
        </pc:spChg>
        <pc:picChg chg="add mod">
          <ac:chgData name="Lois LEMAITRE" userId="a396470e-e463-4c48-b582-945c252c4895" providerId="ADAL" clId="{E460FC6E-41B8-4DFA-B491-62FEC888F2A4}" dt="2024-02-21T23:00:02.188" v="322"/>
          <ac:picMkLst>
            <pc:docMk/>
            <pc:sldMk cId="2218633910" sldId="281"/>
            <ac:picMk id="9" creationId="{61B47A83-A695-8F11-8F0A-9AC00BF3C680}"/>
          </ac:picMkLst>
        </pc:picChg>
        <pc:picChg chg="del">
          <ac:chgData name="Lois LEMAITRE" userId="a396470e-e463-4c48-b582-945c252c4895" providerId="ADAL" clId="{E460FC6E-41B8-4DFA-B491-62FEC888F2A4}" dt="2024-02-19T20:41:13.574" v="0" actId="478"/>
          <ac:picMkLst>
            <pc:docMk/>
            <pc:sldMk cId="2218633910" sldId="281"/>
            <ac:picMk id="9" creationId="{8FDEFC1D-944A-C56F-AE56-D7F936E7AF62}"/>
          </ac:picMkLst>
        </pc:picChg>
        <pc:picChg chg="del">
          <ac:chgData name="Lois LEMAITRE" userId="a396470e-e463-4c48-b582-945c252c4895" providerId="ADAL" clId="{E460FC6E-41B8-4DFA-B491-62FEC888F2A4}" dt="2024-02-21T22:59:41.846" v="310" actId="478"/>
          <ac:picMkLst>
            <pc:docMk/>
            <pc:sldMk cId="2218633910" sldId="281"/>
            <ac:picMk id="13" creationId="{EF327DD6-8576-FD5D-CAAA-6184D04ABCB7}"/>
          </ac:picMkLst>
        </pc:picChg>
        <pc:picChg chg="add mod">
          <ac:chgData name="Lois LEMAITRE" userId="a396470e-e463-4c48-b582-945c252c4895" providerId="ADAL" clId="{E460FC6E-41B8-4DFA-B491-62FEC888F2A4}" dt="2024-02-21T23:00:02.188" v="322"/>
          <ac:picMkLst>
            <pc:docMk/>
            <pc:sldMk cId="2218633910" sldId="281"/>
            <ac:picMk id="20" creationId="{3AD82004-868E-4137-DB2A-8B5B946E7FE9}"/>
          </ac:picMkLst>
        </pc:picChg>
        <pc:picChg chg="add mod">
          <ac:chgData name="Lois LEMAITRE" userId="a396470e-e463-4c48-b582-945c252c4895" providerId="ADAL" clId="{E460FC6E-41B8-4DFA-B491-62FEC888F2A4}" dt="2024-02-21T23:00:02.188" v="322"/>
          <ac:picMkLst>
            <pc:docMk/>
            <pc:sldMk cId="2218633910" sldId="281"/>
            <ac:picMk id="21" creationId="{E5DAC863-9400-6010-CC57-635C98A795B3}"/>
          </ac:picMkLst>
        </pc:picChg>
        <pc:picChg chg="del">
          <ac:chgData name="Lois LEMAITRE" userId="a396470e-e463-4c48-b582-945c252c4895" providerId="ADAL" clId="{E460FC6E-41B8-4DFA-B491-62FEC888F2A4}" dt="2024-02-21T22:59:41.846" v="310" actId="478"/>
          <ac:picMkLst>
            <pc:docMk/>
            <pc:sldMk cId="2218633910" sldId="281"/>
            <ac:picMk id="22" creationId="{9FBA7FB0-0EAB-71AD-C17D-BDA67AD23CA0}"/>
          </ac:picMkLst>
        </pc:picChg>
        <pc:picChg chg="del">
          <ac:chgData name="Lois LEMAITRE" userId="a396470e-e463-4c48-b582-945c252c4895" providerId="ADAL" clId="{E460FC6E-41B8-4DFA-B491-62FEC888F2A4}" dt="2024-02-21T22:59:41.846" v="310" actId="478"/>
          <ac:picMkLst>
            <pc:docMk/>
            <pc:sldMk cId="2218633910" sldId="281"/>
            <ac:picMk id="23" creationId="{CC5CF2F0-65B9-DCAF-D55D-5C7E34C59C54}"/>
          </ac:picMkLst>
        </pc:picChg>
        <pc:picChg chg="del">
          <ac:chgData name="Lois LEMAITRE" userId="a396470e-e463-4c48-b582-945c252c4895" providerId="ADAL" clId="{E460FC6E-41B8-4DFA-B491-62FEC888F2A4}" dt="2024-02-21T22:59:41.846" v="310" actId="478"/>
          <ac:picMkLst>
            <pc:docMk/>
            <pc:sldMk cId="2218633910" sldId="281"/>
            <ac:picMk id="24" creationId="{9F161016-A78F-0FE1-EA83-5BD8D6636C6B}"/>
          </ac:picMkLst>
        </pc:picChg>
        <pc:picChg chg="del">
          <ac:chgData name="Lois LEMAITRE" userId="a396470e-e463-4c48-b582-945c252c4895" providerId="ADAL" clId="{E460FC6E-41B8-4DFA-B491-62FEC888F2A4}" dt="2024-02-21T22:59:41.846" v="310" actId="478"/>
          <ac:picMkLst>
            <pc:docMk/>
            <pc:sldMk cId="2218633910" sldId="281"/>
            <ac:picMk id="25" creationId="{CDC760AA-D37B-4E24-BE0E-0362DB812521}"/>
          </ac:picMkLst>
        </pc:picChg>
        <pc:picChg chg="add mod">
          <ac:chgData name="Lois LEMAITRE" userId="a396470e-e463-4c48-b582-945c252c4895" providerId="ADAL" clId="{E460FC6E-41B8-4DFA-B491-62FEC888F2A4}" dt="2024-02-21T23:00:02.188" v="322"/>
          <ac:picMkLst>
            <pc:docMk/>
            <pc:sldMk cId="2218633910" sldId="281"/>
            <ac:picMk id="26" creationId="{2126A8C4-5CC9-363F-108E-ECAB36C6B6C8}"/>
          </ac:picMkLst>
        </pc:picChg>
        <pc:picChg chg="add mod">
          <ac:chgData name="Lois LEMAITRE" userId="a396470e-e463-4c48-b582-945c252c4895" providerId="ADAL" clId="{E460FC6E-41B8-4DFA-B491-62FEC888F2A4}" dt="2024-02-21T23:00:02.188" v="322"/>
          <ac:picMkLst>
            <pc:docMk/>
            <pc:sldMk cId="2218633910" sldId="281"/>
            <ac:picMk id="27" creationId="{37A4C525-59D8-148A-C7A4-D01C43520E0F}"/>
          </ac:picMkLst>
        </pc:picChg>
        <pc:picChg chg="add del mod">
          <ac:chgData name="Lois LEMAITRE" userId="a396470e-e463-4c48-b582-945c252c4895" providerId="ADAL" clId="{E460FC6E-41B8-4DFA-B491-62FEC888F2A4}" dt="2024-02-21T23:03:15.146" v="330" actId="478"/>
          <ac:picMkLst>
            <pc:docMk/>
            <pc:sldMk cId="2218633910" sldId="281"/>
            <ac:picMk id="1026" creationId="{05E0433D-5AF0-7FB0-DD30-B6DBD00537EF}"/>
          </ac:picMkLst>
        </pc:picChg>
        <pc:picChg chg="add mod">
          <ac:chgData name="Lois LEMAITRE" userId="a396470e-e463-4c48-b582-945c252c4895" providerId="ADAL" clId="{E460FC6E-41B8-4DFA-B491-62FEC888F2A4}" dt="2024-02-21T23:04:29.072" v="345" actId="1076"/>
          <ac:picMkLst>
            <pc:docMk/>
            <pc:sldMk cId="2218633910" sldId="281"/>
            <ac:picMk id="1028" creationId="{BC2C0D5E-9A50-0DBF-4B06-E688F547B352}"/>
          </ac:picMkLst>
        </pc:picChg>
        <pc:picChg chg="add mod">
          <ac:chgData name="Lois LEMAITRE" userId="a396470e-e463-4c48-b582-945c252c4895" providerId="ADAL" clId="{E460FC6E-41B8-4DFA-B491-62FEC888F2A4}" dt="2024-02-21T23:04:25.723" v="344" actId="1076"/>
          <ac:picMkLst>
            <pc:docMk/>
            <pc:sldMk cId="2218633910" sldId="281"/>
            <ac:picMk id="1030" creationId="{7E88072D-1189-8B6D-913F-EECCBB00A183}"/>
          </ac:picMkLst>
        </pc:picChg>
        <pc:picChg chg="add mod">
          <ac:chgData name="Lois LEMAITRE" userId="a396470e-e463-4c48-b582-945c252c4895" providerId="ADAL" clId="{E460FC6E-41B8-4DFA-B491-62FEC888F2A4}" dt="2024-02-21T23:36:56.228" v="350" actId="1076"/>
          <ac:picMkLst>
            <pc:docMk/>
            <pc:sldMk cId="2218633910" sldId="281"/>
            <ac:picMk id="1032" creationId="{2A0B50E7-89D2-B5E4-DAB4-DA41A60B1508}"/>
          </ac:picMkLst>
        </pc:picChg>
        <pc:picChg chg="add mod">
          <ac:chgData name="Lois LEMAITRE" userId="a396470e-e463-4c48-b582-945c252c4895" providerId="ADAL" clId="{E460FC6E-41B8-4DFA-B491-62FEC888F2A4}" dt="2024-02-21T23:37:09.540" v="352" actId="1076"/>
          <ac:picMkLst>
            <pc:docMk/>
            <pc:sldMk cId="2218633910" sldId="281"/>
            <ac:picMk id="1034" creationId="{9DA6E157-2EF1-7B0F-1F4F-150B7B3B2CB7}"/>
          </ac:picMkLst>
        </pc:picChg>
      </pc:sldChg>
      <pc:sldChg chg="del">
        <pc:chgData name="Lois LEMAITRE" userId="a396470e-e463-4c48-b582-945c252c4895" providerId="ADAL" clId="{E460FC6E-41B8-4DFA-B491-62FEC888F2A4}" dt="2024-02-21T23:43:44.613" v="385" actId="47"/>
        <pc:sldMkLst>
          <pc:docMk/>
          <pc:sldMk cId="1015728107" sldId="282"/>
        </pc:sldMkLst>
      </pc:sldChg>
      <pc:sldChg chg="addSp delSp modSp add">
        <pc:chgData name="Lois LEMAITRE" userId="a396470e-e463-4c48-b582-945c252c4895" providerId="ADAL" clId="{E460FC6E-41B8-4DFA-B491-62FEC888F2A4}" dt="2024-02-21T23:42:41.448" v="382" actId="1076"/>
        <pc:sldMkLst>
          <pc:docMk/>
          <pc:sldMk cId="1979759163" sldId="282"/>
        </pc:sldMkLst>
        <pc:picChg chg="del">
          <ac:chgData name="Lois LEMAITRE" userId="a396470e-e463-4c48-b582-945c252c4895" providerId="ADAL" clId="{E460FC6E-41B8-4DFA-B491-62FEC888F2A4}" dt="2024-02-21T23:41:49.076" v="355" actId="478"/>
          <ac:picMkLst>
            <pc:docMk/>
            <pc:sldMk cId="1979759163" sldId="282"/>
            <ac:picMk id="1028" creationId="{6936680B-D222-2B8A-9C40-CDE4A3394B54}"/>
          </ac:picMkLst>
        </pc:picChg>
        <pc:picChg chg="del">
          <ac:chgData name="Lois LEMAITRE" userId="a396470e-e463-4c48-b582-945c252c4895" providerId="ADAL" clId="{E460FC6E-41B8-4DFA-B491-62FEC888F2A4}" dt="2024-02-21T23:41:48.651" v="354" actId="478"/>
          <ac:picMkLst>
            <pc:docMk/>
            <pc:sldMk cId="1979759163" sldId="282"/>
            <ac:picMk id="1030" creationId="{013B502D-1769-0A5C-A524-326ABF5F1F20}"/>
          </ac:picMkLst>
        </pc:picChg>
        <pc:picChg chg="del">
          <ac:chgData name="Lois LEMAITRE" userId="a396470e-e463-4c48-b582-945c252c4895" providerId="ADAL" clId="{E460FC6E-41B8-4DFA-B491-62FEC888F2A4}" dt="2024-02-21T23:41:49.450" v="356" actId="478"/>
          <ac:picMkLst>
            <pc:docMk/>
            <pc:sldMk cId="1979759163" sldId="282"/>
            <ac:picMk id="1032" creationId="{7744DFC2-C0C8-D83A-C120-B63D04701B59}"/>
          </ac:picMkLst>
        </pc:picChg>
        <pc:picChg chg="del">
          <ac:chgData name="Lois LEMAITRE" userId="a396470e-e463-4c48-b582-945c252c4895" providerId="ADAL" clId="{E460FC6E-41B8-4DFA-B491-62FEC888F2A4}" dt="2024-02-21T23:41:49.792" v="357" actId="478"/>
          <ac:picMkLst>
            <pc:docMk/>
            <pc:sldMk cId="1979759163" sldId="282"/>
            <ac:picMk id="1034" creationId="{F33C86CF-C909-6166-F46B-777AFB4439A6}"/>
          </ac:picMkLst>
        </pc:picChg>
        <pc:picChg chg="add mod">
          <ac:chgData name="Lois LEMAITRE" userId="a396470e-e463-4c48-b582-945c252c4895" providerId="ADAL" clId="{E460FC6E-41B8-4DFA-B491-62FEC888F2A4}" dt="2024-02-21T23:42:19.134" v="371" actId="1076"/>
          <ac:picMkLst>
            <pc:docMk/>
            <pc:sldMk cId="1979759163" sldId="282"/>
            <ac:picMk id="2050" creationId="{B1A26A71-D536-9FA2-4012-5B520A37126A}"/>
          </ac:picMkLst>
        </pc:picChg>
        <pc:picChg chg="add mod">
          <ac:chgData name="Lois LEMAITRE" userId="a396470e-e463-4c48-b582-945c252c4895" providerId="ADAL" clId="{E460FC6E-41B8-4DFA-B491-62FEC888F2A4}" dt="2024-02-21T23:42:02.490" v="367" actId="1076"/>
          <ac:picMkLst>
            <pc:docMk/>
            <pc:sldMk cId="1979759163" sldId="282"/>
            <ac:picMk id="2052" creationId="{E26732CD-BFC6-F96B-3632-96B8E064F5C9}"/>
          </ac:picMkLst>
        </pc:picChg>
        <pc:picChg chg="add mod">
          <ac:chgData name="Lois LEMAITRE" userId="a396470e-e463-4c48-b582-945c252c4895" providerId="ADAL" clId="{E460FC6E-41B8-4DFA-B491-62FEC888F2A4}" dt="2024-02-21T23:42:25.333" v="375" actId="14100"/>
          <ac:picMkLst>
            <pc:docMk/>
            <pc:sldMk cId="1979759163" sldId="282"/>
            <ac:picMk id="2054" creationId="{E8B7E8F0-9427-8B67-6E34-7C3712BDCCC2}"/>
          </ac:picMkLst>
        </pc:picChg>
        <pc:picChg chg="add mod">
          <ac:chgData name="Lois LEMAITRE" userId="a396470e-e463-4c48-b582-945c252c4895" providerId="ADAL" clId="{E460FC6E-41B8-4DFA-B491-62FEC888F2A4}" dt="2024-02-21T23:42:41.448" v="382" actId="1076"/>
          <ac:picMkLst>
            <pc:docMk/>
            <pc:sldMk cId="1979759163" sldId="282"/>
            <ac:picMk id="2056" creationId="{EC0661A4-F198-9943-0005-07210C566E05}"/>
          </ac:picMkLst>
        </pc:picChg>
      </pc:sldChg>
      <pc:sldChg chg="modSp add del mod modAnim">
        <pc:chgData name="Lois LEMAITRE" userId="a396470e-e463-4c48-b582-945c252c4895" providerId="ADAL" clId="{E460FC6E-41B8-4DFA-B491-62FEC888F2A4}" dt="2024-02-21T23:00:05.786" v="323" actId="47"/>
        <pc:sldMkLst>
          <pc:docMk/>
          <pc:sldMk cId="2967794299" sldId="282"/>
        </pc:sldMkLst>
        <pc:spChg chg="mod">
          <ac:chgData name="Lois LEMAITRE" userId="a396470e-e463-4c48-b582-945c252c4895" providerId="ADAL" clId="{E460FC6E-41B8-4DFA-B491-62FEC888F2A4}" dt="2024-02-21T22:55:20.195" v="263" actId="1076"/>
          <ac:spMkLst>
            <pc:docMk/>
            <pc:sldMk cId="2967794299" sldId="282"/>
            <ac:spMk id="5" creationId="{018B6747-70C4-9811-E0BE-F822853DBEFB}"/>
          </ac:spMkLst>
        </pc:spChg>
        <pc:spChg chg="mod">
          <ac:chgData name="Lois LEMAITRE" userId="a396470e-e463-4c48-b582-945c252c4895" providerId="ADAL" clId="{E460FC6E-41B8-4DFA-B491-62FEC888F2A4}" dt="2024-02-21T22:54:25.779" v="240" actId="1076"/>
          <ac:spMkLst>
            <pc:docMk/>
            <pc:sldMk cId="2967794299" sldId="282"/>
            <ac:spMk id="15" creationId="{95505CF9-FBEA-7123-B507-97FA04AC69A9}"/>
          </ac:spMkLst>
        </pc:spChg>
        <pc:spChg chg="mod">
          <ac:chgData name="Lois LEMAITRE" userId="a396470e-e463-4c48-b582-945c252c4895" providerId="ADAL" clId="{E460FC6E-41B8-4DFA-B491-62FEC888F2A4}" dt="2024-02-21T22:55:02.568" v="253" actId="1076"/>
          <ac:spMkLst>
            <pc:docMk/>
            <pc:sldMk cId="2967794299" sldId="282"/>
            <ac:spMk id="16" creationId="{6D6457C2-DA54-C0BF-8247-4BA98D94C7C2}"/>
          </ac:spMkLst>
        </pc:spChg>
        <pc:spChg chg="mod">
          <ac:chgData name="Lois LEMAITRE" userId="a396470e-e463-4c48-b582-945c252c4895" providerId="ADAL" clId="{E460FC6E-41B8-4DFA-B491-62FEC888F2A4}" dt="2024-02-21T22:55:13.677" v="257" actId="1076"/>
          <ac:spMkLst>
            <pc:docMk/>
            <pc:sldMk cId="2967794299" sldId="282"/>
            <ac:spMk id="17" creationId="{595F68C3-D771-6AC4-9A02-DAC4243E4FDD}"/>
          </ac:spMkLst>
        </pc:spChg>
        <pc:spChg chg="mod">
          <ac:chgData name="Lois LEMAITRE" userId="a396470e-e463-4c48-b582-945c252c4895" providerId="ADAL" clId="{E460FC6E-41B8-4DFA-B491-62FEC888F2A4}" dt="2024-02-21T22:55:32.825" v="267" actId="1076"/>
          <ac:spMkLst>
            <pc:docMk/>
            <pc:sldMk cId="2967794299" sldId="282"/>
            <ac:spMk id="18" creationId="{70F5E7AE-5A8D-0272-64CC-D060C616A038}"/>
          </ac:spMkLst>
        </pc:spChg>
        <pc:spChg chg="mod">
          <ac:chgData name="Lois LEMAITRE" userId="a396470e-e463-4c48-b582-945c252c4895" providerId="ADAL" clId="{E460FC6E-41B8-4DFA-B491-62FEC888F2A4}" dt="2024-02-21T22:55:45.864" v="271" actId="1076"/>
          <ac:spMkLst>
            <pc:docMk/>
            <pc:sldMk cId="2967794299" sldId="282"/>
            <ac:spMk id="21" creationId="{0264044B-0A55-3EE8-FB37-18F24BAA58BD}"/>
          </ac:spMkLst>
        </pc:spChg>
        <pc:picChg chg="mod">
          <ac:chgData name="Lois LEMAITRE" userId="a396470e-e463-4c48-b582-945c252c4895" providerId="ADAL" clId="{E460FC6E-41B8-4DFA-B491-62FEC888F2A4}" dt="2024-02-21T22:55:09.880" v="256" actId="1076"/>
          <ac:picMkLst>
            <pc:docMk/>
            <pc:sldMk cId="2967794299" sldId="282"/>
            <ac:picMk id="7" creationId="{A9FEC389-4794-EAA9-70CF-E2D3E8AAF7F4}"/>
          </ac:picMkLst>
        </pc:picChg>
        <pc:picChg chg="mod">
          <ac:chgData name="Lois LEMAITRE" userId="a396470e-e463-4c48-b582-945c252c4895" providerId="ADAL" clId="{E460FC6E-41B8-4DFA-B491-62FEC888F2A4}" dt="2024-02-21T22:55:39.880" v="270" actId="1076"/>
          <ac:picMkLst>
            <pc:docMk/>
            <pc:sldMk cId="2967794299" sldId="282"/>
            <ac:picMk id="8" creationId="{A4933C24-829C-5E80-95DE-791C77AF79C4}"/>
          </ac:picMkLst>
        </pc:picChg>
        <pc:picChg chg="mod">
          <ac:chgData name="Lois LEMAITRE" userId="a396470e-e463-4c48-b582-945c252c4895" providerId="ADAL" clId="{E460FC6E-41B8-4DFA-B491-62FEC888F2A4}" dt="2024-02-21T22:54:47.016" v="247" actId="1076"/>
          <ac:picMkLst>
            <pc:docMk/>
            <pc:sldMk cId="2967794299" sldId="282"/>
            <ac:picMk id="9" creationId="{6BDDDAC5-A0AB-2472-F2D3-CB7E80B583DD}"/>
          </ac:picMkLst>
        </pc:picChg>
        <pc:picChg chg="mod">
          <ac:chgData name="Lois LEMAITRE" userId="a396470e-e463-4c48-b582-945c252c4895" providerId="ADAL" clId="{E460FC6E-41B8-4DFA-B491-62FEC888F2A4}" dt="2024-02-21T22:55:24.355" v="264" actId="1076"/>
          <ac:picMkLst>
            <pc:docMk/>
            <pc:sldMk cId="2967794299" sldId="282"/>
            <ac:picMk id="11" creationId="{7D78310E-2218-60EC-C6CD-37634E8F2FE8}"/>
          </ac:picMkLst>
        </pc:picChg>
        <pc:picChg chg="mod">
          <ac:chgData name="Lois LEMAITRE" userId="a396470e-e463-4c48-b582-945c252c4895" providerId="ADAL" clId="{E460FC6E-41B8-4DFA-B491-62FEC888F2A4}" dt="2024-02-21T22:54:41.136" v="244" actId="1076"/>
          <ac:picMkLst>
            <pc:docMk/>
            <pc:sldMk cId="2967794299" sldId="282"/>
            <ac:picMk id="13" creationId="{E5563124-9996-CEFA-EE39-2DC0F0313FF3}"/>
          </ac:picMkLst>
        </pc:picChg>
      </pc:sldChg>
      <pc:sldChg chg="del">
        <pc:chgData name="Lois LEMAITRE" userId="a396470e-e463-4c48-b582-945c252c4895" providerId="ADAL" clId="{E460FC6E-41B8-4DFA-B491-62FEC888F2A4}" dt="2024-02-21T23:43:58.521" v="386" actId="47"/>
        <pc:sldMkLst>
          <pc:docMk/>
          <pc:sldMk cId="730823583" sldId="283"/>
        </pc:sldMkLst>
      </pc:sldChg>
      <pc:sldChg chg="del">
        <pc:chgData name="Lois LEMAITRE" userId="a396470e-e463-4c48-b582-945c252c4895" providerId="ADAL" clId="{E460FC6E-41B8-4DFA-B491-62FEC888F2A4}" dt="2024-02-21T23:43:40.387" v="384" actId="47"/>
        <pc:sldMkLst>
          <pc:docMk/>
          <pc:sldMk cId="3030845261" sldId="284"/>
        </pc:sldMkLst>
      </pc:sldChg>
      <pc:sldChg chg="del">
        <pc:chgData name="Lois LEMAITRE" userId="a396470e-e463-4c48-b582-945c252c4895" providerId="ADAL" clId="{E460FC6E-41B8-4DFA-B491-62FEC888F2A4}" dt="2024-02-21T23:43:39.441" v="383" actId="47"/>
        <pc:sldMkLst>
          <pc:docMk/>
          <pc:sldMk cId="2850338563" sldId="285"/>
        </pc:sldMkLst>
      </pc:sldChg>
      <pc:sldChg chg="del">
        <pc:chgData name="Lois LEMAITRE" userId="a396470e-e463-4c48-b582-945c252c4895" providerId="ADAL" clId="{E460FC6E-41B8-4DFA-B491-62FEC888F2A4}" dt="2024-02-21T23:44:16.652" v="387" actId="47"/>
        <pc:sldMkLst>
          <pc:docMk/>
          <pc:sldMk cId="2819694546" sldId="286"/>
        </pc:sldMkLst>
      </pc:sldChg>
    </pc:docChg>
  </pc:docChgLst>
  <pc:docChgLst>
    <pc:chgData name="Lois LEMAITRE" userId="S::lois.lemaitre@stfelixlasalle.fr::a396470e-e463-4c48-b582-945c252c4895" providerId="AD" clId="Web-{2F969615-79CF-4461-8F1B-094A1C799ADA}"/>
    <pc:docChg chg="modSld sldOrd">
      <pc:chgData name="Lois LEMAITRE" userId="S::lois.lemaitre@stfelixlasalle.fr::a396470e-e463-4c48-b582-945c252c4895" providerId="AD" clId="Web-{2F969615-79CF-4461-8F1B-094A1C799ADA}" dt="2024-02-22T12:54:09.252" v="16" actId="20577"/>
      <pc:docMkLst>
        <pc:docMk/>
      </pc:docMkLst>
      <pc:sldChg chg="modSp">
        <pc:chgData name="Lois LEMAITRE" userId="S::lois.lemaitre@stfelixlasalle.fr::a396470e-e463-4c48-b582-945c252c4895" providerId="AD" clId="Web-{2F969615-79CF-4461-8F1B-094A1C799ADA}" dt="2024-02-22T12:53:28.751" v="2" actId="20577"/>
        <pc:sldMkLst>
          <pc:docMk/>
          <pc:sldMk cId="327965123" sldId="264"/>
        </pc:sldMkLst>
        <pc:spChg chg="mod">
          <ac:chgData name="Lois LEMAITRE" userId="S::lois.lemaitre@stfelixlasalle.fr::a396470e-e463-4c48-b582-945c252c4895" providerId="AD" clId="Web-{2F969615-79CF-4461-8F1B-094A1C799ADA}" dt="2024-02-22T12:53:28.751" v="2" actId="20577"/>
          <ac:spMkLst>
            <pc:docMk/>
            <pc:sldMk cId="327965123" sldId="264"/>
            <ac:spMk id="9" creationId="{D50490E7-7B22-32C8-A9AC-9939AB300760}"/>
          </ac:spMkLst>
        </pc:spChg>
      </pc:sldChg>
      <pc:sldChg chg="modSp">
        <pc:chgData name="Lois LEMAITRE" userId="S::lois.lemaitre@stfelixlasalle.fr::a396470e-e463-4c48-b582-945c252c4895" providerId="AD" clId="Web-{2F969615-79CF-4461-8F1B-094A1C799ADA}" dt="2024-02-22T12:53:36.343" v="6" actId="20577"/>
        <pc:sldMkLst>
          <pc:docMk/>
          <pc:sldMk cId="3768242911" sldId="268"/>
        </pc:sldMkLst>
        <pc:spChg chg="mod">
          <ac:chgData name="Lois LEMAITRE" userId="S::lois.lemaitre@stfelixlasalle.fr::a396470e-e463-4c48-b582-945c252c4895" providerId="AD" clId="Web-{2F969615-79CF-4461-8F1B-094A1C799ADA}" dt="2024-02-22T12:53:36.343" v="6" actId="20577"/>
          <ac:spMkLst>
            <pc:docMk/>
            <pc:sldMk cId="3768242911" sldId="268"/>
            <ac:spMk id="5" creationId="{8A1A3EF2-24B6-6BC3-7881-6A7E3C19448A}"/>
          </ac:spMkLst>
        </pc:spChg>
      </pc:sldChg>
      <pc:sldChg chg="modSp ord">
        <pc:chgData name="Lois LEMAITRE" userId="S::lois.lemaitre@stfelixlasalle.fr::a396470e-e463-4c48-b582-945c252c4895" providerId="AD" clId="Web-{2F969615-79CF-4461-8F1B-094A1C799ADA}" dt="2024-02-22T12:53:32.312" v="3" actId="20577"/>
        <pc:sldMkLst>
          <pc:docMk/>
          <pc:sldMk cId="389109427" sldId="271"/>
        </pc:sldMkLst>
        <pc:spChg chg="mod">
          <ac:chgData name="Lois LEMAITRE" userId="S::lois.lemaitre@stfelixlasalle.fr::a396470e-e463-4c48-b582-945c252c4895" providerId="AD" clId="Web-{2F969615-79CF-4461-8F1B-094A1C799ADA}" dt="2024-02-22T12:53:32.312" v="3" actId="20577"/>
          <ac:spMkLst>
            <pc:docMk/>
            <pc:sldMk cId="389109427" sldId="271"/>
            <ac:spMk id="5" creationId="{AF4DA3EA-4A26-2D53-63AB-9E74950C27E3}"/>
          </ac:spMkLst>
        </pc:spChg>
      </pc:sldChg>
      <pc:sldChg chg="modSp">
        <pc:chgData name="Lois LEMAITRE" userId="S::lois.lemaitre@stfelixlasalle.fr::a396470e-e463-4c48-b582-945c252c4895" providerId="AD" clId="Web-{2F969615-79CF-4461-8F1B-094A1C799ADA}" dt="2024-02-22T12:53:45.954" v="9" actId="20577"/>
        <pc:sldMkLst>
          <pc:docMk/>
          <pc:sldMk cId="2986054756" sldId="273"/>
        </pc:sldMkLst>
        <pc:spChg chg="mod">
          <ac:chgData name="Lois LEMAITRE" userId="S::lois.lemaitre@stfelixlasalle.fr::a396470e-e463-4c48-b582-945c252c4895" providerId="AD" clId="Web-{2F969615-79CF-4461-8F1B-094A1C799ADA}" dt="2024-02-22T12:53:45.954" v="9" actId="20577"/>
          <ac:spMkLst>
            <pc:docMk/>
            <pc:sldMk cId="2986054756" sldId="273"/>
            <ac:spMk id="5" creationId="{AF57F378-B083-ADB2-6057-FE7FA751225F}"/>
          </ac:spMkLst>
        </pc:spChg>
      </pc:sldChg>
      <pc:sldChg chg="modSp">
        <pc:chgData name="Lois LEMAITRE" userId="S::lois.lemaitre@stfelixlasalle.fr::a396470e-e463-4c48-b582-945c252c4895" providerId="AD" clId="Web-{2F969615-79CF-4461-8F1B-094A1C799ADA}" dt="2024-02-22T12:53:49.954" v="10" actId="20577"/>
        <pc:sldMkLst>
          <pc:docMk/>
          <pc:sldMk cId="1173907838" sldId="274"/>
        </pc:sldMkLst>
        <pc:spChg chg="mod">
          <ac:chgData name="Lois LEMAITRE" userId="S::lois.lemaitre@stfelixlasalle.fr::a396470e-e463-4c48-b582-945c252c4895" providerId="AD" clId="Web-{2F969615-79CF-4461-8F1B-094A1C799ADA}" dt="2024-02-22T12:53:49.954" v="10" actId="20577"/>
          <ac:spMkLst>
            <pc:docMk/>
            <pc:sldMk cId="1173907838" sldId="274"/>
            <ac:spMk id="30" creationId="{2AC45B10-A240-351A-31DD-E7FC4EC9EA67}"/>
          </ac:spMkLst>
        </pc:spChg>
      </pc:sldChg>
      <pc:sldChg chg="modSp">
        <pc:chgData name="Lois LEMAITRE" userId="S::lois.lemaitre@stfelixlasalle.fr::a396470e-e463-4c48-b582-945c252c4895" providerId="AD" clId="Web-{2F969615-79CF-4461-8F1B-094A1C799ADA}" dt="2024-02-22T12:53:53.985" v="11" actId="20577"/>
        <pc:sldMkLst>
          <pc:docMk/>
          <pc:sldMk cId="1451570070" sldId="275"/>
        </pc:sldMkLst>
        <pc:spChg chg="mod">
          <ac:chgData name="Lois LEMAITRE" userId="S::lois.lemaitre@stfelixlasalle.fr::a396470e-e463-4c48-b582-945c252c4895" providerId="AD" clId="Web-{2F969615-79CF-4461-8F1B-094A1C799ADA}" dt="2024-02-22T12:53:53.985" v="11" actId="20577"/>
          <ac:spMkLst>
            <pc:docMk/>
            <pc:sldMk cId="1451570070" sldId="275"/>
            <ac:spMk id="30" creationId="{4E376D4F-36A2-B1B8-FC60-27FEC9512163}"/>
          </ac:spMkLst>
        </pc:spChg>
      </pc:sldChg>
      <pc:sldChg chg="modSp">
        <pc:chgData name="Lois LEMAITRE" userId="S::lois.lemaitre@stfelixlasalle.fr::a396470e-e463-4c48-b582-945c252c4895" providerId="AD" clId="Web-{2F969615-79CF-4461-8F1B-094A1C799ADA}" dt="2024-02-22T12:53:56.407" v="12" actId="20577"/>
        <pc:sldMkLst>
          <pc:docMk/>
          <pc:sldMk cId="2879212354" sldId="276"/>
        </pc:sldMkLst>
        <pc:spChg chg="mod">
          <ac:chgData name="Lois LEMAITRE" userId="S::lois.lemaitre@stfelixlasalle.fr::a396470e-e463-4c48-b582-945c252c4895" providerId="AD" clId="Web-{2F969615-79CF-4461-8F1B-094A1C799ADA}" dt="2024-02-22T12:53:56.407" v="12" actId="20577"/>
          <ac:spMkLst>
            <pc:docMk/>
            <pc:sldMk cId="2879212354" sldId="276"/>
            <ac:spMk id="30" creationId="{D4534AE7-FE39-469B-8CF9-8B73FE5295FC}"/>
          </ac:spMkLst>
        </pc:spChg>
      </pc:sldChg>
      <pc:sldChg chg="modSp">
        <pc:chgData name="Lois LEMAITRE" userId="S::lois.lemaitre@stfelixlasalle.fr::a396470e-e463-4c48-b582-945c252c4895" providerId="AD" clId="Web-{2F969615-79CF-4461-8F1B-094A1C799ADA}" dt="2024-02-22T12:53:42.235" v="8" actId="20577"/>
        <pc:sldMkLst>
          <pc:docMk/>
          <pc:sldMk cId="3690517548" sldId="277"/>
        </pc:sldMkLst>
        <pc:spChg chg="mod">
          <ac:chgData name="Lois LEMAITRE" userId="S::lois.lemaitre@stfelixlasalle.fr::a396470e-e463-4c48-b582-945c252c4895" providerId="AD" clId="Web-{2F969615-79CF-4461-8F1B-094A1C799ADA}" dt="2024-02-22T12:53:42.235" v="8" actId="20577"/>
          <ac:spMkLst>
            <pc:docMk/>
            <pc:sldMk cId="3690517548" sldId="277"/>
            <ac:spMk id="5" creationId="{1F243C4C-2A70-FDD9-30C5-78AA79C65293}"/>
          </ac:spMkLst>
        </pc:spChg>
      </pc:sldChg>
      <pc:sldChg chg="modSp">
        <pc:chgData name="Lois LEMAITRE" userId="S::lois.lemaitre@stfelixlasalle.fr::a396470e-e463-4c48-b582-945c252c4895" providerId="AD" clId="Web-{2F969615-79CF-4461-8F1B-094A1C799ADA}" dt="2024-02-22T12:54:00.173" v="13" actId="20577"/>
        <pc:sldMkLst>
          <pc:docMk/>
          <pc:sldMk cId="3748156964" sldId="278"/>
        </pc:sldMkLst>
        <pc:spChg chg="mod">
          <ac:chgData name="Lois LEMAITRE" userId="S::lois.lemaitre@stfelixlasalle.fr::a396470e-e463-4c48-b582-945c252c4895" providerId="AD" clId="Web-{2F969615-79CF-4461-8F1B-094A1C799ADA}" dt="2024-02-22T12:54:00.173" v="13" actId="20577"/>
          <ac:spMkLst>
            <pc:docMk/>
            <pc:sldMk cId="3748156964" sldId="278"/>
            <ac:spMk id="30" creationId="{C086A932-89E8-6F7B-79BB-0F5E2575072E}"/>
          </ac:spMkLst>
        </pc:spChg>
      </pc:sldChg>
      <pc:sldChg chg="modSp">
        <pc:chgData name="Lois LEMAITRE" userId="S::lois.lemaitre@stfelixlasalle.fr::a396470e-e463-4c48-b582-945c252c4895" providerId="AD" clId="Web-{2F969615-79CF-4461-8F1B-094A1C799ADA}" dt="2024-02-22T12:54:02.361" v="14" actId="20577"/>
        <pc:sldMkLst>
          <pc:docMk/>
          <pc:sldMk cId="636434464" sldId="280"/>
        </pc:sldMkLst>
        <pc:spChg chg="mod">
          <ac:chgData name="Lois LEMAITRE" userId="S::lois.lemaitre@stfelixlasalle.fr::a396470e-e463-4c48-b582-945c252c4895" providerId="AD" clId="Web-{2F969615-79CF-4461-8F1B-094A1C799ADA}" dt="2024-02-22T12:54:02.361" v="14" actId="20577"/>
          <ac:spMkLst>
            <pc:docMk/>
            <pc:sldMk cId="636434464" sldId="280"/>
            <ac:spMk id="30" creationId="{F6F8A608-8657-37A4-6F0C-2E5EF2E590DD}"/>
          </ac:spMkLst>
        </pc:spChg>
      </pc:sldChg>
      <pc:sldChg chg="modSp">
        <pc:chgData name="Lois LEMAITRE" userId="S::lois.lemaitre@stfelixlasalle.fr::a396470e-e463-4c48-b582-945c252c4895" providerId="AD" clId="Web-{2F969615-79CF-4461-8F1B-094A1C799ADA}" dt="2024-02-22T12:54:06.565" v="15" actId="20577"/>
        <pc:sldMkLst>
          <pc:docMk/>
          <pc:sldMk cId="2218633910" sldId="281"/>
        </pc:sldMkLst>
        <pc:spChg chg="mod">
          <ac:chgData name="Lois LEMAITRE" userId="S::lois.lemaitre@stfelixlasalle.fr::a396470e-e463-4c48-b582-945c252c4895" providerId="AD" clId="Web-{2F969615-79CF-4461-8F1B-094A1C799ADA}" dt="2024-02-22T12:54:06.565" v="15" actId="20577"/>
          <ac:spMkLst>
            <pc:docMk/>
            <pc:sldMk cId="2218633910" sldId="281"/>
            <ac:spMk id="7" creationId="{B44443AA-02B4-03A3-E1EA-849CEF59FB77}"/>
          </ac:spMkLst>
        </pc:spChg>
      </pc:sldChg>
      <pc:sldChg chg="modSp">
        <pc:chgData name="Lois LEMAITRE" userId="S::lois.lemaitre@stfelixlasalle.fr::a396470e-e463-4c48-b582-945c252c4895" providerId="AD" clId="Web-{2F969615-79CF-4461-8F1B-094A1C799ADA}" dt="2024-02-22T12:54:09.252" v="16" actId="20577"/>
        <pc:sldMkLst>
          <pc:docMk/>
          <pc:sldMk cId="1979759163" sldId="287"/>
        </pc:sldMkLst>
        <pc:spChg chg="mod">
          <ac:chgData name="Lois LEMAITRE" userId="S::lois.lemaitre@stfelixlasalle.fr::a396470e-e463-4c48-b582-945c252c4895" providerId="AD" clId="Web-{2F969615-79CF-4461-8F1B-094A1C799ADA}" dt="2024-02-22T12:54:09.252" v="16" actId="20577"/>
          <ac:spMkLst>
            <pc:docMk/>
            <pc:sldMk cId="1979759163" sldId="287"/>
            <ac:spMk id="4" creationId="{D0D9CD71-F988-F4AB-34BF-E3FEDF724A63}"/>
          </ac:spMkLst>
        </pc:spChg>
      </pc:sldChg>
    </pc:docChg>
  </pc:docChgLst>
  <pc:docChgLst>
    <pc:chgData name="Timeo MORIN" userId="S::timeo.morin@stfelixlasalle.fr::3e7966a7-e7d7-4233-9db9-1c9489b996eb" providerId="AD" clId="Web-{3EE6B423-E603-47B6-83EA-41CBD6762595}"/>
    <pc:docChg chg="modSld">
      <pc:chgData name="Timeo MORIN" userId="S::timeo.morin@stfelixlasalle.fr::3e7966a7-e7d7-4233-9db9-1c9489b996eb" providerId="AD" clId="Web-{3EE6B423-E603-47B6-83EA-41CBD6762595}" dt="2024-02-16T13:50:53.791" v="0" actId="1076"/>
      <pc:docMkLst>
        <pc:docMk/>
      </pc:docMkLst>
      <pc:sldChg chg="modSp">
        <pc:chgData name="Timeo MORIN" userId="S::timeo.morin@stfelixlasalle.fr::3e7966a7-e7d7-4233-9db9-1c9489b996eb" providerId="AD" clId="Web-{3EE6B423-E603-47B6-83EA-41CBD6762595}" dt="2024-02-16T13:50:53.791" v="0" actId="1076"/>
        <pc:sldMkLst>
          <pc:docMk/>
          <pc:sldMk cId="1451570070" sldId="275"/>
        </pc:sldMkLst>
        <pc:picChg chg="mod">
          <ac:chgData name="Timeo MORIN" userId="S::timeo.morin@stfelixlasalle.fr::3e7966a7-e7d7-4233-9db9-1c9489b996eb" providerId="AD" clId="Web-{3EE6B423-E603-47B6-83EA-41CBD6762595}" dt="2024-02-16T13:50:53.791" v="0" actId="1076"/>
          <ac:picMkLst>
            <pc:docMk/>
            <pc:sldMk cId="1451570070" sldId="275"/>
            <ac:picMk id="7" creationId="{3DB44996-FC10-B1A1-25DF-0A30CAB00771}"/>
          </ac:picMkLst>
        </pc:picChg>
      </pc:sldChg>
    </pc:docChg>
  </pc:docChgLst>
  <pc:docChgLst>
    <pc:chgData name="Lois LEMAITRE" userId="S::lois.lemaitre@stfelixlasalle.fr::a396470e-e463-4c48-b582-945c252c4895" providerId="AD" clId="Web-{9A54B94E-4501-4B02-AC1D-79036BC895E0}"/>
    <pc:docChg chg="modSld">
      <pc:chgData name="Lois LEMAITRE" userId="S::lois.lemaitre@stfelixlasalle.fr::a396470e-e463-4c48-b582-945c252c4895" providerId="AD" clId="Web-{9A54B94E-4501-4B02-AC1D-79036BC895E0}" dt="2024-02-16T08:26:17.380" v="22" actId="20577"/>
      <pc:docMkLst>
        <pc:docMk/>
      </pc:docMkLst>
      <pc:sldChg chg="modSp">
        <pc:chgData name="Lois LEMAITRE" userId="S::lois.lemaitre@stfelixlasalle.fr::a396470e-e463-4c48-b582-945c252c4895" providerId="AD" clId="Web-{9A54B94E-4501-4B02-AC1D-79036BC895E0}" dt="2024-02-16T08:26:17.380" v="22" actId="20577"/>
        <pc:sldMkLst>
          <pc:docMk/>
          <pc:sldMk cId="327965123" sldId="264"/>
        </pc:sldMkLst>
        <pc:spChg chg="mod">
          <ac:chgData name="Lois LEMAITRE" userId="S::lois.lemaitre@stfelixlasalle.fr::a396470e-e463-4c48-b582-945c252c4895" providerId="AD" clId="Web-{9A54B94E-4501-4B02-AC1D-79036BC895E0}" dt="2024-02-16T08:26:17.380" v="22" actId="20577"/>
          <ac:spMkLst>
            <pc:docMk/>
            <pc:sldMk cId="327965123" sldId="264"/>
            <ac:spMk id="8" creationId="{DD8599D9-4650-1346-CD4A-808BE755A359}"/>
          </ac:spMkLst>
        </pc:spChg>
      </pc:sldChg>
    </pc:docChg>
  </pc:docChgLst>
  <pc:docChgLst>
    <pc:chgData name="Lois LEMAITRE" userId="a396470e-e463-4c48-b582-945c252c4895" providerId="ADAL" clId="{6D170327-23D7-41F3-BC8C-E6554E265037}"/>
    <pc:docChg chg="undo custSel addSld delSld modSld">
      <pc:chgData name="Lois LEMAITRE" userId="a396470e-e463-4c48-b582-945c252c4895" providerId="ADAL" clId="{6D170327-23D7-41F3-BC8C-E6554E265037}" dt="2024-02-22T13:20:46.510" v="818" actId="478"/>
      <pc:docMkLst>
        <pc:docMk/>
      </pc:docMkLst>
      <pc:sldChg chg="modSp mod">
        <pc:chgData name="Lois LEMAITRE" userId="a396470e-e463-4c48-b582-945c252c4895" providerId="ADAL" clId="{6D170327-23D7-41F3-BC8C-E6554E265037}" dt="2024-02-20T08:54:00.710" v="476" actId="20577"/>
        <pc:sldMkLst>
          <pc:docMk/>
          <pc:sldMk cId="4035446412" sldId="263"/>
        </pc:sldMkLst>
        <pc:spChg chg="mod">
          <ac:chgData name="Lois LEMAITRE" userId="a396470e-e463-4c48-b582-945c252c4895" providerId="ADAL" clId="{6D170327-23D7-41F3-BC8C-E6554E265037}" dt="2024-02-20T08:54:00.710" v="476" actId="20577"/>
          <ac:spMkLst>
            <pc:docMk/>
            <pc:sldMk cId="4035446412" sldId="263"/>
            <ac:spMk id="2" creationId="{47077F6D-6C26-0E81-6022-15C1BF887462}"/>
          </ac:spMkLst>
        </pc:spChg>
        <pc:spChg chg="mod">
          <ac:chgData name="Lois LEMAITRE" userId="a396470e-e463-4c48-b582-945c252c4895" providerId="ADAL" clId="{6D170327-23D7-41F3-BC8C-E6554E265037}" dt="2024-02-20T08:48:12.823" v="400" actId="14100"/>
          <ac:spMkLst>
            <pc:docMk/>
            <pc:sldMk cId="4035446412" sldId="263"/>
            <ac:spMk id="5" creationId="{FE97739B-CF80-DCEC-A267-2B4BEFC553F3}"/>
          </ac:spMkLst>
        </pc:spChg>
        <pc:spChg chg="mod">
          <ac:chgData name="Lois LEMAITRE" userId="a396470e-e463-4c48-b582-945c252c4895" providerId="ADAL" clId="{6D170327-23D7-41F3-BC8C-E6554E265037}" dt="2024-02-20T08:44:15.528" v="233" actId="20577"/>
          <ac:spMkLst>
            <pc:docMk/>
            <pc:sldMk cId="4035446412" sldId="263"/>
            <ac:spMk id="16" creationId="{B55F94E5-DD6C-906E-F44B-ED4686C1DF10}"/>
          </ac:spMkLst>
        </pc:spChg>
        <pc:spChg chg="mod">
          <ac:chgData name="Lois LEMAITRE" userId="a396470e-e463-4c48-b582-945c252c4895" providerId="ADAL" clId="{6D170327-23D7-41F3-BC8C-E6554E265037}" dt="2024-02-20T08:44:23.433" v="243" actId="20577"/>
          <ac:spMkLst>
            <pc:docMk/>
            <pc:sldMk cId="4035446412" sldId="263"/>
            <ac:spMk id="17" creationId="{8F3CE8D7-FCBA-D29E-4506-D560B9C5F0EC}"/>
          </ac:spMkLst>
        </pc:spChg>
        <pc:spChg chg="mod">
          <ac:chgData name="Lois LEMAITRE" userId="a396470e-e463-4c48-b582-945c252c4895" providerId="ADAL" clId="{6D170327-23D7-41F3-BC8C-E6554E265037}" dt="2024-02-20T08:44:36.307" v="272" actId="20577"/>
          <ac:spMkLst>
            <pc:docMk/>
            <pc:sldMk cId="4035446412" sldId="263"/>
            <ac:spMk id="18" creationId="{3BB556F4-3636-FF7F-8344-58CF19413631}"/>
          </ac:spMkLst>
        </pc:spChg>
        <pc:spChg chg="mod">
          <ac:chgData name="Lois LEMAITRE" userId="a396470e-e463-4c48-b582-945c252c4895" providerId="ADAL" clId="{6D170327-23D7-41F3-BC8C-E6554E265037}" dt="2024-02-20T08:44:44.217" v="289" actId="20577"/>
          <ac:spMkLst>
            <pc:docMk/>
            <pc:sldMk cId="4035446412" sldId="263"/>
            <ac:spMk id="21" creationId="{6B78F0F8-6DDE-972C-A8EB-065BDB56919A}"/>
          </ac:spMkLst>
        </pc:spChg>
      </pc:sldChg>
      <pc:sldChg chg="addSp delSp modSp del mod">
        <pc:chgData name="Lois LEMAITRE" userId="a396470e-e463-4c48-b582-945c252c4895" providerId="ADAL" clId="{6D170327-23D7-41F3-BC8C-E6554E265037}" dt="2024-02-20T08:53:37.668" v="472" actId="2696"/>
        <pc:sldMkLst>
          <pc:docMk/>
          <pc:sldMk cId="327965123" sldId="264"/>
        </pc:sldMkLst>
        <pc:spChg chg="add mod ord">
          <ac:chgData name="Lois LEMAITRE" userId="a396470e-e463-4c48-b582-945c252c4895" providerId="ADAL" clId="{6D170327-23D7-41F3-BC8C-E6554E265037}" dt="2024-02-20T08:48:25.471" v="403" actId="167"/>
          <ac:spMkLst>
            <pc:docMk/>
            <pc:sldMk cId="327965123" sldId="264"/>
            <ac:spMk id="4" creationId="{0CBADE36-655D-2360-2BD9-0E0C616D62CC}"/>
          </ac:spMkLst>
        </pc:spChg>
        <pc:spChg chg="add del mod">
          <ac:chgData name="Lois LEMAITRE" userId="a396470e-e463-4c48-b582-945c252c4895" providerId="ADAL" clId="{6D170327-23D7-41F3-BC8C-E6554E265037}" dt="2024-02-20T08:48:18.765" v="401" actId="478"/>
          <ac:spMkLst>
            <pc:docMk/>
            <pc:sldMk cId="327965123" sldId="264"/>
            <ac:spMk id="5" creationId="{FE97739B-CF80-DCEC-A267-2B4BEFC553F3}"/>
          </ac:spMkLst>
        </pc:spChg>
        <pc:spChg chg="add del mod">
          <ac:chgData name="Lois LEMAITRE" userId="a396470e-e463-4c48-b582-945c252c4895" providerId="ADAL" clId="{6D170327-23D7-41F3-BC8C-E6554E265037}" dt="2024-02-20T08:47:59.313" v="397" actId="1076"/>
          <ac:spMkLst>
            <pc:docMk/>
            <pc:sldMk cId="327965123" sldId="264"/>
            <ac:spMk id="12" creationId="{532BFEF7-B0DB-2BF5-F457-D2E0C7A74EC0}"/>
          </ac:spMkLst>
        </pc:spChg>
        <pc:spChg chg="add del">
          <ac:chgData name="Lois LEMAITRE" userId="a396470e-e463-4c48-b582-945c252c4895" providerId="ADAL" clId="{6D170327-23D7-41F3-BC8C-E6554E265037}" dt="2024-02-20T08:47:42.503" v="381" actId="478"/>
          <ac:spMkLst>
            <pc:docMk/>
            <pc:sldMk cId="327965123" sldId="264"/>
            <ac:spMk id="15" creationId="{E23B3A85-C965-CCB3-1131-BFFD3E509852}"/>
          </ac:spMkLst>
        </pc:spChg>
        <pc:spChg chg="add del mod">
          <ac:chgData name="Lois LEMAITRE" userId="a396470e-e463-4c48-b582-945c252c4895" providerId="ADAL" clId="{6D170327-23D7-41F3-BC8C-E6554E265037}" dt="2024-02-20T08:47:43.340" v="382" actId="478"/>
          <ac:spMkLst>
            <pc:docMk/>
            <pc:sldMk cId="327965123" sldId="264"/>
            <ac:spMk id="16" creationId="{B55F94E5-DD6C-906E-F44B-ED4686C1DF10}"/>
          </ac:spMkLst>
        </pc:spChg>
        <pc:spChg chg="add del mod">
          <ac:chgData name="Lois LEMAITRE" userId="a396470e-e463-4c48-b582-945c252c4895" providerId="ADAL" clId="{6D170327-23D7-41F3-BC8C-E6554E265037}" dt="2024-02-20T08:47:44.196" v="384" actId="20577"/>
          <ac:spMkLst>
            <pc:docMk/>
            <pc:sldMk cId="327965123" sldId="264"/>
            <ac:spMk id="17" creationId="{8F3CE8D7-FCBA-D29E-4506-D560B9C5F0EC}"/>
          </ac:spMkLst>
        </pc:spChg>
        <pc:spChg chg="add del mod">
          <ac:chgData name="Lois LEMAITRE" userId="a396470e-e463-4c48-b582-945c252c4895" providerId="ADAL" clId="{6D170327-23D7-41F3-BC8C-E6554E265037}" dt="2024-02-20T08:47:44.815" v="385" actId="478"/>
          <ac:spMkLst>
            <pc:docMk/>
            <pc:sldMk cId="327965123" sldId="264"/>
            <ac:spMk id="18" creationId="{3BB556F4-3636-FF7F-8344-58CF19413631}"/>
          </ac:spMkLst>
        </pc:spChg>
        <pc:spChg chg="add del mod">
          <ac:chgData name="Lois LEMAITRE" userId="a396470e-e463-4c48-b582-945c252c4895" providerId="ADAL" clId="{6D170327-23D7-41F3-BC8C-E6554E265037}" dt="2024-02-20T08:47:45.184" v="386" actId="478"/>
          <ac:spMkLst>
            <pc:docMk/>
            <pc:sldMk cId="327965123" sldId="264"/>
            <ac:spMk id="21" creationId="{6B78F0F8-6DDE-972C-A8EB-065BDB56919A}"/>
          </ac:spMkLst>
        </pc:spChg>
        <pc:picChg chg="add del">
          <ac:chgData name="Lois LEMAITRE" userId="a396470e-e463-4c48-b582-945c252c4895" providerId="ADAL" clId="{6D170327-23D7-41F3-BC8C-E6554E265037}" dt="2024-02-20T08:47:45.184" v="386" actId="478"/>
          <ac:picMkLst>
            <pc:docMk/>
            <pc:sldMk cId="327965123" sldId="264"/>
            <ac:picMk id="2" creationId="{1C3E7D29-9CAE-8D73-5A8D-B2B122478C50}"/>
          </ac:picMkLst>
        </pc:picChg>
        <pc:picChg chg="add del">
          <ac:chgData name="Lois LEMAITRE" userId="a396470e-e463-4c48-b582-945c252c4895" providerId="ADAL" clId="{6D170327-23D7-41F3-BC8C-E6554E265037}" dt="2024-02-20T08:47:45.184" v="386" actId="478"/>
          <ac:picMkLst>
            <pc:docMk/>
            <pc:sldMk cId="327965123" sldId="264"/>
            <ac:picMk id="7" creationId="{E15E5BF0-BC8E-E9D3-F598-50CF89BF5F78}"/>
          </ac:picMkLst>
        </pc:picChg>
        <pc:picChg chg="add del">
          <ac:chgData name="Lois LEMAITRE" userId="a396470e-e463-4c48-b582-945c252c4895" providerId="ADAL" clId="{6D170327-23D7-41F3-BC8C-E6554E265037}" dt="2024-02-20T08:47:44.815" v="385" actId="478"/>
          <ac:picMkLst>
            <pc:docMk/>
            <pc:sldMk cId="327965123" sldId="264"/>
            <ac:picMk id="13" creationId="{5AD6BFE6-477F-D4AD-940C-BDB03D01B930}"/>
          </ac:picMkLst>
        </pc:picChg>
        <pc:picChg chg="add del">
          <ac:chgData name="Lois LEMAITRE" userId="a396470e-e463-4c48-b582-945c252c4895" providerId="ADAL" clId="{6D170327-23D7-41F3-BC8C-E6554E265037}" dt="2024-02-20T08:47:45.184" v="386" actId="478"/>
          <ac:picMkLst>
            <pc:docMk/>
            <pc:sldMk cId="327965123" sldId="264"/>
            <ac:picMk id="19" creationId="{180063F9-A5C4-7524-9E13-314DAB63A2A5}"/>
          </ac:picMkLst>
        </pc:picChg>
        <pc:picChg chg="add del mod">
          <ac:chgData name="Lois LEMAITRE" userId="a396470e-e463-4c48-b582-945c252c4895" providerId="ADAL" clId="{6D170327-23D7-41F3-BC8C-E6554E265037}" dt="2024-02-20T08:47:45.184" v="386" actId="478"/>
          <ac:picMkLst>
            <pc:docMk/>
            <pc:sldMk cId="327965123" sldId="264"/>
            <ac:picMk id="22" creationId="{AD6B603C-A7D7-9AC2-A5FC-AF51C36DA132}"/>
          </ac:picMkLst>
        </pc:picChg>
      </pc:sldChg>
      <pc:sldChg chg="addSp delSp modSp mod modAnim">
        <pc:chgData name="Lois LEMAITRE" userId="a396470e-e463-4c48-b582-945c252c4895" providerId="ADAL" clId="{6D170327-23D7-41F3-BC8C-E6554E265037}" dt="2024-02-20T09:00:01.758" v="638" actId="1076"/>
        <pc:sldMkLst>
          <pc:docMk/>
          <pc:sldMk cId="3768242911" sldId="268"/>
        </pc:sldMkLst>
        <pc:spChg chg="del">
          <ac:chgData name="Lois LEMAITRE" userId="a396470e-e463-4c48-b582-945c252c4895" providerId="ADAL" clId="{6D170327-23D7-41F3-BC8C-E6554E265037}" dt="2024-02-20T08:54:36.866" v="481" actId="478"/>
          <ac:spMkLst>
            <pc:docMk/>
            <pc:sldMk cId="3768242911" sldId="268"/>
            <ac:spMk id="2" creationId="{816A6204-6AD5-1A68-438A-C8759E852AC7}"/>
          </ac:spMkLst>
        </pc:spChg>
        <pc:spChg chg="add mod">
          <ac:chgData name="Lois LEMAITRE" userId="a396470e-e463-4c48-b582-945c252c4895" providerId="ADAL" clId="{6D170327-23D7-41F3-BC8C-E6554E265037}" dt="2024-02-20T08:56:22.168" v="528"/>
          <ac:spMkLst>
            <pc:docMk/>
            <pc:sldMk cId="3768242911" sldId="268"/>
            <ac:spMk id="4" creationId="{928B788C-1F04-4A3C-84C9-9D3CC9BC3384}"/>
          </ac:spMkLst>
        </pc:spChg>
        <pc:spChg chg="del">
          <ac:chgData name="Lois LEMAITRE" userId="a396470e-e463-4c48-b582-945c252c4895" providerId="ADAL" clId="{6D170327-23D7-41F3-BC8C-E6554E265037}" dt="2024-02-20T08:54:26.306" v="477" actId="478"/>
          <ac:spMkLst>
            <pc:docMk/>
            <pc:sldMk cId="3768242911" sldId="268"/>
            <ac:spMk id="5" creationId="{FE97739B-CF80-DCEC-A267-2B4BEFC553F3}"/>
          </ac:spMkLst>
        </pc:spChg>
        <pc:spChg chg="mod">
          <ac:chgData name="Lois LEMAITRE" userId="a396470e-e463-4c48-b582-945c252c4895" providerId="ADAL" clId="{6D170327-23D7-41F3-BC8C-E6554E265037}" dt="2024-02-20T09:00:01.758" v="638" actId="1076"/>
          <ac:spMkLst>
            <pc:docMk/>
            <pc:sldMk cId="3768242911" sldId="268"/>
            <ac:spMk id="6" creationId="{2E493200-D451-93DE-8DFF-0F008D29E281}"/>
          </ac:spMkLst>
        </pc:spChg>
        <pc:spChg chg="del mod">
          <ac:chgData name="Lois LEMAITRE" userId="a396470e-e463-4c48-b582-945c252c4895" providerId="ADAL" clId="{6D170327-23D7-41F3-BC8C-E6554E265037}" dt="2024-02-20T08:54:38.517" v="482" actId="478"/>
          <ac:spMkLst>
            <pc:docMk/>
            <pc:sldMk cId="3768242911" sldId="268"/>
            <ac:spMk id="7" creationId="{9685BD11-9E78-F747-1C09-05DFC044BAAE}"/>
          </ac:spMkLst>
        </pc:spChg>
        <pc:spChg chg="del">
          <ac:chgData name="Lois LEMAITRE" userId="a396470e-e463-4c48-b582-945c252c4895" providerId="ADAL" clId="{6D170327-23D7-41F3-BC8C-E6554E265037}" dt="2024-02-20T08:54:33.626" v="479" actId="478"/>
          <ac:spMkLst>
            <pc:docMk/>
            <pc:sldMk cId="3768242911" sldId="268"/>
            <ac:spMk id="8" creationId="{DD0CBF36-D5FC-17E3-F968-9FB23619AD3C}"/>
          </ac:spMkLst>
        </pc:spChg>
        <pc:spChg chg="add mod">
          <ac:chgData name="Lois LEMAITRE" userId="a396470e-e463-4c48-b582-945c252c4895" providerId="ADAL" clId="{6D170327-23D7-41F3-BC8C-E6554E265037}" dt="2024-02-20T08:56:48.167" v="543" actId="20577"/>
          <ac:spMkLst>
            <pc:docMk/>
            <pc:sldMk cId="3768242911" sldId="268"/>
            <ac:spMk id="9" creationId="{3CA6410F-5EAB-50E2-F3D3-C05760162A11}"/>
          </ac:spMkLst>
        </pc:spChg>
        <pc:spChg chg="del">
          <ac:chgData name="Lois LEMAITRE" userId="a396470e-e463-4c48-b582-945c252c4895" providerId="ADAL" clId="{6D170327-23D7-41F3-BC8C-E6554E265037}" dt="2024-02-20T08:54:33.626" v="479" actId="478"/>
          <ac:spMkLst>
            <pc:docMk/>
            <pc:sldMk cId="3768242911" sldId="268"/>
            <ac:spMk id="12" creationId="{577B9730-F137-77DB-B9B5-7C2D1A882979}"/>
          </ac:spMkLst>
        </pc:spChg>
        <pc:spChg chg="del">
          <ac:chgData name="Lois LEMAITRE" userId="a396470e-e463-4c48-b582-945c252c4895" providerId="ADAL" clId="{6D170327-23D7-41F3-BC8C-E6554E265037}" dt="2024-02-20T08:54:33.626" v="479" actId="478"/>
          <ac:spMkLst>
            <pc:docMk/>
            <pc:sldMk cId="3768242911" sldId="268"/>
            <ac:spMk id="14" creationId="{6024E628-3C2F-DD8E-E70D-9106483D1701}"/>
          </ac:spMkLst>
        </pc:spChg>
        <pc:spChg chg="add mod">
          <ac:chgData name="Lois LEMAITRE" userId="a396470e-e463-4c48-b582-945c252c4895" providerId="ADAL" clId="{6D170327-23D7-41F3-BC8C-E6554E265037}" dt="2024-02-20T08:56:22.168" v="528"/>
          <ac:spMkLst>
            <pc:docMk/>
            <pc:sldMk cId="3768242911" sldId="268"/>
            <ac:spMk id="15" creationId="{76DF4673-3037-CFA6-AAB0-6C2297E09C17}"/>
          </ac:spMkLst>
        </pc:spChg>
        <pc:spChg chg="add mod">
          <ac:chgData name="Lois LEMAITRE" userId="a396470e-e463-4c48-b582-945c252c4895" providerId="ADAL" clId="{6D170327-23D7-41F3-BC8C-E6554E265037}" dt="2024-02-20T08:56:22.168" v="528"/>
          <ac:spMkLst>
            <pc:docMk/>
            <pc:sldMk cId="3768242911" sldId="268"/>
            <ac:spMk id="16" creationId="{87E7B722-952C-57E3-87E9-5ACCAF87718C}"/>
          </ac:spMkLst>
        </pc:spChg>
        <pc:spChg chg="add mod">
          <ac:chgData name="Lois LEMAITRE" userId="a396470e-e463-4c48-b582-945c252c4895" providerId="ADAL" clId="{6D170327-23D7-41F3-BC8C-E6554E265037}" dt="2024-02-20T08:56:22.168" v="528"/>
          <ac:spMkLst>
            <pc:docMk/>
            <pc:sldMk cId="3768242911" sldId="268"/>
            <ac:spMk id="17" creationId="{9A7AC449-DA75-B869-29D8-84C07877183A}"/>
          </ac:spMkLst>
        </pc:spChg>
        <pc:spChg chg="add mod">
          <ac:chgData name="Lois LEMAITRE" userId="a396470e-e463-4c48-b582-945c252c4895" providerId="ADAL" clId="{6D170327-23D7-41F3-BC8C-E6554E265037}" dt="2024-02-20T08:56:22.168" v="528"/>
          <ac:spMkLst>
            <pc:docMk/>
            <pc:sldMk cId="3768242911" sldId="268"/>
            <ac:spMk id="18" creationId="{ED36070D-25DE-5270-AB0B-9739E54A7F24}"/>
          </ac:spMkLst>
        </pc:spChg>
        <pc:spChg chg="del">
          <ac:chgData name="Lois LEMAITRE" userId="a396470e-e463-4c48-b582-945c252c4895" providerId="ADAL" clId="{6D170327-23D7-41F3-BC8C-E6554E265037}" dt="2024-02-20T08:54:41.246" v="483" actId="478"/>
          <ac:spMkLst>
            <pc:docMk/>
            <pc:sldMk cId="3768242911" sldId="268"/>
            <ac:spMk id="19" creationId="{D04C633E-276E-4272-B213-563B91949251}"/>
          </ac:spMkLst>
        </pc:spChg>
        <pc:spChg chg="add mod">
          <ac:chgData name="Lois LEMAITRE" userId="a396470e-e463-4c48-b582-945c252c4895" providerId="ADAL" clId="{6D170327-23D7-41F3-BC8C-E6554E265037}" dt="2024-02-20T08:56:22.168" v="528"/>
          <ac:spMkLst>
            <pc:docMk/>
            <pc:sldMk cId="3768242911" sldId="268"/>
            <ac:spMk id="20" creationId="{D1D0FE6A-0BEC-5695-1369-252CCAFB68CD}"/>
          </ac:spMkLst>
        </pc:spChg>
        <pc:picChg chg="add mod">
          <ac:chgData name="Lois LEMAITRE" userId="a396470e-e463-4c48-b582-945c252c4895" providerId="ADAL" clId="{6D170327-23D7-41F3-BC8C-E6554E265037}" dt="2024-02-20T08:56:22.168" v="528"/>
          <ac:picMkLst>
            <pc:docMk/>
            <pc:sldMk cId="3768242911" sldId="268"/>
            <ac:picMk id="11" creationId="{DF82B93D-E2E4-D056-D882-1C3DBB9BD09F}"/>
          </ac:picMkLst>
        </pc:picChg>
        <pc:picChg chg="add del">
          <ac:chgData name="Lois LEMAITRE" userId="a396470e-e463-4c48-b582-945c252c4895" providerId="ADAL" clId="{6D170327-23D7-41F3-BC8C-E6554E265037}" dt="2024-02-20T08:54:29.347" v="478" actId="478"/>
          <ac:picMkLst>
            <pc:docMk/>
            <pc:sldMk cId="3768242911" sldId="268"/>
            <ac:picMk id="13" creationId="{5AD6BFE6-477F-D4AD-940C-BDB03D01B930}"/>
          </ac:picMkLst>
        </pc:picChg>
        <pc:picChg chg="add mod">
          <ac:chgData name="Lois LEMAITRE" userId="a396470e-e463-4c48-b582-945c252c4895" providerId="ADAL" clId="{6D170327-23D7-41F3-BC8C-E6554E265037}" dt="2024-02-20T08:56:22.168" v="528"/>
          <ac:picMkLst>
            <pc:docMk/>
            <pc:sldMk cId="3768242911" sldId="268"/>
            <ac:picMk id="21" creationId="{6161572A-EB33-7B19-CFD8-68C544CAE312}"/>
          </ac:picMkLst>
        </pc:picChg>
        <pc:picChg chg="del">
          <ac:chgData name="Lois LEMAITRE" userId="a396470e-e463-4c48-b582-945c252c4895" providerId="ADAL" clId="{6D170327-23D7-41F3-BC8C-E6554E265037}" dt="2024-02-20T08:54:29.347" v="478" actId="478"/>
          <ac:picMkLst>
            <pc:docMk/>
            <pc:sldMk cId="3768242911" sldId="268"/>
            <ac:picMk id="22" creationId="{EC1ACF8E-142A-20CC-E81F-9B96A9B64971}"/>
          </ac:picMkLst>
        </pc:picChg>
        <pc:picChg chg="del">
          <ac:chgData name="Lois LEMAITRE" userId="a396470e-e463-4c48-b582-945c252c4895" providerId="ADAL" clId="{6D170327-23D7-41F3-BC8C-E6554E265037}" dt="2024-02-20T08:54:29.347" v="478" actId="478"/>
          <ac:picMkLst>
            <pc:docMk/>
            <pc:sldMk cId="3768242911" sldId="268"/>
            <ac:picMk id="23" creationId="{19A4B9A7-F553-8C20-B490-10379436F57C}"/>
          </ac:picMkLst>
        </pc:picChg>
        <pc:picChg chg="del">
          <ac:chgData name="Lois LEMAITRE" userId="a396470e-e463-4c48-b582-945c252c4895" providerId="ADAL" clId="{6D170327-23D7-41F3-BC8C-E6554E265037}" dt="2024-02-20T08:54:29.347" v="478" actId="478"/>
          <ac:picMkLst>
            <pc:docMk/>
            <pc:sldMk cId="3768242911" sldId="268"/>
            <ac:picMk id="24" creationId="{B73281F5-F5CB-DC9F-4B29-F27B7B5B84E1}"/>
          </ac:picMkLst>
        </pc:picChg>
        <pc:picChg chg="del">
          <ac:chgData name="Lois LEMAITRE" userId="a396470e-e463-4c48-b582-945c252c4895" providerId="ADAL" clId="{6D170327-23D7-41F3-BC8C-E6554E265037}" dt="2024-02-20T08:54:29.347" v="478" actId="478"/>
          <ac:picMkLst>
            <pc:docMk/>
            <pc:sldMk cId="3768242911" sldId="268"/>
            <ac:picMk id="25" creationId="{F4583912-C8A8-1432-53C3-142C2DD04A9B}"/>
          </ac:picMkLst>
        </pc:picChg>
        <pc:picChg chg="add mod">
          <ac:chgData name="Lois LEMAITRE" userId="a396470e-e463-4c48-b582-945c252c4895" providerId="ADAL" clId="{6D170327-23D7-41F3-BC8C-E6554E265037}" dt="2024-02-20T08:56:22.168" v="528"/>
          <ac:picMkLst>
            <pc:docMk/>
            <pc:sldMk cId="3768242911" sldId="268"/>
            <ac:picMk id="26" creationId="{81D9FA10-6E33-032B-90FD-345365744EFB}"/>
          </ac:picMkLst>
        </pc:picChg>
        <pc:picChg chg="add mod">
          <ac:chgData name="Lois LEMAITRE" userId="a396470e-e463-4c48-b582-945c252c4895" providerId="ADAL" clId="{6D170327-23D7-41F3-BC8C-E6554E265037}" dt="2024-02-20T08:56:22.168" v="528"/>
          <ac:picMkLst>
            <pc:docMk/>
            <pc:sldMk cId="3768242911" sldId="268"/>
            <ac:picMk id="27" creationId="{1DE62104-D33F-ED01-85E0-2D352521278E}"/>
          </ac:picMkLst>
        </pc:picChg>
        <pc:picChg chg="add mod">
          <ac:chgData name="Lois LEMAITRE" userId="a396470e-e463-4c48-b582-945c252c4895" providerId="ADAL" clId="{6D170327-23D7-41F3-BC8C-E6554E265037}" dt="2024-02-20T08:56:22.168" v="528"/>
          <ac:picMkLst>
            <pc:docMk/>
            <pc:sldMk cId="3768242911" sldId="268"/>
            <ac:picMk id="28" creationId="{D97BE8EC-8B2E-8B78-C831-8433794C8794}"/>
          </ac:picMkLst>
        </pc:picChg>
      </pc:sldChg>
      <pc:sldChg chg="addSp delSp modSp mod modAnim">
        <pc:chgData name="Lois LEMAITRE" userId="a396470e-e463-4c48-b582-945c252c4895" providerId="ADAL" clId="{6D170327-23D7-41F3-BC8C-E6554E265037}" dt="2024-02-20T09:00:28.535" v="664" actId="20577"/>
        <pc:sldMkLst>
          <pc:docMk/>
          <pc:sldMk cId="389109427" sldId="271"/>
        </pc:sldMkLst>
        <pc:spChg chg="del">
          <ac:chgData name="Lois LEMAITRE" userId="a396470e-e463-4c48-b582-945c252c4895" providerId="ADAL" clId="{6D170327-23D7-41F3-BC8C-E6554E265037}" dt="2024-02-20T08:55:07.429" v="491" actId="478"/>
          <ac:spMkLst>
            <pc:docMk/>
            <pc:sldMk cId="389109427" sldId="271"/>
            <ac:spMk id="2" creationId="{C089B966-B7B6-E80F-F18A-947E2B6A6753}"/>
          </ac:spMkLst>
        </pc:spChg>
        <pc:spChg chg="add mod">
          <ac:chgData name="Lois LEMAITRE" userId="a396470e-e463-4c48-b582-945c252c4895" providerId="ADAL" clId="{6D170327-23D7-41F3-BC8C-E6554E265037}" dt="2024-02-20T08:56:28.815" v="531"/>
          <ac:spMkLst>
            <pc:docMk/>
            <pc:sldMk cId="389109427" sldId="271"/>
            <ac:spMk id="4" creationId="{8CBC46A1-0E5F-2E2F-63FA-2C592A6E3CA7}"/>
          </ac:spMkLst>
        </pc:spChg>
        <pc:spChg chg="del">
          <ac:chgData name="Lois LEMAITRE" userId="a396470e-e463-4c48-b582-945c252c4895" providerId="ADAL" clId="{6D170327-23D7-41F3-BC8C-E6554E265037}" dt="2024-02-20T08:55:07.429" v="491" actId="478"/>
          <ac:spMkLst>
            <pc:docMk/>
            <pc:sldMk cId="389109427" sldId="271"/>
            <ac:spMk id="5" creationId="{FE97739B-CF80-DCEC-A267-2B4BEFC553F3}"/>
          </ac:spMkLst>
        </pc:spChg>
        <pc:spChg chg="mod">
          <ac:chgData name="Lois LEMAITRE" userId="a396470e-e463-4c48-b582-945c252c4895" providerId="ADAL" clId="{6D170327-23D7-41F3-BC8C-E6554E265037}" dt="2024-02-20T09:00:28.535" v="664" actId="20577"/>
          <ac:spMkLst>
            <pc:docMk/>
            <pc:sldMk cId="389109427" sldId="271"/>
            <ac:spMk id="6" creationId="{2E493200-D451-93DE-8DFF-0F008D29E281}"/>
          </ac:spMkLst>
        </pc:spChg>
        <pc:spChg chg="del">
          <ac:chgData name="Lois LEMAITRE" userId="a396470e-e463-4c48-b582-945c252c4895" providerId="ADAL" clId="{6D170327-23D7-41F3-BC8C-E6554E265037}" dt="2024-02-20T08:55:10.543" v="492" actId="478"/>
          <ac:spMkLst>
            <pc:docMk/>
            <pc:sldMk cId="389109427" sldId="271"/>
            <ac:spMk id="7" creationId="{387C338D-A1CF-D4BE-CC76-C80A8A00BE5E}"/>
          </ac:spMkLst>
        </pc:spChg>
        <pc:spChg chg="add mod">
          <ac:chgData name="Lois LEMAITRE" userId="a396470e-e463-4c48-b582-945c252c4895" providerId="ADAL" clId="{6D170327-23D7-41F3-BC8C-E6554E265037}" dt="2024-02-20T08:57:00.511" v="549" actId="20577"/>
          <ac:spMkLst>
            <pc:docMk/>
            <pc:sldMk cId="389109427" sldId="271"/>
            <ac:spMk id="9" creationId="{2057F611-AAE7-5917-956B-390757BA651E}"/>
          </ac:spMkLst>
        </pc:spChg>
        <pc:spChg chg="del">
          <ac:chgData name="Lois LEMAITRE" userId="a396470e-e463-4c48-b582-945c252c4895" providerId="ADAL" clId="{6D170327-23D7-41F3-BC8C-E6554E265037}" dt="2024-02-20T08:55:07.429" v="491" actId="478"/>
          <ac:spMkLst>
            <pc:docMk/>
            <pc:sldMk cId="389109427" sldId="271"/>
            <ac:spMk id="10" creationId="{654C6802-F25B-3D10-329B-3BE7A8D3822F}"/>
          </ac:spMkLst>
        </pc:spChg>
        <pc:spChg chg="del">
          <ac:chgData name="Lois LEMAITRE" userId="a396470e-e463-4c48-b582-945c252c4895" providerId="ADAL" clId="{6D170327-23D7-41F3-BC8C-E6554E265037}" dt="2024-02-20T08:55:07.429" v="491" actId="478"/>
          <ac:spMkLst>
            <pc:docMk/>
            <pc:sldMk cId="389109427" sldId="271"/>
            <ac:spMk id="12" creationId="{0CCD45E9-67FB-7370-EF07-4EC01AB40F02}"/>
          </ac:spMkLst>
        </pc:spChg>
        <pc:spChg chg="del">
          <ac:chgData name="Lois LEMAITRE" userId="a396470e-e463-4c48-b582-945c252c4895" providerId="ADAL" clId="{6D170327-23D7-41F3-BC8C-E6554E265037}" dt="2024-02-20T08:55:07.429" v="491" actId="478"/>
          <ac:spMkLst>
            <pc:docMk/>
            <pc:sldMk cId="389109427" sldId="271"/>
            <ac:spMk id="14" creationId="{19DF0F8E-6E7D-6050-ECF5-10018061E4EA}"/>
          </ac:spMkLst>
        </pc:spChg>
        <pc:spChg chg="add mod">
          <ac:chgData name="Lois LEMAITRE" userId="a396470e-e463-4c48-b582-945c252c4895" providerId="ADAL" clId="{6D170327-23D7-41F3-BC8C-E6554E265037}" dt="2024-02-20T08:56:28.815" v="531"/>
          <ac:spMkLst>
            <pc:docMk/>
            <pc:sldMk cId="389109427" sldId="271"/>
            <ac:spMk id="15" creationId="{41096EB4-ED17-97FD-9CC1-0244B4F98079}"/>
          </ac:spMkLst>
        </pc:spChg>
        <pc:spChg chg="add mod">
          <ac:chgData name="Lois LEMAITRE" userId="a396470e-e463-4c48-b582-945c252c4895" providerId="ADAL" clId="{6D170327-23D7-41F3-BC8C-E6554E265037}" dt="2024-02-20T08:56:28.815" v="531"/>
          <ac:spMkLst>
            <pc:docMk/>
            <pc:sldMk cId="389109427" sldId="271"/>
            <ac:spMk id="16" creationId="{D3183882-EB23-44AE-4F3D-BC6023F86562}"/>
          </ac:spMkLst>
        </pc:spChg>
        <pc:spChg chg="add mod">
          <ac:chgData name="Lois LEMAITRE" userId="a396470e-e463-4c48-b582-945c252c4895" providerId="ADAL" clId="{6D170327-23D7-41F3-BC8C-E6554E265037}" dt="2024-02-20T08:56:28.815" v="531"/>
          <ac:spMkLst>
            <pc:docMk/>
            <pc:sldMk cId="389109427" sldId="271"/>
            <ac:spMk id="17" creationId="{9A0C657B-1F89-790B-85F6-2A7361DDDC1C}"/>
          </ac:spMkLst>
        </pc:spChg>
        <pc:spChg chg="add mod">
          <ac:chgData name="Lois LEMAITRE" userId="a396470e-e463-4c48-b582-945c252c4895" providerId="ADAL" clId="{6D170327-23D7-41F3-BC8C-E6554E265037}" dt="2024-02-20T08:56:28.815" v="531"/>
          <ac:spMkLst>
            <pc:docMk/>
            <pc:sldMk cId="389109427" sldId="271"/>
            <ac:spMk id="18" creationId="{4EFD352E-75E8-38BB-E287-61F734D5D3AE}"/>
          </ac:spMkLst>
        </pc:spChg>
        <pc:spChg chg="del">
          <ac:chgData name="Lois LEMAITRE" userId="a396470e-e463-4c48-b582-945c252c4895" providerId="ADAL" clId="{6D170327-23D7-41F3-BC8C-E6554E265037}" dt="2024-02-20T08:55:07.429" v="491" actId="478"/>
          <ac:spMkLst>
            <pc:docMk/>
            <pc:sldMk cId="389109427" sldId="271"/>
            <ac:spMk id="19" creationId="{1792BF62-296C-50D9-D0CD-56FDD1DC92AC}"/>
          </ac:spMkLst>
        </pc:spChg>
        <pc:spChg chg="add mod">
          <ac:chgData name="Lois LEMAITRE" userId="a396470e-e463-4c48-b582-945c252c4895" providerId="ADAL" clId="{6D170327-23D7-41F3-BC8C-E6554E265037}" dt="2024-02-20T08:56:28.815" v="531"/>
          <ac:spMkLst>
            <pc:docMk/>
            <pc:sldMk cId="389109427" sldId="271"/>
            <ac:spMk id="20" creationId="{595B4A80-9BC9-17F0-C6EB-4A13C5211D4C}"/>
          </ac:spMkLst>
        </pc:spChg>
        <pc:picChg chg="add mod">
          <ac:chgData name="Lois LEMAITRE" userId="a396470e-e463-4c48-b582-945c252c4895" providerId="ADAL" clId="{6D170327-23D7-41F3-BC8C-E6554E265037}" dt="2024-02-20T08:56:28.815" v="531"/>
          <ac:picMkLst>
            <pc:docMk/>
            <pc:sldMk cId="389109427" sldId="271"/>
            <ac:picMk id="11" creationId="{113039EF-079D-0366-9E68-8775BA1867D6}"/>
          </ac:picMkLst>
        </pc:picChg>
        <pc:picChg chg="del">
          <ac:chgData name="Lois LEMAITRE" userId="a396470e-e463-4c48-b582-945c252c4895" providerId="ADAL" clId="{6D170327-23D7-41F3-BC8C-E6554E265037}" dt="2024-02-20T08:55:07.429" v="491" actId="478"/>
          <ac:picMkLst>
            <pc:docMk/>
            <pc:sldMk cId="389109427" sldId="271"/>
            <ac:picMk id="13" creationId="{5AD6BFE6-477F-D4AD-940C-BDB03D01B930}"/>
          </ac:picMkLst>
        </pc:picChg>
        <pc:picChg chg="add mod">
          <ac:chgData name="Lois LEMAITRE" userId="a396470e-e463-4c48-b582-945c252c4895" providerId="ADAL" clId="{6D170327-23D7-41F3-BC8C-E6554E265037}" dt="2024-02-20T08:56:28.815" v="531"/>
          <ac:picMkLst>
            <pc:docMk/>
            <pc:sldMk cId="389109427" sldId="271"/>
            <ac:picMk id="21" creationId="{67F51D87-E609-CC52-E556-4ED58F2CFCD8}"/>
          </ac:picMkLst>
        </pc:picChg>
        <pc:picChg chg="del">
          <ac:chgData name="Lois LEMAITRE" userId="a396470e-e463-4c48-b582-945c252c4895" providerId="ADAL" clId="{6D170327-23D7-41F3-BC8C-E6554E265037}" dt="2024-02-20T08:55:07.429" v="491" actId="478"/>
          <ac:picMkLst>
            <pc:docMk/>
            <pc:sldMk cId="389109427" sldId="271"/>
            <ac:picMk id="22" creationId="{A2C3F420-158A-8196-F8C4-79D553C03185}"/>
          </ac:picMkLst>
        </pc:picChg>
        <pc:picChg chg="del">
          <ac:chgData name="Lois LEMAITRE" userId="a396470e-e463-4c48-b582-945c252c4895" providerId="ADAL" clId="{6D170327-23D7-41F3-BC8C-E6554E265037}" dt="2024-02-20T08:55:07.429" v="491" actId="478"/>
          <ac:picMkLst>
            <pc:docMk/>
            <pc:sldMk cId="389109427" sldId="271"/>
            <ac:picMk id="23" creationId="{8C229148-1071-51A0-C9EE-35797FC9BEDA}"/>
          </ac:picMkLst>
        </pc:picChg>
        <pc:picChg chg="del">
          <ac:chgData name="Lois LEMAITRE" userId="a396470e-e463-4c48-b582-945c252c4895" providerId="ADAL" clId="{6D170327-23D7-41F3-BC8C-E6554E265037}" dt="2024-02-20T08:55:07.429" v="491" actId="478"/>
          <ac:picMkLst>
            <pc:docMk/>
            <pc:sldMk cId="389109427" sldId="271"/>
            <ac:picMk id="24" creationId="{F0D904FE-1A43-A9D4-2565-BBA847B6C60A}"/>
          </ac:picMkLst>
        </pc:picChg>
        <pc:picChg chg="del">
          <ac:chgData name="Lois LEMAITRE" userId="a396470e-e463-4c48-b582-945c252c4895" providerId="ADAL" clId="{6D170327-23D7-41F3-BC8C-E6554E265037}" dt="2024-02-20T08:55:07.429" v="491" actId="478"/>
          <ac:picMkLst>
            <pc:docMk/>
            <pc:sldMk cId="389109427" sldId="271"/>
            <ac:picMk id="25" creationId="{5ECBA419-9755-6A0F-D8B0-7727262C065F}"/>
          </ac:picMkLst>
        </pc:picChg>
        <pc:picChg chg="add mod">
          <ac:chgData name="Lois LEMAITRE" userId="a396470e-e463-4c48-b582-945c252c4895" providerId="ADAL" clId="{6D170327-23D7-41F3-BC8C-E6554E265037}" dt="2024-02-20T08:56:28.815" v="531"/>
          <ac:picMkLst>
            <pc:docMk/>
            <pc:sldMk cId="389109427" sldId="271"/>
            <ac:picMk id="26" creationId="{3FC1F3D7-A651-D398-867F-AC0669BFEB6C}"/>
          </ac:picMkLst>
        </pc:picChg>
        <pc:picChg chg="add mod">
          <ac:chgData name="Lois LEMAITRE" userId="a396470e-e463-4c48-b582-945c252c4895" providerId="ADAL" clId="{6D170327-23D7-41F3-BC8C-E6554E265037}" dt="2024-02-20T08:56:28.815" v="531"/>
          <ac:picMkLst>
            <pc:docMk/>
            <pc:sldMk cId="389109427" sldId="271"/>
            <ac:picMk id="27" creationId="{C6BBF1E5-B7DA-21DB-65E0-4898389A8ECF}"/>
          </ac:picMkLst>
        </pc:picChg>
        <pc:picChg chg="add mod">
          <ac:chgData name="Lois LEMAITRE" userId="a396470e-e463-4c48-b582-945c252c4895" providerId="ADAL" clId="{6D170327-23D7-41F3-BC8C-E6554E265037}" dt="2024-02-20T08:56:28.815" v="531"/>
          <ac:picMkLst>
            <pc:docMk/>
            <pc:sldMk cId="389109427" sldId="271"/>
            <ac:picMk id="28" creationId="{40873EC5-C789-CC57-576A-20F64119B2FF}"/>
          </ac:picMkLst>
        </pc:picChg>
      </pc:sldChg>
      <pc:sldChg chg="addSp delSp modSp mod modAnim">
        <pc:chgData name="Lois LEMAITRE" userId="a396470e-e463-4c48-b582-945c252c4895" providerId="ADAL" clId="{6D170327-23D7-41F3-BC8C-E6554E265037}" dt="2024-02-22T13:20:42.433" v="817" actId="478"/>
        <pc:sldMkLst>
          <pc:docMk/>
          <pc:sldMk cId="2986054756" sldId="273"/>
        </pc:sldMkLst>
        <pc:spChg chg="del">
          <ac:chgData name="Lois LEMAITRE" userId="a396470e-e463-4c48-b582-945c252c4895" providerId="ADAL" clId="{6D170327-23D7-41F3-BC8C-E6554E265037}" dt="2024-02-20T08:55:00.542" v="488" actId="478"/>
          <ac:spMkLst>
            <pc:docMk/>
            <pc:sldMk cId="2986054756" sldId="273"/>
            <ac:spMk id="2" creationId="{780D269A-1A21-194E-373A-63FE1A622AB8}"/>
          </ac:spMkLst>
        </pc:spChg>
        <pc:spChg chg="add mod">
          <ac:chgData name="Lois LEMAITRE" userId="a396470e-e463-4c48-b582-945c252c4895" providerId="ADAL" clId="{6D170327-23D7-41F3-BC8C-E6554E265037}" dt="2024-02-20T08:56:27.697" v="530"/>
          <ac:spMkLst>
            <pc:docMk/>
            <pc:sldMk cId="2986054756" sldId="273"/>
            <ac:spMk id="4" creationId="{74C8BF65-2D13-3283-AC27-5DF70BC0F3FA}"/>
          </ac:spMkLst>
        </pc:spChg>
        <pc:spChg chg="del">
          <ac:chgData name="Lois LEMAITRE" userId="a396470e-e463-4c48-b582-945c252c4895" providerId="ADAL" clId="{6D170327-23D7-41F3-BC8C-E6554E265037}" dt="2024-02-20T08:55:01.359" v="489" actId="478"/>
          <ac:spMkLst>
            <pc:docMk/>
            <pc:sldMk cId="2986054756" sldId="273"/>
            <ac:spMk id="5" creationId="{A2A4A5FD-ABF1-F274-0735-4B7DBDE908E0}"/>
          </ac:spMkLst>
        </pc:spChg>
        <pc:spChg chg="del">
          <ac:chgData name="Lois LEMAITRE" userId="a396470e-e463-4c48-b582-945c252c4895" providerId="ADAL" clId="{6D170327-23D7-41F3-BC8C-E6554E265037}" dt="2024-02-20T09:00:15.958" v="641" actId="478"/>
          <ac:spMkLst>
            <pc:docMk/>
            <pc:sldMk cId="2986054756" sldId="273"/>
            <ac:spMk id="6" creationId="{10CB7E68-5DF9-95C1-CB70-9E56947BF7A5}"/>
          </ac:spMkLst>
        </pc:spChg>
        <pc:spChg chg="del">
          <ac:chgData name="Lois LEMAITRE" userId="a396470e-e463-4c48-b582-945c252c4895" providerId="ADAL" clId="{6D170327-23D7-41F3-BC8C-E6554E265037}" dt="2024-02-20T08:55:00.542" v="488" actId="478"/>
          <ac:spMkLst>
            <pc:docMk/>
            <pc:sldMk cId="2986054756" sldId="273"/>
            <ac:spMk id="7" creationId="{6EA4DFDA-6F5A-3FD7-1DBE-022B3D31B658}"/>
          </ac:spMkLst>
        </pc:spChg>
        <pc:spChg chg="add mod">
          <ac:chgData name="Lois LEMAITRE" userId="a396470e-e463-4c48-b582-945c252c4895" providerId="ADAL" clId="{6D170327-23D7-41F3-BC8C-E6554E265037}" dt="2024-02-20T08:56:56.414" v="547" actId="20577"/>
          <ac:spMkLst>
            <pc:docMk/>
            <pc:sldMk cId="2986054756" sldId="273"/>
            <ac:spMk id="9" creationId="{78463A18-C41C-61B4-63E5-727273106348}"/>
          </ac:spMkLst>
        </pc:spChg>
        <pc:spChg chg="del">
          <ac:chgData name="Lois LEMAITRE" userId="a396470e-e463-4c48-b582-945c252c4895" providerId="ADAL" clId="{6D170327-23D7-41F3-BC8C-E6554E265037}" dt="2024-02-20T08:55:00.542" v="488" actId="478"/>
          <ac:spMkLst>
            <pc:docMk/>
            <pc:sldMk cId="2986054756" sldId="273"/>
            <ac:spMk id="10" creationId="{A7F3E680-9B6A-E7DC-A1D8-2DDAFAB68829}"/>
          </ac:spMkLst>
        </pc:spChg>
        <pc:spChg chg="del">
          <ac:chgData name="Lois LEMAITRE" userId="a396470e-e463-4c48-b582-945c252c4895" providerId="ADAL" clId="{6D170327-23D7-41F3-BC8C-E6554E265037}" dt="2024-02-20T08:55:00.542" v="488" actId="478"/>
          <ac:spMkLst>
            <pc:docMk/>
            <pc:sldMk cId="2986054756" sldId="273"/>
            <ac:spMk id="12" creationId="{4E47E7D8-AACF-37FA-0AB6-E7389194461A}"/>
          </ac:spMkLst>
        </pc:spChg>
        <pc:spChg chg="del">
          <ac:chgData name="Lois LEMAITRE" userId="a396470e-e463-4c48-b582-945c252c4895" providerId="ADAL" clId="{6D170327-23D7-41F3-BC8C-E6554E265037}" dt="2024-02-20T08:55:00.542" v="488" actId="478"/>
          <ac:spMkLst>
            <pc:docMk/>
            <pc:sldMk cId="2986054756" sldId="273"/>
            <ac:spMk id="14" creationId="{6B34A91C-EBA8-5945-C22F-16FBF803C602}"/>
          </ac:spMkLst>
        </pc:spChg>
        <pc:spChg chg="add mod">
          <ac:chgData name="Lois LEMAITRE" userId="a396470e-e463-4c48-b582-945c252c4895" providerId="ADAL" clId="{6D170327-23D7-41F3-BC8C-E6554E265037}" dt="2024-02-20T08:56:27.697" v="530"/>
          <ac:spMkLst>
            <pc:docMk/>
            <pc:sldMk cId="2986054756" sldId="273"/>
            <ac:spMk id="15" creationId="{E6E04E07-42CD-8F24-F3C5-59A2C76EE90D}"/>
          </ac:spMkLst>
        </pc:spChg>
        <pc:spChg chg="add mod">
          <ac:chgData name="Lois LEMAITRE" userId="a396470e-e463-4c48-b582-945c252c4895" providerId="ADAL" clId="{6D170327-23D7-41F3-BC8C-E6554E265037}" dt="2024-02-20T08:56:27.697" v="530"/>
          <ac:spMkLst>
            <pc:docMk/>
            <pc:sldMk cId="2986054756" sldId="273"/>
            <ac:spMk id="16" creationId="{C0EDCF71-313B-F156-CD1A-B707CA78F460}"/>
          </ac:spMkLst>
        </pc:spChg>
        <pc:spChg chg="add mod">
          <ac:chgData name="Lois LEMAITRE" userId="a396470e-e463-4c48-b582-945c252c4895" providerId="ADAL" clId="{6D170327-23D7-41F3-BC8C-E6554E265037}" dt="2024-02-20T08:56:27.697" v="530"/>
          <ac:spMkLst>
            <pc:docMk/>
            <pc:sldMk cId="2986054756" sldId="273"/>
            <ac:spMk id="17" creationId="{833E4C48-01CF-6481-5B01-CACE44F1AC8B}"/>
          </ac:spMkLst>
        </pc:spChg>
        <pc:spChg chg="add mod">
          <ac:chgData name="Lois LEMAITRE" userId="a396470e-e463-4c48-b582-945c252c4895" providerId="ADAL" clId="{6D170327-23D7-41F3-BC8C-E6554E265037}" dt="2024-02-20T08:56:27.697" v="530"/>
          <ac:spMkLst>
            <pc:docMk/>
            <pc:sldMk cId="2986054756" sldId="273"/>
            <ac:spMk id="18" creationId="{08A97769-B4A4-EB3C-10E3-CE71ACB18135}"/>
          </ac:spMkLst>
        </pc:spChg>
        <pc:spChg chg="del">
          <ac:chgData name="Lois LEMAITRE" userId="a396470e-e463-4c48-b582-945c252c4895" providerId="ADAL" clId="{6D170327-23D7-41F3-BC8C-E6554E265037}" dt="2024-02-20T08:55:02.499" v="490" actId="478"/>
          <ac:spMkLst>
            <pc:docMk/>
            <pc:sldMk cId="2986054756" sldId="273"/>
            <ac:spMk id="19" creationId="{32F4F9D7-8733-8012-F752-DE7EB9E5F88A}"/>
          </ac:spMkLst>
        </pc:spChg>
        <pc:spChg chg="add mod">
          <ac:chgData name="Lois LEMAITRE" userId="a396470e-e463-4c48-b582-945c252c4895" providerId="ADAL" clId="{6D170327-23D7-41F3-BC8C-E6554E265037}" dt="2024-02-20T08:56:27.697" v="530"/>
          <ac:spMkLst>
            <pc:docMk/>
            <pc:sldMk cId="2986054756" sldId="273"/>
            <ac:spMk id="20" creationId="{92826A08-9ABF-FAE0-7A15-759DC5C21BCD}"/>
          </ac:spMkLst>
        </pc:spChg>
        <pc:spChg chg="add del mod">
          <ac:chgData name="Lois LEMAITRE" userId="a396470e-e463-4c48-b582-945c252c4895" providerId="ADAL" clId="{6D170327-23D7-41F3-BC8C-E6554E265037}" dt="2024-02-22T13:20:42.433" v="817" actId="478"/>
          <ac:spMkLst>
            <pc:docMk/>
            <pc:sldMk cId="2986054756" sldId="273"/>
            <ac:spMk id="29" creationId="{3A05B39C-CCA3-497D-95AB-3C4E4CE82B04}"/>
          </ac:spMkLst>
        </pc:spChg>
        <pc:picChg chg="add mod">
          <ac:chgData name="Lois LEMAITRE" userId="a396470e-e463-4c48-b582-945c252c4895" providerId="ADAL" clId="{6D170327-23D7-41F3-BC8C-E6554E265037}" dt="2024-02-20T08:56:27.697" v="530"/>
          <ac:picMkLst>
            <pc:docMk/>
            <pc:sldMk cId="2986054756" sldId="273"/>
            <ac:picMk id="11" creationId="{6A294F95-6126-3603-42DD-79174D8AF57E}"/>
          </ac:picMkLst>
        </pc:picChg>
        <pc:picChg chg="del">
          <ac:chgData name="Lois LEMAITRE" userId="a396470e-e463-4c48-b582-945c252c4895" providerId="ADAL" clId="{6D170327-23D7-41F3-BC8C-E6554E265037}" dt="2024-02-20T08:55:00.542" v="488" actId="478"/>
          <ac:picMkLst>
            <pc:docMk/>
            <pc:sldMk cId="2986054756" sldId="273"/>
            <ac:picMk id="13" creationId="{B89BA114-4D08-1A9B-B2D7-014B8A56B9CC}"/>
          </ac:picMkLst>
        </pc:picChg>
        <pc:picChg chg="add mod">
          <ac:chgData name="Lois LEMAITRE" userId="a396470e-e463-4c48-b582-945c252c4895" providerId="ADAL" clId="{6D170327-23D7-41F3-BC8C-E6554E265037}" dt="2024-02-20T08:56:27.697" v="530"/>
          <ac:picMkLst>
            <pc:docMk/>
            <pc:sldMk cId="2986054756" sldId="273"/>
            <ac:picMk id="21" creationId="{F51196B5-D910-D0BD-CDD8-8BF322B066DD}"/>
          </ac:picMkLst>
        </pc:picChg>
        <pc:picChg chg="del">
          <ac:chgData name="Lois LEMAITRE" userId="a396470e-e463-4c48-b582-945c252c4895" providerId="ADAL" clId="{6D170327-23D7-41F3-BC8C-E6554E265037}" dt="2024-02-20T08:55:00.542" v="488" actId="478"/>
          <ac:picMkLst>
            <pc:docMk/>
            <pc:sldMk cId="2986054756" sldId="273"/>
            <ac:picMk id="22" creationId="{AA080E79-3A82-D89A-A0A5-F4927985374B}"/>
          </ac:picMkLst>
        </pc:picChg>
        <pc:picChg chg="del">
          <ac:chgData name="Lois LEMAITRE" userId="a396470e-e463-4c48-b582-945c252c4895" providerId="ADAL" clId="{6D170327-23D7-41F3-BC8C-E6554E265037}" dt="2024-02-20T08:55:00.542" v="488" actId="478"/>
          <ac:picMkLst>
            <pc:docMk/>
            <pc:sldMk cId="2986054756" sldId="273"/>
            <ac:picMk id="23" creationId="{355BDC21-7D54-2E78-EE6E-49FEEE52BB6A}"/>
          </ac:picMkLst>
        </pc:picChg>
        <pc:picChg chg="del">
          <ac:chgData name="Lois LEMAITRE" userId="a396470e-e463-4c48-b582-945c252c4895" providerId="ADAL" clId="{6D170327-23D7-41F3-BC8C-E6554E265037}" dt="2024-02-20T08:55:00.542" v="488" actId="478"/>
          <ac:picMkLst>
            <pc:docMk/>
            <pc:sldMk cId="2986054756" sldId="273"/>
            <ac:picMk id="24" creationId="{2CDCB361-D375-F607-C0A8-357D8713645E}"/>
          </ac:picMkLst>
        </pc:picChg>
        <pc:picChg chg="del">
          <ac:chgData name="Lois LEMAITRE" userId="a396470e-e463-4c48-b582-945c252c4895" providerId="ADAL" clId="{6D170327-23D7-41F3-BC8C-E6554E265037}" dt="2024-02-20T08:55:00.542" v="488" actId="478"/>
          <ac:picMkLst>
            <pc:docMk/>
            <pc:sldMk cId="2986054756" sldId="273"/>
            <ac:picMk id="25" creationId="{6FA0463B-7D82-BB3D-8BA2-0DEBBEB735C8}"/>
          </ac:picMkLst>
        </pc:picChg>
        <pc:picChg chg="add mod">
          <ac:chgData name="Lois LEMAITRE" userId="a396470e-e463-4c48-b582-945c252c4895" providerId="ADAL" clId="{6D170327-23D7-41F3-BC8C-E6554E265037}" dt="2024-02-20T08:56:27.697" v="530"/>
          <ac:picMkLst>
            <pc:docMk/>
            <pc:sldMk cId="2986054756" sldId="273"/>
            <ac:picMk id="26" creationId="{531D8AC0-4689-AA76-CA3C-B8C5549AA582}"/>
          </ac:picMkLst>
        </pc:picChg>
        <pc:picChg chg="add mod">
          <ac:chgData name="Lois LEMAITRE" userId="a396470e-e463-4c48-b582-945c252c4895" providerId="ADAL" clId="{6D170327-23D7-41F3-BC8C-E6554E265037}" dt="2024-02-20T08:56:27.697" v="530"/>
          <ac:picMkLst>
            <pc:docMk/>
            <pc:sldMk cId="2986054756" sldId="273"/>
            <ac:picMk id="27" creationId="{4BB38FF5-72DF-084E-C316-EC5A82ACC014}"/>
          </ac:picMkLst>
        </pc:picChg>
        <pc:picChg chg="add mod">
          <ac:chgData name="Lois LEMAITRE" userId="a396470e-e463-4c48-b582-945c252c4895" providerId="ADAL" clId="{6D170327-23D7-41F3-BC8C-E6554E265037}" dt="2024-02-20T08:56:27.697" v="530"/>
          <ac:picMkLst>
            <pc:docMk/>
            <pc:sldMk cId="2986054756" sldId="273"/>
            <ac:picMk id="28" creationId="{CA36827E-613A-E869-8366-3952DDE280C7}"/>
          </ac:picMkLst>
        </pc:picChg>
      </pc:sldChg>
      <pc:sldChg chg="addSp delSp modSp mod modAnim">
        <pc:chgData name="Lois LEMAITRE" userId="a396470e-e463-4c48-b582-945c252c4895" providerId="ADAL" clId="{6D170327-23D7-41F3-BC8C-E6554E265037}" dt="2024-02-20T09:00:39.595" v="693" actId="20577"/>
        <pc:sldMkLst>
          <pc:docMk/>
          <pc:sldMk cId="1173907838" sldId="274"/>
        </pc:sldMkLst>
        <pc:spChg chg="del">
          <ac:chgData name="Lois LEMAITRE" userId="a396470e-e463-4c48-b582-945c252c4895" providerId="ADAL" clId="{6D170327-23D7-41F3-BC8C-E6554E265037}" dt="2024-02-20T08:55:13.275" v="493" actId="478"/>
          <ac:spMkLst>
            <pc:docMk/>
            <pc:sldMk cId="1173907838" sldId="274"/>
            <ac:spMk id="2" creationId="{AF66ADEE-7749-F146-3BA1-5DE08F26EAA8}"/>
          </ac:spMkLst>
        </pc:spChg>
        <pc:spChg chg="add mod">
          <ac:chgData name="Lois LEMAITRE" userId="a396470e-e463-4c48-b582-945c252c4895" providerId="ADAL" clId="{6D170327-23D7-41F3-BC8C-E6554E265037}" dt="2024-02-20T08:56:29.780" v="532"/>
          <ac:spMkLst>
            <pc:docMk/>
            <pc:sldMk cId="1173907838" sldId="274"/>
            <ac:spMk id="4" creationId="{01D09088-CE65-01D2-C8DF-9BD765F77C19}"/>
          </ac:spMkLst>
        </pc:spChg>
        <pc:spChg chg="del">
          <ac:chgData name="Lois LEMAITRE" userId="a396470e-e463-4c48-b582-945c252c4895" providerId="ADAL" clId="{6D170327-23D7-41F3-BC8C-E6554E265037}" dt="2024-02-20T08:55:16.303" v="496" actId="478"/>
          <ac:spMkLst>
            <pc:docMk/>
            <pc:sldMk cId="1173907838" sldId="274"/>
            <ac:spMk id="5" creationId="{7F8C7B1B-EBD1-8250-A0D5-D1C85552F925}"/>
          </ac:spMkLst>
        </pc:spChg>
        <pc:spChg chg="mod">
          <ac:chgData name="Lois LEMAITRE" userId="a396470e-e463-4c48-b582-945c252c4895" providerId="ADAL" clId="{6D170327-23D7-41F3-BC8C-E6554E265037}" dt="2024-02-20T09:00:39.595" v="693" actId="20577"/>
          <ac:spMkLst>
            <pc:docMk/>
            <pc:sldMk cId="1173907838" sldId="274"/>
            <ac:spMk id="6" creationId="{E3C319D1-D587-4237-5140-2726D7D0D0C5}"/>
          </ac:spMkLst>
        </pc:spChg>
        <pc:spChg chg="del">
          <ac:chgData name="Lois LEMAITRE" userId="a396470e-e463-4c48-b582-945c252c4895" providerId="ADAL" clId="{6D170327-23D7-41F3-BC8C-E6554E265037}" dt="2024-02-20T08:55:14.815" v="494" actId="478"/>
          <ac:spMkLst>
            <pc:docMk/>
            <pc:sldMk cId="1173907838" sldId="274"/>
            <ac:spMk id="8" creationId="{49B53F50-DAF7-2348-F98B-22E040F00C2C}"/>
          </ac:spMkLst>
        </pc:spChg>
        <pc:spChg chg="add mod">
          <ac:chgData name="Lois LEMAITRE" userId="a396470e-e463-4c48-b582-945c252c4895" providerId="ADAL" clId="{6D170327-23D7-41F3-BC8C-E6554E265037}" dt="2024-02-20T08:57:04.055" v="551" actId="20577"/>
          <ac:spMkLst>
            <pc:docMk/>
            <pc:sldMk cId="1173907838" sldId="274"/>
            <ac:spMk id="9" creationId="{7E8F7AA2-D4CF-9571-2EC8-BB5A1F93EBCF}"/>
          </ac:spMkLst>
        </pc:spChg>
        <pc:spChg chg="del">
          <ac:chgData name="Lois LEMAITRE" userId="a396470e-e463-4c48-b582-945c252c4895" providerId="ADAL" clId="{6D170327-23D7-41F3-BC8C-E6554E265037}" dt="2024-02-20T08:55:13.275" v="493" actId="478"/>
          <ac:spMkLst>
            <pc:docMk/>
            <pc:sldMk cId="1173907838" sldId="274"/>
            <ac:spMk id="10" creationId="{1146FBB4-B737-7109-6533-432FCA6D2B45}"/>
          </ac:spMkLst>
        </pc:spChg>
        <pc:spChg chg="del">
          <ac:chgData name="Lois LEMAITRE" userId="a396470e-e463-4c48-b582-945c252c4895" providerId="ADAL" clId="{6D170327-23D7-41F3-BC8C-E6554E265037}" dt="2024-02-20T08:55:13.275" v="493" actId="478"/>
          <ac:spMkLst>
            <pc:docMk/>
            <pc:sldMk cId="1173907838" sldId="274"/>
            <ac:spMk id="12" creationId="{A87B7445-490A-FDAC-79C5-1A8256618B53}"/>
          </ac:spMkLst>
        </pc:spChg>
        <pc:spChg chg="del">
          <ac:chgData name="Lois LEMAITRE" userId="a396470e-e463-4c48-b582-945c252c4895" providerId="ADAL" clId="{6D170327-23D7-41F3-BC8C-E6554E265037}" dt="2024-02-20T08:55:13.275" v="493" actId="478"/>
          <ac:spMkLst>
            <pc:docMk/>
            <pc:sldMk cId="1173907838" sldId="274"/>
            <ac:spMk id="14" creationId="{71CD006C-31AF-835E-7358-ABE2C427F054}"/>
          </ac:spMkLst>
        </pc:spChg>
        <pc:spChg chg="add mod">
          <ac:chgData name="Lois LEMAITRE" userId="a396470e-e463-4c48-b582-945c252c4895" providerId="ADAL" clId="{6D170327-23D7-41F3-BC8C-E6554E265037}" dt="2024-02-20T08:56:29.780" v="532"/>
          <ac:spMkLst>
            <pc:docMk/>
            <pc:sldMk cId="1173907838" sldId="274"/>
            <ac:spMk id="15" creationId="{F63A044D-D370-77DC-61DC-70EE5F6C04C3}"/>
          </ac:spMkLst>
        </pc:spChg>
        <pc:spChg chg="add mod">
          <ac:chgData name="Lois LEMAITRE" userId="a396470e-e463-4c48-b582-945c252c4895" providerId="ADAL" clId="{6D170327-23D7-41F3-BC8C-E6554E265037}" dt="2024-02-20T08:56:29.780" v="532"/>
          <ac:spMkLst>
            <pc:docMk/>
            <pc:sldMk cId="1173907838" sldId="274"/>
            <ac:spMk id="16" creationId="{21BCFCCF-69C7-DEB6-F0F6-2097F0A6087F}"/>
          </ac:spMkLst>
        </pc:spChg>
        <pc:spChg chg="add mod">
          <ac:chgData name="Lois LEMAITRE" userId="a396470e-e463-4c48-b582-945c252c4895" providerId="ADAL" clId="{6D170327-23D7-41F3-BC8C-E6554E265037}" dt="2024-02-20T08:56:29.780" v="532"/>
          <ac:spMkLst>
            <pc:docMk/>
            <pc:sldMk cId="1173907838" sldId="274"/>
            <ac:spMk id="17" creationId="{F78E4CA1-415B-9B70-63D6-11932EB5CAC4}"/>
          </ac:spMkLst>
        </pc:spChg>
        <pc:spChg chg="add mod">
          <ac:chgData name="Lois LEMAITRE" userId="a396470e-e463-4c48-b582-945c252c4895" providerId="ADAL" clId="{6D170327-23D7-41F3-BC8C-E6554E265037}" dt="2024-02-20T08:56:29.780" v="532"/>
          <ac:spMkLst>
            <pc:docMk/>
            <pc:sldMk cId="1173907838" sldId="274"/>
            <ac:spMk id="18" creationId="{18BAA2A6-BA4B-01B0-C034-566B7C2E0CF1}"/>
          </ac:spMkLst>
        </pc:spChg>
        <pc:spChg chg="del mod">
          <ac:chgData name="Lois LEMAITRE" userId="a396470e-e463-4c48-b582-945c252c4895" providerId="ADAL" clId="{6D170327-23D7-41F3-BC8C-E6554E265037}" dt="2024-02-20T08:55:17.813" v="497" actId="478"/>
          <ac:spMkLst>
            <pc:docMk/>
            <pc:sldMk cId="1173907838" sldId="274"/>
            <ac:spMk id="19" creationId="{A4F32959-8AD2-4CFB-B726-0D302A042E68}"/>
          </ac:spMkLst>
        </pc:spChg>
        <pc:spChg chg="add mod">
          <ac:chgData name="Lois LEMAITRE" userId="a396470e-e463-4c48-b582-945c252c4895" providerId="ADAL" clId="{6D170327-23D7-41F3-BC8C-E6554E265037}" dt="2024-02-20T08:56:29.780" v="532"/>
          <ac:spMkLst>
            <pc:docMk/>
            <pc:sldMk cId="1173907838" sldId="274"/>
            <ac:spMk id="20" creationId="{5ED973D6-43D4-0E55-7E07-A8083DB10A55}"/>
          </ac:spMkLst>
        </pc:spChg>
        <pc:picChg chg="add mod">
          <ac:chgData name="Lois LEMAITRE" userId="a396470e-e463-4c48-b582-945c252c4895" providerId="ADAL" clId="{6D170327-23D7-41F3-BC8C-E6554E265037}" dt="2024-02-20T08:56:29.780" v="532"/>
          <ac:picMkLst>
            <pc:docMk/>
            <pc:sldMk cId="1173907838" sldId="274"/>
            <ac:picMk id="11" creationId="{6EFEC092-4E54-E91E-3907-3077FF5175EE}"/>
          </ac:picMkLst>
        </pc:picChg>
        <pc:picChg chg="del">
          <ac:chgData name="Lois LEMAITRE" userId="a396470e-e463-4c48-b582-945c252c4895" providerId="ADAL" clId="{6D170327-23D7-41F3-BC8C-E6554E265037}" dt="2024-02-20T08:55:13.275" v="493" actId="478"/>
          <ac:picMkLst>
            <pc:docMk/>
            <pc:sldMk cId="1173907838" sldId="274"/>
            <ac:picMk id="13" creationId="{07A085C2-722B-124E-7293-4A54EAFE8B83}"/>
          </ac:picMkLst>
        </pc:picChg>
        <pc:picChg chg="add mod">
          <ac:chgData name="Lois LEMAITRE" userId="a396470e-e463-4c48-b582-945c252c4895" providerId="ADAL" clId="{6D170327-23D7-41F3-BC8C-E6554E265037}" dt="2024-02-20T08:56:29.780" v="532"/>
          <ac:picMkLst>
            <pc:docMk/>
            <pc:sldMk cId="1173907838" sldId="274"/>
            <ac:picMk id="21" creationId="{374357E3-7B3C-FF98-95BA-F10685C06EE5}"/>
          </ac:picMkLst>
        </pc:picChg>
        <pc:picChg chg="del">
          <ac:chgData name="Lois LEMAITRE" userId="a396470e-e463-4c48-b582-945c252c4895" providerId="ADAL" clId="{6D170327-23D7-41F3-BC8C-E6554E265037}" dt="2024-02-20T08:55:13.275" v="493" actId="478"/>
          <ac:picMkLst>
            <pc:docMk/>
            <pc:sldMk cId="1173907838" sldId="274"/>
            <ac:picMk id="22" creationId="{8C5E5300-0095-D17A-F7FF-561B7B02FE70}"/>
          </ac:picMkLst>
        </pc:picChg>
        <pc:picChg chg="del">
          <ac:chgData name="Lois LEMAITRE" userId="a396470e-e463-4c48-b582-945c252c4895" providerId="ADAL" clId="{6D170327-23D7-41F3-BC8C-E6554E265037}" dt="2024-02-20T08:55:13.275" v="493" actId="478"/>
          <ac:picMkLst>
            <pc:docMk/>
            <pc:sldMk cId="1173907838" sldId="274"/>
            <ac:picMk id="23" creationId="{7241B398-9334-1D49-859E-C1B00FF5D080}"/>
          </ac:picMkLst>
        </pc:picChg>
        <pc:picChg chg="del">
          <ac:chgData name="Lois LEMAITRE" userId="a396470e-e463-4c48-b582-945c252c4895" providerId="ADAL" clId="{6D170327-23D7-41F3-BC8C-E6554E265037}" dt="2024-02-20T08:55:13.275" v="493" actId="478"/>
          <ac:picMkLst>
            <pc:docMk/>
            <pc:sldMk cId="1173907838" sldId="274"/>
            <ac:picMk id="24" creationId="{9E1A9D62-4BE9-0D50-867D-CA808A8F216A}"/>
          </ac:picMkLst>
        </pc:picChg>
        <pc:picChg chg="del">
          <ac:chgData name="Lois LEMAITRE" userId="a396470e-e463-4c48-b582-945c252c4895" providerId="ADAL" clId="{6D170327-23D7-41F3-BC8C-E6554E265037}" dt="2024-02-20T08:55:13.275" v="493" actId="478"/>
          <ac:picMkLst>
            <pc:docMk/>
            <pc:sldMk cId="1173907838" sldId="274"/>
            <ac:picMk id="25" creationId="{AE2BDCBF-EF18-497B-103E-5990AC56C686}"/>
          </ac:picMkLst>
        </pc:picChg>
        <pc:picChg chg="add mod">
          <ac:chgData name="Lois LEMAITRE" userId="a396470e-e463-4c48-b582-945c252c4895" providerId="ADAL" clId="{6D170327-23D7-41F3-BC8C-E6554E265037}" dt="2024-02-20T08:56:29.780" v="532"/>
          <ac:picMkLst>
            <pc:docMk/>
            <pc:sldMk cId="1173907838" sldId="274"/>
            <ac:picMk id="26" creationId="{53FE6263-C6F8-08FE-2F7E-437D4C918DB0}"/>
          </ac:picMkLst>
        </pc:picChg>
        <pc:picChg chg="add mod">
          <ac:chgData name="Lois LEMAITRE" userId="a396470e-e463-4c48-b582-945c252c4895" providerId="ADAL" clId="{6D170327-23D7-41F3-BC8C-E6554E265037}" dt="2024-02-20T08:56:29.780" v="532"/>
          <ac:picMkLst>
            <pc:docMk/>
            <pc:sldMk cId="1173907838" sldId="274"/>
            <ac:picMk id="27" creationId="{68D7B618-AF21-201D-1FFE-E7C750B650C5}"/>
          </ac:picMkLst>
        </pc:picChg>
        <pc:picChg chg="add mod">
          <ac:chgData name="Lois LEMAITRE" userId="a396470e-e463-4c48-b582-945c252c4895" providerId="ADAL" clId="{6D170327-23D7-41F3-BC8C-E6554E265037}" dt="2024-02-20T08:56:29.780" v="532"/>
          <ac:picMkLst>
            <pc:docMk/>
            <pc:sldMk cId="1173907838" sldId="274"/>
            <ac:picMk id="28" creationId="{2E5F814E-B6FF-86C0-8905-70C530E16081}"/>
          </ac:picMkLst>
        </pc:picChg>
      </pc:sldChg>
      <pc:sldChg chg="addSp delSp modSp mod modAnim">
        <pc:chgData name="Lois LEMAITRE" userId="a396470e-e463-4c48-b582-945c252c4895" providerId="ADAL" clId="{6D170327-23D7-41F3-BC8C-E6554E265037}" dt="2024-02-20T09:00:46.033" v="710" actId="20577"/>
        <pc:sldMkLst>
          <pc:docMk/>
          <pc:sldMk cId="1451570070" sldId="275"/>
        </pc:sldMkLst>
        <pc:spChg chg="del">
          <ac:chgData name="Lois LEMAITRE" userId="a396470e-e463-4c48-b582-945c252c4895" providerId="ADAL" clId="{6D170327-23D7-41F3-BC8C-E6554E265037}" dt="2024-02-20T08:55:21.257" v="498" actId="478"/>
          <ac:spMkLst>
            <pc:docMk/>
            <pc:sldMk cId="1451570070" sldId="275"/>
            <ac:spMk id="2" creationId="{46C96E50-54A3-B326-65F3-745A254BB496}"/>
          </ac:spMkLst>
        </pc:spChg>
        <pc:spChg chg="add mod">
          <ac:chgData name="Lois LEMAITRE" userId="a396470e-e463-4c48-b582-945c252c4895" providerId="ADAL" clId="{6D170327-23D7-41F3-BC8C-E6554E265037}" dt="2024-02-20T08:56:30.621" v="533"/>
          <ac:spMkLst>
            <pc:docMk/>
            <pc:sldMk cId="1451570070" sldId="275"/>
            <ac:spMk id="4" creationId="{0D70A11E-B23A-7C9A-94FF-497A2EB8963F}"/>
          </ac:spMkLst>
        </pc:spChg>
        <pc:spChg chg="del">
          <ac:chgData name="Lois LEMAITRE" userId="a396470e-e463-4c48-b582-945c252c4895" providerId="ADAL" clId="{6D170327-23D7-41F3-BC8C-E6554E265037}" dt="2024-02-20T08:55:22.065" v="499" actId="478"/>
          <ac:spMkLst>
            <pc:docMk/>
            <pc:sldMk cId="1451570070" sldId="275"/>
            <ac:spMk id="5" creationId="{48C3F8D8-5B91-C115-CB9C-F2FC87AC9FD3}"/>
          </ac:spMkLst>
        </pc:spChg>
        <pc:spChg chg="mod">
          <ac:chgData name="Lois LEMAITRE" userId="a396470e-e463-4c48-b582-945c252c4895" providerId="ADAL" clId="{6D170327-23D7-41F3-BC8C-E6554E265037}" dt="2024-02-20T09:00:46.033" v="710" actId="20577"/>
          <ac:spMkLst>
            <pc:docMk/>
            <pc:sldMk cId="1451570070" sldId="275"/>
            <ac:spMk id="6" creationId="{17E25124-09C1-ED97-58CC-F91D1E1D3C75}"/>
          </ac:spMkLst>
        </pc:spChg>
        <pc:spChg chg="del">
          <ac:chgData name="Lois LEMAITRE" userId="a396470e-e463-4c48-b582-945c252c4895" providerId="ADAL" clId="{6D170327-23D7-41F3-BC8C-E6554E265037}" dt="2024-02-20T08:55:24.660" v="500" actId="478"/>
          <ac:spMkLst>
            <pc:docMk/>
            <pc:sldMk cId="1451570070" sldId="275"/>
            <ac:spMk id="8" creationId="{D3A1BE6C-A3DF-152D-9D29-01020BE4F6F8}"/>
          </ac:spMkLst>
        </pc:spChg>
        <pc:spChg chg="add mod">
          <ac:chgData name="Lois LEMAITRE" userId="a396470e-e463-4c48-b582-945c252c4895" providerId="ADAL" clId="{6D170327-23D7-41F3-BC8C-E6554E265037}" dt="2024-02-20T08:57:07.791" v="553" actId="20577"/>
          <ac:spMkLst>
            <pc:docMk/>
            <pc:sldMk cId="1451570070" sldId="275"/>
            <ac:spMk id="9" creationId="{8A218038-E30B-77D5-3603-BF7354BD66A0}"/>
          </ac:spMkLst>
        </pc:spChg>
        <pc:spChg chg="del">
          <ac:chgData name="Lois LEMAITRE" userId="a396470e-e463-4c48-b582-945c252c4895" providerId="ADAL" clId="{6D170327-23D7-41F3-BC8C-E6554E265037}" dt="2024-02-20T08:55:21.257" v="498" actId="478"/>
          <ac:spMkLst>
            <pc:docMk/>
            <pc:sldMk cId="1451570070" sldId="275"/>
            <ac:spMk id="10" creationId="{82AD54D9-B622-30C7-568C-480BD5C73C4F}"/>
          </ac:spMkLst>
        </pc:spChg>
        <pc:spChg chg="del">
          <ac:chgData name="Lois LEMAITRE" userId="a396470e-e463-4c48-b582-945c252c4895" providerId="ADAL" clId="{6D170327-23D7-41F3-BC8C-E6554E265037}" dt="2024-02-20T08:55:21.257" v="498" actId="478"/>
          <ac:spMkLst>
            <pc:docMk/>
            <pc:sldMk cId="1451570070" sldId="275"/>
            <ac:spMk id="12" creationId="{21F31E21-4647-F7E7-EDA8-CFFB97B2731B}"/>
          </ac:spMkLst>
        </pc:spChg>
        <pc:spChg chg="del">
          <ac:chgData name="Lois LEMAITRE" userId="a396470e-e463-4c48-b582-945c252c4895" providerId="ADAL" clId="{6D170327-23D7-41F3-BC8C-E6554E265037}" dt="2024-02-20T08:55:21.257" v="498" actId="478"/>
          <ac:spMkLst>
            <pc:docMk/>
            <pc:sldMk cId="1451570070" sldId="275"/>
            <ac:spMk id="14" creationId="{D09F0A19-18F5-8503-2DF5-F75A35E622C1}"/>
          </ac:spMkLst>
        </pc:spChg>
        <pc:spChg chg="add mod">
          <ac:chgData name="Lois LEMAITRE" userId="a396470e-e463-4c48-b582-945c252c4895" providerId="ADAL" clId="{6D170327-23D7-41F3-BC8C-E6554E265037}" dt="2024-02-20T08:56:30.621" v="533"/>
          <ac:spMkLst>
            <pc:docMk/>
            <pc:sldMk cId="1451570070" sldId="275"/>
            <ac:spMk id="15" creationId="{2819AA12-12ED-E526-669B-03569C14DDA5}"/>
          </ac:spMkLst>
        </pc:spChg>
        <pc:spChg chg="add mod">
          <ac:chgData name="Lois LEMAITRE" userId="a396470e-e463-4c48-b582-945c252c4895" providerId="ADAL" clId="{6D170327-23D7-41F3-BC8C-E6554E265037}" dt="2024-02-20T08:56:30.621" v="533"/>
          <ac:spMkLst>
            <pc:docMk/>
            <pc:sldMk cId="1451570070" sldId="275"/>
            <ac:spMk id="16" creationId="{373E32D3-91E6-91B6-80C4-36D40F2B1075}"/>
          </ac:spMkLst>
        </pc:spChg>
        <pc:spChg chg="add mod">
          <ac:chgData name="Lois LEMAITRE" userId="a396470e-e463-4c48-b582-945c252c4895" providerId="ADAL" clId="{6D170327-23D7-41F3-BC8C-E6554E265037}" dt="2024-02-20T08:56:30.621" v="533"/>
          <ac:spMkLst>
            <pc:docMk/>
            <pc:sldMk cId="1451570070" sldId="275"/>
            <ac:spMk id="17" creationId="{06F55AC2-632E-0F8E-FA73-0DF85CE80572}"/>
          </ac:spMkLst>
        </pc:spChg>
        <pc:spChg chg="add mod">
          <ac:chgData name="Lois LEMAITRE" userId="a396470e-e463-4c48-b582-945c252c4895" providerId="ADAL" clId="{6D170327-23D7-41F3-BC8C-E6554E265037}" dt="2024-02-20T08:56:30.621" v="533"/>
          <ac:spMkLst>
            <pc:docMk/>
            <pc:sldMk cId="1451570070" sldId="275"/>
            <ac:spMk id="18" creationId="{9559BE82-EDF6-3F8C-BBF1-0A16477CB4ED}"/>
          </ac:spMkLst>
        </pc:spChg>
        <pc:spChg chg="del">
          <ac:chgData name="Lois LEMAITRE" userId="a396470e-e463-4c48-b582-945c252c4895" providerId="ADAL" clId="{6D170327-23D7-41F3-BC8C-E6554E265037}" dt="2024-02-20T08:55:21.257" v="498" actId="478"/>
          <ac:spMkLst>
            <pc:docMk/>
            <pc:sldMk cId="1451570070" sldId="275"/>
            <ac:spMk id="19" creationId="{B35852C8-F062-9348-DF70-510499825ACC}"/>
          </ac:spMkLst>
        </pc:spChg>
        <pc:spChg chg="add mod">
          <ac:chgData name="Lois LEMAITRE" userId="a396470e-e463-4c48-b582-945c252c4895" providerId="ADAL" clId="{6D170327-23D7-41F3-BC8C-E6554E265037}" dt="2024-02-20T08:56:30.621" v="533"/>
          <ac:spMkLst>
            <pc:docMk/>
            <pc:sldMk cId="1451570070" sldId="275"/>
            <ac:spMk id="20" creationId="{C50F3CD6-468C-F003-7A7B-49C37DAF8A07}"/>
          </ac:spMkLst>
        </pc:spChg>
        <pc:picChg chg="add mod">
          <ac:chgData name="Lois LEMAITRE" userId="a396470e-e463-4c48-b582-945c252c4895" providerId="ADAL" clId="{6D170327-23D7-41F3-BC8C-E6554E265037}" dt="2024-02-20T08:56:30.621" v="533"/>
          <ac:picMkLst>
            <pc:docMk/>
            <pc:sldMk cId="1451570070" sldId="275"/>
            <ac:picMk id="11" creationId="{6656A65F-F788-E4E8-6DFC-5ECA050DF80C}"/>
          </ac:picMkLst>
        </pc:picChg>
        <pc:picChg chg="del">
          <ac:chgData name="Lois LEMAITRE" userId="a396470e-e463-4c48-b582-945c252c4895" providerId="ADAL" clId="{6D170327-23D7-41F3-BC8C-E6554E265037}" dt="2024-02-20T08:55:21.257" v="498" actId="478"/>
          <ac:picMkLst>
            <pc:docMk/>
            <pc:sldMk cId="1451570070" sldId="275"/>
            <ac:picMk id="13" creationId="{3990F18F-31BA-EE23-146B-06C3517336FD}"/>
          </ac:picMkLst>
        </pc:picChg>
        <pc:picChg chg="add mod">
          <ac:chgData name="Lois LEMAITRE" userId="a396470e-e463-4c48-b582-945c252c4895" providerId="ADAL" clId="{6D170327-23D7-41F3-BC8C-E6554E265037}" dt="2024-02-20T08:56:30.621" v="533"/>
          <ac:picMkLst>
            <pc:docMk/>
            <pc:sldMk cId="1451570070" sldId="275"/>
            <ac:picMk id="21" creationId="{52D5A6A4-A099-A51E-6B8C-C97F92123042}"/>
          </ac:picMkLst>
        </pc:picChg>
        <pc:picChg chg="del">
          <ac:chgData name="Lois LEMAITRE" userId="a396470e-e463-4c48-b582-945c252c4895" providerId="ADAL" clId="{6D170327-23D7-41F3-BC8C-E6554E265037}" dt="2024-02-20T08:55:21.257" v="498" actId="478"/>
          <ac:picMkLst>
            <pc:docMk/>
            <pc:sldMk cId="1451570070" sldId="275"/>
            <ac:picMk id="22" creationId="{2BAB0A08-F76C-7D15-7E8E-D7B944D879E5}"/>
          </ac:picMkLst>
        </pc:picChg>
        <pc:picChg chg="del">
          <ac:chgData name="Lois LEMAITRE" userId="a396470e-e463-4c48-b582-945c252c4895" providerId="ADAL" clId="{6D170327-23D7-41F3-BC8C-E6554E265037}" dt="2024-02-20T08:55:21.257" v="498" actId="478"/>
          <ac:picMkLst>
            <pc:docMk/>
            <pc:sldMk cId="1451570070" sldId="275"/>
            <ac:picMk id="23" creationId="{E0E4F6D2-24EE-DDF6-70AF-D834E953BEF4}"/>
          </ac:picMkLst>
        </pc:picChg>
        <pc:picChg chg="del">
          <ac:chgData name="Lois LEMAITRE" userId="a396470e-e463-4c48-b582-945c252c4895" providerId="ADAL" clId="{6D170327-23D7-41F3-BC8C-E6554E265037}" dt="2024-02-20T08:55:21.257" v="498" actId="478"/>
          <ac:picMkLst>
            <pc:docMk/>
            <pc:sldMk cId="1451570070" sldId="275"/>
            <ac:picMk id="24" creationId="{7AC5391E-379A-3DFD-9CA8-7A6D74B99FBA}"/>
          </ac:picMkLst>
        </pc:picChg>
        <pc:picChg chg="del">
          <ac:chgData name="Lois LEMAITRE" userId="a396470e-e463-4c48-b582-945c252c4895" providerId="ADAL" clId="{6D170327-23D7-41F3-BC8C-E6554E265037}" dt="2024-02-20T08:55:21.257" v="498" actId="478"/>
          <ac:picMkLst>
            <pc:docMk/>
            <pc:sldMk cId="1451570070" sldId="275"/>
            <ac:picMk id="25" creationId="{B38A472F-5CDE-A96E-CC9B-2A4F2A3AB7F5}"/>
          </ac:picMkLst>
        </pc:picChg>
        <pc:picChg chg="add mod">
          <ac:chgData name="Lois LEMAITRE" userId="a396470e-e463-4c48-b582-945c252c4895" providerId="ADAL" clId="{6D170327-23D7-41F3-BC8C-E6554E265037}" dt="2024-02-20T08:56:30.621" v="533"/>
          <ac:picMkLst>
            <pc:docMk/>
            <pc:sldMk cId="1451570070" sldId="275"/>
            <ac:picMk id="26" creationId="{CC2171E3-CD65-C96A-77F4-E764B4CCD2BC}"/>
          </ac:picMkLst>
        </pc:picChg>
        <pc:picChg chg="add mod">
          <ac:chgData name="Lois LEMAITRE" userId="a396470e-e463-4c48-b582-945c252c4895" providerId="ADAL" clId="{6D170327-23D7-41F3-BC8C-E6554E265037}" dt="2024-02-20T08:56:30.621" v="533"/>
          <ac:picMkLst>
            <pc:docMk/>
            <pc:sldMk cId="1451570070" sldId="275"/>
            <ac:picMk id="27" creationId="{23CADD18-FD63-B6B6-B31F-4915E7AF7753}"/>
          </ac:picMkLst>
        </pc:picChg>
        <pc:picChg chg="add mod">
          <ac:chgData name="Lois LEMAITRE" userId="a396470e-e463-4c48-b582-945c252c4895" providerId="ADAL" clId="{6D170327-23D7-41F3-BC8C-E6554E265037}" dt="2024-02-20T08:56:30.621" v="533"/>
          <ac:picMkLst>
            <pc:docMk/>
            <pc:sldMk cId="1451570070" sldId="275"/>
            <ac:picMk id="28" creationId="{7B9A8A75-64D7-5C15-B921-22A685C1ACC6}"/>
          </ac:picMkLst>
        </pc:picChg>
      </pc:sldChg>
      <pc:sldChg chg="addSp delSp modSp mod modAnim">
        <pc:chgData name="Lois LEMAITRE" userId="a396470e-e463-4c48-b582-945c252c4895" providerId="ADAL" clId="{6D170327-23D7-41F3-BC8C-E6554E265037}" dt="2024-02-20T10:55:16.460" v="816" actId="1076"/>
        <pc:sldMkLst>
          <pc:docMk/>
          <pc:sldMk cId="2879212354" sldId="276"/>
        </pc:sldMkLst>
        <pc:spChg chg="add mod">
          <ac:chgData name="Lois LEMAITRE" userId="a396470e-e463-4c48-b582-945c252c4895" providerId="ADAL" clId="{6D170327-23D7-41F3-BC8C-E6554E265037}" dt="2024-02-20T08:56:31.407" v="534"/>
          <ac:spMkLst>
            <pc:docMk/>
            <pc:sldMk cId="2879212354" sldId="276"/>
            <ac:spMk id="4" creationId="{36071E6C-748C-BEF6-A24D-E84F45D04B31}"/>
          </ac:spMkLst>
        </pc:spChg>
        <pc:spChg chg="del">
          <ac:chgData name="Lois LEMAITRE" userId="a396470e-e463-4c48-b582-945c252c4895" providerId="ADAL" clId="{6D170327-23D7-41F3-BC8C-E6554E265037}" dt="2024-02-20T08:55:28.668" v="503" actId="478"/>
          <ac:spMkLst>
            <pc:docMk/>
            <pc:sldMk cId="2879212354" sldId="276"/>
            <ac:spMk id="5" creationId="{04627B9B-1E7B-3327-5C4F-C76477798207}"/>
          </ac:spMkLst>
        </pc:spChg>
        <pc:spChg chg="mod">
          <ac:chgData name="Lois LEMAITRE" userId="a396470e-e463-4c48-b582-945c252c4895" providerId="ADAL" clId="{6D170327-23D7-41F3-BC8C-E6554E265037}" dt="2024-02-20T09:00:57.965" v="729" actId="20577"/>
          <ac:spMkLst>
            <pc:docMk/>
            <pc:sldMk cId="2879212354" sldId="276"/>
            <ac:spMk id="6" creationId="{F09F56AE-57A9-4870-FF12-10384A5B7DA2}"/>
          </ac:spMkLst>
        </pc:spChg>
        <pc:spChg chg="del">
          <ac:chgData name="Lois LEMAITRE" userId="a396470e-e463-4c48-b582-945c252c4895" providerId="ADAL" clId="{6D170327-23D7-41F3-BC8C-E6554E265037}" dt="2024-02-20T08:55:27.146" v="501" actId="478"/>
          <ac:spMkLst>
            <pc:docMk/>
            <pc:sldMk cId="2879212354" sldId="276"/>
            <ac:spMk id="7" creationId="{F4CD9CD0-27DC-3D9E-BB32-BEAC29FCEB7C}"/>
          </ac:spMkLst>
        </pc:spChg>
        <pc:spChg chg="del mod">
          <ac:chgData name="Lois LEMAITRE" userId="a396470e-e463-4c48-b582-945c252c4895" providerId="ADAL" clId="{6D170327-23D7-41F3-BC8C-E6554E265037}" dt="2024-02-20T08:55:29.912" v="504" actId="478"/>
          <ac:spMkLst>
            <pc:docMk/>
            <pc:sldMk cId="2879212354" sldId="276"/>
            <ac:spMk id="8" creationId="{6A704CD0-C73E-BC0A-C24F-CBEC937F49E0}"/>
          </ac:spMkLst>
        </pc:spChg>
        <pc:spChg chg="add mod">
          <ac:chgData name="Lois LEMAITRE" userId="a396470e-e463-4c48-b582-945c252c4895" providerId="ADAL" clId="{6D170327-23D7-41F3-BC8C-E6554E265037}" dt="2024-02-20T08:57:10.989" v="555" actId="20577"/>
          <ac:spMkLst>
            <pc:docMk/>
            <pc:sldMk cId="2879212354" sldId="276"/>
            <ac:spMk id="9" creationId="{DA3922DA-FBAC-3F31-A45E-DAD71CB67032}"/>
          </ac:spMkLst>
        </pc:spChg>
        <pc:spChg chg="del">
          <ac:chgData name="Lois LEMAITRE" userId="a396470e-e463-4c48-b582-945c252c4895" providerId="ADAL" clId="{6D170327-23D7-41F3-BC8C-E6554E265037}" dt="2024-02-20T08:55:27.146" v="501" actId="478"/>
          <ac:spMkLst>
            <pc:docMk/>
            <pc:sldMk cId="2879212354" sldId="276"/>
            <ac:spMk id="10" creationId="{94B494FD-7918-B196-21BC-7ABB65BD4B10}"/>
          </ac:spMkLst>
        </pc:spChg>
        <pc:spChg chg="del">
          <ac:chgData name="Lois LEMAITRE" userId="a396470e-e463-4c48-b582-945c252c4895" providerId="ADAL" clId="{6D170327-23D7-41F3-BC8C-E6554E265037}" dt="2024-02-20T08:55:27.146" v="501" actId="478"/>
          <ac:spMkLst>
            <pc:docMk/>
            <pc:sldMk cId="2879212354" sldId="276"/>
            <ac:spMk id="12" creationId="{BA57EDF8-4065-5860-A615-3CFAF0A6368A}"/>
          </ac:spMkLst>
        </pc:spChg>
        <pc:spChg chg="del">
          <ac:chgData name="Lois LEMAITRE" userId="a396470e-e463-4c48-b582-945c252c4895" providerId="ADAL" clId="{6D170327-23D7-41F3-BC8C-E6554E265037}" dt="2024-02-20T08:55:27.146" v="501" actId="478"/>
          <ac:spMkLst>
            <pc:docMk/>
            <pc:sldMk cId="2879212354" sldId="276"/>
            <ac:spMk id="14" creationId="{C376EE94-888D-0382-041F-ECF99A1A11E1}"/>
          </ac:spMkLst>
        </pc:spChg>
        <pc:spChg chg="add mod">
          <ac:chgData name="Lois LEMAITRE" userId="a396470e-e463-4c48-b582-945c252c4895" providerId="ADAL" clId="{6D170327-23D7-41F3-BC8C-E6554E265037}" dt="2024-02-20T08:56:31.407" v="534"/>
          <ac:spMkLst>
            <pc:docMk/>
            <pc:sldMk cId="2879212354" sldId="276"/>
            <ac:spMk id="15" creationId="{69EB90B5-9A1D-3637-C593-4C2FCB03F20D}"/>
          </ac:spMkLst>
        </pc:spChg>
        <pc:spChg chg="add mod">
          <ac:chgData name="Lois LEMAITRE" userId="a396470e-e463-4c48-b582-945c252c4895" providerId="ADAL" clId="{6D170327-23D7-41F3-BC8C-E6554E265037}" dt="2024-02-20T08:56:31.407" v="534"/>
          <ac:spMkLst>
            <pc:docMk/>
            <pc:sldMk cId="2879212354" sldId="276"/>
            <ac:spMk id="16" creationId="{B215D1F9-9D8A-4D43-9B26-C992F9CB5CE3}"/>
          </ac:spMkLst>
        </pc:spChg>
        <pc:spChg chg="add mod">
          <ac:chgData name="Lois LEMAITRE" userId="a396470e-e463-4c48-b582-945c252c4895" providerId="ADAL" clId="{6D170327-23D7-41F3-BC8C-E6554E265037}" dt="2024-02-20T08:56:31.407" v="534"/>
          <ac:spMkLst>
            <pc:docMk/>
            <pc:sldMk cId="2879212354" sldId="276"/>
            <ac:spMk id="17" creationId="{0FDC7B2F-EF5B-44F6-0B55-5E6AAECD7326}"/>
          </ac:spMkLst>
        </pc:spChg>
        <pc:spChg chg="add mod">
          <ac:chgData name="Lois LEMAITRE" userId="a396470e-e463-4c48-b582-945c252c4895" providerId="ADAL" clId="{6D170327-23D7-41F3-BC8C-E6554E265037}" dt="2024-02-20T08:56:31.407" v="534"/>
          <ac:spMkLst>
            <pc:docMk/>
            <pc:sldMk cId="2879212354" sldId="276"/>
            <ac:spMk id="18" creationId="{C16E7B6A-22B9-D92B-985D-AA65ADE8D7B4}"/>
          </ac:spMkLst>
        </pc:spChg>
        <pc:spChg chg="del">
          <ac:chgData name="Lois LEMAITRE" userId="a396470e-e463-4c48-b582-945c252c4895" providerId="ADAL" clId="{6D170327-23D7-41F3-BC8C-E6554E265037}" dt="2024-02-20T08:55:27.146" v="501" actId="478"/>
          <ac:spMkLst>
            <pc:docMk/>
            <pc:sldMk cId="2879212354" sldId="276"/>
            <ac:spMk id="19" creationId="{377C345D-F735-36DF-C0FC-6303513F28BC}"/>
          </ac:spMkLst>
        </pc:spChg>
        <pc:spChg chg="add mod">
          <ac:chgData name="Lois LEMAITRE" userId="a396470e-e463-4c48-b582-945c252c4895" providerId="ADAL" clId="{6D170327-23D7-41F3-BC8C-E6554E265037}" dt="2024-02-20T08:56:31.407" v="534"/>
          <ac:spMkLst>
            <pc:docMk/>
            <pc:sldMk cId="2879212354" sldId="276"/>
            <ac:spMk id="20" creationId="{BF2CB213-A98F-5204-BA4D-E30C284659A8}"/>
          </ac:spMkLst>
        </pc:spChg>
        <pc:picChg chg="mod">
          <ac:chgData name="Lois LEMAITRE" userId="a396470e-e463-4c48-b582-945c252c4895" providerId="ADAL" clId="{6D170327-23D7-41F3-BC8C-E6554E265037}" dt="2024-02-20T10:54:26.195" v="805" actId="1076"/>
          <ac:picMkLst>
            <pc:docMk/>
            <pc:sldMk cId="2879212354" sldId="276"/>
            <ac:picMk id="2" creationId="{854E54F8-9F69-B718-FB3C-B816512B3487}"/>
          </ac:picMkLst>
        </pc:picChg>
        <pc:picChg chg="add mod">
          <ac:chgData name="Lois LEMAITRE" userId="a396470e-e463-4c48-b582-945c252c4895" providerId="ADAL" clId="{6D170327-23D7-41F3-BC8C-E6554E265037}" dt="2024-02-20T08:56:31.407" v="534"/>
          <ac:picMkLst>
            <pc:docMk/>
            <pc:sldMk cId="2879212354" sldId="276"/>
            <ac:picMk id="11" creationId="{89FD76A0-0730-0E0E-E80C-BCA412E515A5}"/>
          </ac:picMkLst>
        </pc:picChg>
        <pc:picChg chg="del">
          <ac:chgData name="Lois LEMAITRE" userId="a396470e-e463-4c48-b582-945c252c4895" providerId="ADAL" clId="{6D170327-23D7-41F3-BC8C-E6554E265037}" dt="2024-02-20T08:55:27.146" v="501" actId="478"/>
          <ac:picMkLst>
            <pc:docMk/>
            <pc:sldMk cId="2879212354" sldId="276"/>
            <ac:picMk id="13" creationId="{D6557B0C-E1DA-6F20-E32D-E383F6A91FE3}"/>
          </ac:picMkLst>
        </pc:picChg>
        <pc:picChg chg="add mod">
          <ac:chgData name="Lois LEMAITRE" userId="a396470e-e463-4c48-b582-945c252c4895" providerId="ADAL" clId="{6D170327-23D7-41F3-BC8C-E6554E265037}" dt="2024-02-20T08:56:31.407" v="534"/>
          <ac:picMkLst>
            <pc:docMk/>
            <pc:sldMk cId="2879212354" sldId="276"/>
            <ac:picMk id="21" creationId="{188E49B0-EA3C-0D85-BD1E-CEAE3634739E}"/>
          </ac:picMkLst>
        </pc:picChg>
        <pc:picChg chg="del">
          <ac:chgData name="Lois LEMAITRE" userId="a396470e-e463-4c48-b582-945c252c4895" providerId="ADAL" clId="{6D170327-23D7-41F3-BC8C-E6554E265037}" dt="2024-02-20T08:55:27.146" v="501" actId="478"/>
          <ac:picMkLst>
            <pc:docMk/>
            <pc:sldMk cId="2879212354" sldId="276"/>
            <ac:picMk id="22" creationId="{0C460108-473F-53C6-30EC-FAA157D548EA}"/>
          </ac:picMkLst>
        </pc:picChg>
        <pc:picChg chg="del">
          <ac:chgData name="Lois LEMAITRE" userId="a396470e-e463-4c48-b582-945c252c4895" providerId="ADAL" clId="{6D170327-23D7-41F3-BC8C-E6554E265037}" dt="2024-02-20T08:55:27.146" v="501" actId="478"/>
          <ac:picMkLst>
            <pc:docMk/>
            <pc:sldMk cId="2879212354" sldId="276"/>
            <ac:picMk id="23" creationId="{5972635E-06C4-E363-0DC4-FBD10EAEBF3A}"/>
          </ac:picMkLst>
        </pc:picChg>
        <pc:picChg chg="del">
          <ac:chgData name="Lois LEMAITRE" userId="a396470e-e463-4c48-b582-945c252c4895" providerId="ADAL" clId="{6D170327-23D7-41F3-BC8C-E6554E265037}" dt="2024-02-20T08:55:27.146" v="501" actId="478"/>
          <ac:picMkLst>
            <pc:docMk/>
            <pc:sldMk cId="2879212354" sldId="276"/>
            <ac:picMk id="24" creationId="{160A2A52-DBA2-90EA-1853-A3D9DB3D7193}"/>
          </ac:picMkLst>
        </pc:picChg>
        <pc:picChg chg="del">
          <ac:chgData name="Lois LEMAITRE" userId="a396470e-e463-4c48-b582-945c252c4895" providerId="ADAL" clId="{6D170327-23D7-41F3-BC8C-E6554E265037}" dt="2024-02-20T08:55:27.146" v="501" actId="478"/>
          <ac:picMkLst>
            <pc:docMk/>
            <pc:sldMk cId="2879212354" sldId="276"/>
            <ac:picMk id="25" creationId="{DC00F651-D31A-C9DE-1C28-6896EEAD2EB6}"/>
          </ac:picMkLst>
        </pc:picChg>
        <pc:picChg chg="add mod">
          <ac:chgData name="Lois LEMAITRE" userId="a396470e-e463-4c48-b582-945c252c4895" providerId="ADAL" clId="{6D170327-23D7-41F3-BC8C-E6554E265037}" dt="2024-02-20T08:56:31.407" v="534"/>
          <ac:picMkLst>
            <pc:docMk/>
            <pc:sldMk cId="2879212354" sldId="276"/>
            <ac:picMk id="26" creationId="{1D4C7D2E-A075-C68E-FA36-74326642A080}"/>
          </ac:picMkLst>
        </pc:picChg>
        <pc:picChg chg="add mod">
          <ac:chgData name="Lois LEMAITRE" userId="a396470e-e463-4c48-b582-945c252c4895" providerId="ADAL" clId="{6D170327-23D7-41F3-BC8C-E6554E265037}" dt="2024-02-20T08:56:31.407" v="534"/>
          <ac:picMkLst>
            <pc:docMk/>
            <pc:sldMk cId="2879212354" sldId="276"/>
            <ac:picMk id="27" creationId="{74C4D9E8-214B-5DF3-B6C7-8D7C440B984E}"/>
          </ac:picMkLst>
        </pc:picChg>
        <pc:picChg chg="add mod">
          <ac:chgData name="Lois LEMAITRE" userId="a396470e-e463-4c48-b582-945c252c4895" providerId="ADAL" clId="{6D170327-23D7-41F3-BC8C-E6554E265037}" dt="2024-02-20T08:56:31.407" v="534"/>
          <ac:picMkLst>
            <pc:docMk/>
            <pc:sldMk cId="2879212354" sldId="276"/>
            <ac:picMk id="28" creationId="{F5AD70E0-A20D-C542-3634-AA178C4BBC93}"/>
          </ac:picMkLst>
        </pc:picChg>
        <pc:picChg chg="add mod">
          <ac:chgData name="Lois LEMAITRE" userId="a396470e-e463-4c48-b582-945c252c4895" providerId="ADAL" clId="{6D170327-23D7-41F3-BC8C-E6554E265037}" dt="2024-02-20T10:55:16.460" v="816" actId="1076"/>
          <ac:picMkLst>
            <pc:docMk/>
            <pc:sldMk cId="2879212354" sldId="276"/>
            <ac:picMk id="1026" creationId="{4EBEFD71-9F86-BA9C-49A6-D9025C3BE26A}"/>
          </ac:picMkLst>
        </pc:picChg>
      </pc:sldChg>
      <pc:sldChg chg="addSp delSp modSp mod modAnim">
        <pc:chgData name="Lois LEMAITRE" userId="a396470e-e463-4c48-b582-945c252c4895" providerId="ADAL" clId="{6D170327-23D7-41F3-BC8C-E6554E265037}" dt="2024-02-22T13:20:46.510" v="818" actId="478"/>
        <pc:sldMkLst>
          <pc:docMk/>
          <pc:sldMk cId="3690517548" sldId="277"/>
        </pc:sldMkLst>
        <pc:spChg chg="del">
          <ac:chgData name="Lois LEMAITRE" userId="a396470e-e463-4c48-b582-945c252c4895" providerId="ADAL" clId="{6D170327-23D7-41F3-BC8C-E6554E265037}" dt="2024-02-20T08:54:50.051" v="486" actId="478"/>
          <ac:spMkLst>
            <pc:docMk/>
            <pc:sldMk cId="3690517548" sldId="277"/>
            <ac:spMk id="2" creationId="{D1A3696F-5E4B-4A56-9FF8-2307FE5A8B7C}"/>
          </ac:spMkLst>
        </pc:spChg>
        <pc:spChg chg="add mod">
          <ac:chgData name="Lois LEMAITRE" userId="a396470e-e463-4c48-b582-945c252c4895" providerId="ADAL" clId="{6D170327-23D7-41F3-BC8C-E6554E265037}" dt="2024-02-20T08:56:26.631" v="529"/>
          <ac:spMkLst>
            <pc:docMk/>
            <pc:sldMk cId="3690517548" sldId="277"/>
            <ac:spMk id="4" creationId="{A36417C9-E466-A564-CA68-CD3F326EBAA5}"/>
          </ac:spMkLst>
        </pc:spChg>
        <pc:spChg chg="del">
          <ac:chgData name="Lois LEMAITRE" userId="a396470e-e463-4c48-b582-945c252c4895" providerId="ADAL" clId="{6D170327-23D7-41F3-BC8C-E6554E265037}" dt="2024-02-20T08:54:43.342" v="484" actId="478"/>
          <ac:spMkLst>
            <pc:docMk/>
            <pc:sldMk cId="3690517548" sldId="277"/>
            <ac:spMk id="5" creationId="{B98F738A-BF7E-2011-1838-E5EDF6F3AC5F}"/>
          </ac:spMkLst>
        </pc:spChg>
        <pc:spChg chg="del">
          <ac:chgData name="Lois LEMAITRE" userId="a396470e-e463-4c48-b582-945c252c4895" providerId="ADAL" clId="{6D170327-23D7-41F3-BC8C-E6554E265037}" dt="2024-02-20T09:00:11.490" v="639" actId="478"/>
          <ac:spMkLst>
            <pc:docMk/>
            <pc:sldMk cId="3690517548" sldId="277"/>
            <ac:spMk id="6" creationId="{AFA55C63-6063-C515-3068-F63203C75CCE}"/>
          </ac:spMkLst>
        </pc:spChg>
        <pc:spChg chg="del">
          <ac:chgData name="Lois LEMAITRE" userId="a396470e-e463-4c48-b582-945c252c4895" providerId="ADAL" clId="{6D170327-23D7-41F3-BC8C-E6554E265037}" dt="2024-02-20T08:54:52.730" v="487" actId="478"/>
          <ac:spMkLst>
            <pc:docMk/>
            <pc:sldMk cId="3690517548" sldId="277"/>
            <ac:spMk id="8" creationId="{E73D0D47-82E0-C419-100D-A3A3B2C007D4}"/>
          </ac:spMkLst>
        </pc:spChg>
        <pc:spChg chg="add mod">
          <ac:chgData name="Lois LEMAITRE" userId="a396470e-e463-4c48-b582-945c252c4895" providerId="ADAL" clId="{6D170327-23D7-41F3-BC8C-E6554E265037}" dt="2024-02-20T08:56:53.326" v="545" actId="20577"/>
          <ac:spMkLst>
            <pc:docMk/>
            <pc:sldMk cId="3690517548" sldId="277"/>
            <ac:spMk id="9" creationId="{2A680217-A7ED-A1F9-8F3A-4214F9961A87}"/>
          </ac:spMkLst>
        </pc:spChg>
        <pc:spChg chg="del">
          <ac:chgData name="Lois LEMAITRE" userId="a396470e-e463-4c48-b582-945c252c4895" providerId="ADAL" clId="{6D170327-23D7-41F3-BC8C-E6554E265037}" dt="2024-02-20T08:54:47.435" v="485" actId="478"/>
          <ac:spMkLst>
            <pc:docMk/>
            <pc:sldMk cId="3690517548" sldId="277"/>
            <ac:spMk id="10" creationId="{230B562B-D909-F9A9-5306-7532F968A657}"/>
          </ac:spMkLst>
        </pc:spChg>
        <pc:spChg chg="del">
          <ac:chgData name="Lois LEMAITRE" userId="a396470e-e463-4c48-b582-945c252c4895" providerId="ADAL" clId="{6D170327-23D7-41F3-BC8C-E6554E265037}" dt="2024-02-20T08:54:47.435" v="485" actId="478"/>
          <ac:spMkLst>
            <pc:docMk/>
            <pc:sldMk cId="3690517548" sldId="277"/>
            <ac:spMk id="12" creationId="{98FDB708-3C30-43DB-B13D-DDCAD6277D5E}"/>
          </ac:spMkLst>
        </pc:spChg>
        <pc:spChg chg="del">
          <ac:chgData name="Lois LEMAITRE" userId="a396470e-e463-4c48-b582-945c252c4895" providerId="ADAL" clId="{6D170327-23D7-41F3-BC8C-E6554E265037}" dt="2024-02-20T08:54:47.435" v="485" actId="478"/>
          <ac:spMkLst>
            <pc:docMk/>
            <pc:sldMk cId="3690517548" sldId="277"/>
            <ac:spMk id="14" creationId="{9A8DC154-BB59-7297-E0F5-3D240FE00677}"/>
          </ac:spMkLst>
        </pc:spChg>
        <pc:spChg chg="add mod">
          <ac:chgData name="Lois LEMAITRE" userId="a396470e-e463-4c48-b582-945c252c4895" providerId="ADAL" clId="{6D170327-23D7-41F3-BC8C-E6554E265037}" dt="2024-02-20T08:56:26.631" v="529"/>
          <ac:spMkLst>
            <pc:docMk/>
            <pc:sldMk cId="3690517548" sldId="277"/>
            <ac:spMk id="15" creationId="{28033D60-6B94-6CD5-E907-3FB6FC3325F7}"/>
          </ac:spMkLst>
        </pc:spChg>
        <pc:spChg chg="add mod">
          <ac:chgData name="Lois LEMAITRE" userId="a396470e-e463-4c48-b582-945c252c4895" providerId="ADAL" clId="{6D170327-23D7-41F3-BC8C-E6554E265037}" dt="2024-02-20T08:56:26.631" v="529"/>
          <ac:spMkLst>
            <pc:docMk/>
            <pc:sldMk cId="3690517548" sldId="277"/>
            <ac:spMk id="16" creationId="{BC59C611-6678-FE98-E4AC-4882DBECF0BF}"/>
          </ac:spMkLst>
        </pc:spChg>
        <pc:spChg chg="add mod">
          <ac:chgData name="Lois LEMAITRE" userId="a396470e-e463-4c48-b582-945c252c4895" providerId="ADAL" clId="{6D170327-23D7-41F3-BC8C-E6554E265037}" dt="2024-02-20T08:56:26.631" v="529"/>
          <ac:spMkLst>
            <pc:docMk/>
            <pc:sldMk cId="3690517548" sldId="277"/>
            <ac:spMk id="17" creationId="{49071266-9AFA-3AE8-8CE8-5CC73202F113}"/>
          </ac:spMkLst>
        </pc:spChg>
        <pc:spChg chg="add mod">
          <ac:chgData name="Lois LEMAITRE" userId="a396470e-e463-4c48-b582-945c252c4895" providerId="ADAL" clId="{6D170327-23D7-41F3-BC8C-E6554E265037}" dt="2024-02-20T08:56:26.631" v="529"/>
          <ac:spMkLst>
            <pc:docMk/>
            <pc:sldMk cId="3690517548" sldId="277"/>
            <ac:spMk id="18" creationId="{5A3B3057-7990-9E86-93C9-38EC5BAA1B8C}"/>
          </ac:spMkLst>
        </pc:spChg>
        <pc:spChg chg="add mod">
          <ac:chgData name="Lois LEMAITRE" userId="a396470e-e463-4c48-b582-945c252c4895" providerId="ADAL" clId="{6D170327-23D7-41F3-BC8C-E6554E265037}" dt="2024-02-20T08:56:26.631" v="529"/>
          <ac:spMkLst>
            <pc:docMk/>
            <pc:sldMk cId="3690517548" sldId="277"/>
            <ac:spMk id="20" creationId="{2B2A562A-0485-9D7E-DA09-8D1C388A3579}"/>
          </ac:spMkLst>
        </pc:spChg>
        <pc:spChg chg="add del mod">
          <ac:chgData name="Lois LEMAITRE" userId="a396470e-e463-4c48-b582-945c252c4895" providerId="ADAL" clId="{6D170327-23D7-41F3-BC8C-E6554E265037}" dt="2024-02-22T13:20:46.510" v="818" actId="478"/>
          <ac:spMkLst>
            <pc:docMk/>
            <pc:sldMk cId="3690517548" sldId="277"/>
            <ac:spMk id="29" creationId="{EE76238B-E0F3-C6F2-2B0E-2BB7F14B7110}"/>
          </ac:spMkLst>
        </pc:spChg>
        <pc:picChg chg="add mod">
          <ac:chgData name="Lois LEMAITRE" userId="a396470e-e463-4c48-b582-945c252c4895" providerId="ADAL" clId="{6D170327-23D7-41F3-BC8C-E6554E265037}" dt="2024-02-20T08:56:26.631" v="529"/>
          <ac:picMkLst>
            <pc:docMk/>
            <pc:sldMk cId="3690517548" sldId="277"/>
            <ac:picMk id="11" creationId="{FE622B4B-90CC-BB43-5DF0-756BD01E57A9}"/>
          </ac:picMkLst>
        </pc:picChg>
        <pc:picChg chg="del">
          <ac:chgData name="Lois LEMAITRE" userId="a396470e-e463-4c48-b582-945c252c4895" providerId="ADAL" clId="{6D170327-23D7-41F3-BC8C-E6554E265037}" dt="2024-02-20T08:54:47.435" v="485" actId="478"/>
          <ac:picMkLst>
            <pc:docMk/>
            <pc:sldMk cId="3690517548" sldId="277"/>
            <ac:picMk id="13" creationId="{3C4BA6C1-8F5B-C1AC-8A1D-556BB2900C8B}"/>
          </ac:picMkLst>
        </pc:picChg>
        <pc:picChg chg="add mod">
          <ac:chgData name="Lois LEMAITRE" userId="a396470e-e463-4c48-b582-945c252c4895" providerId="ADAL" clId="{6D170327-23D7-41F3-BC8C-E6554E265037}" dt="2024-02-20T08:56:26.631" v="529"/>
          <ac:picMkLst>
            <pc:docMk/>
            <pc:sldMk cId="3690517548" sldId="277"/>
            <ac:picMk id="21" creationId="{DE4361D7-3A3A-812A-1309-48ED676EFBC1}"/>
          </ac:picMkLst>
        </pc:picChg>
        <pc:picChg chg="del">
          <ac:chgData name="Lois LEMAITRE" userId="a396470e-e463-4c48-b582-945c252c4895" providerId="ADAL" clId="{6D170327-23D7-41F3-BC8C-E6554E265037}" dt="2024-02-20T08:54:47.435" v="485" actId="478"/>
          <ac:picMkLst>
            <pc:docMk/>
            <pc:sldMk cId="3690517548" sldId="277"/>
            <ac:picMk id="22" creationId="{A8D84304-B167-B4F7-12B1-79ED57D506AE}"/>
          </ac:picMkLst>
        </pc:picChg>
        <pc:picChg chg="del">
          <ac:chgData name="Lois LEMAITRE" userId="a396470e-e463-4c48-b582-945c252c4895" providerId="ADAL" clId="{6D170327-23D7-41F3-BC8C-E6554E265037}" dt="2024-02-20T08:54:47.435" v="485" actId="478"/>
          <ac:picMkLst>
            <pc:docMk/>
            <pc:sldMk cId="3690517548" sldId="277"/>
            <ac:picMk id="23" creationId="{4E36BEF6-1268-7F09-C2F6-450BE8960081}"/>
          </ac:picMkLst>
        </pc:picChg>
        <pc:picChg chg="del">
          <ac:chgData name="Lois LEMAITRE" userId="a396470e-e463-4c48-b582-945c252c4895" providerId="ADAL" clId="{6D170327-23D7-41F3-BC8C-E6554E265037}" dt="2024-02-20T08:54:47.435" v="485" actId="478"/>
          <ac:picMkLst>
            <pc:docMk/>
            <pc:sldMk cId="3690517548" sldId="277"/>
            <ac:picMk id="24" creationId="{A7D97AEA-B7C8-481F-EFEA-D11CC1552244}"/>
          </ac:picMkLst>
        </pc:picChg>
        <pc:picChg chg="del">
          <ac:chgData name="Lois LEMAITRE" userId="a396470e-e463-4c48-b582-945c252c4895" providerId="ADAL" clId="{6D170327-23D7-41F3-BC8C-E6554E265037}" dt="2024-02-20T08:54:47.435" v="485" actId="478"/>
          <ac:picMkLst>
            <pc:docMk/>
            <pc:sldMk cId="3690517548" sldId="277"/>
            <ac:picMk id="25" creationId="{4FC2DC20-1CB2-41DF-2695-B7B6B1E64ECE}"/>
          </ac:picMkLst>
        </pc:picChg>
        <pc:picChg chg="add mod">
          <ac:chgData name="Lois LEMAITRE" userId="a396470e-e463-4c48-b582-945c252c4895" providerId="ADAL" clId="{6D170327-23D7-41F3-BC8C-E6554E265037}" dt="2024-02-20T08:56:26.631" v="529"/>
          <ac:picMkLst>
            <pc:docMk/>
            <pc:sldMk cId="3690517548" sldId="277"/>
            <ac:picMk id="26" creationId="{8E4BAB4B-263C-2E27-762E-0732F1EFA34A}"/>
          </ac:picMkLst>
        </pc:picChg>
        <pc:picChg chg="add mod">
          <ac:chgData name="Lois LEMAITRE" userId="a396470e-e463-4c48-b582-945c252c4895" providerId="ADAL" clId="{6D170327-23D7-41F3-BC8C-E6554E265037}" dt="2024-02-20T08:56:26.631" v="529"/>
          <ac:picMkLst>
            <pc:docMk/>
            <pc:sldMk cId="3690517548" sldId="277"/>
            <ac:picMk id="27" creationId="{2D922C14-E50C-654F-5A4A-6D683BA24715}"/>
          </ac:picMkLst>
        </pc:picChg>
        <pc:picChg chg="add mod">
          <ac:chgData name="Lois LEMAITRE" userId="a396470e-e463-4c48-b582-945c252c4895" providerId="ADAL" clId="{6D170327-23D7-41F3-BC8C-E6554E265037}" dt="2024-02-20T08:56:26.631" v="529"/>
          <ac:picMkLst>
            <pc:docMk/>
            <pc:sldMk cId="3690517548" sldId="277"/>
            <ac:picMk id="28" creationId="{0D810A6E-D2A5-E867-994E-91A0A98C1221}"/>
          </ac:picMkLst>
        </pc:picChg>
      </pc:sldChg>
      <pc:sldChg chg="addSp delSp modSp mod modAnim">
        <pc:chgData name="Lois LEMAITRE" userId="a396470e-e463-4c48-b582-945c252c4895" providerId="ADAL" clId="{6D170327-23D7-41F3-BC8C-E6554E265037}" dt="2024-02-20T09:01:10.506" v="750" actId="20577"/>
        <pc:sldMkLst>
          <pc:docMk/>
          <pc:sldMk cId="3748156964" sldId="278"/>
        </pc:sldMkLst>
        <pc:spChg chg="add mod">
          <ac:chgData name="Lois LEMAITRE" userId="a396470e-e463-4c48-b582-945c252c4895" providerId="ADAL" clId="{6D170327-23D7-41F3-BC8C-E6554E265037}" dt="2024-02-20T08:56:32.240" v="535"/>
          <ac:spMkLst>
            <pc:docMk/>
            <pc:sldMk cId="3748156964" sldId="278"/>
            <ac:spMk id="2" creationId="{ABDF918D-1F81-C393-8199-6BECFBB87001}"/>
          </ac:spMkLst>
        </pc:spChg>
        <pc:spChg chg="del">
          <ac:chgData name="Lois LEMAITRE" userId="a396470e-e463-4c48-b582-945c252c4895" providerId="ADAL" clId="{6D170327-23D7-41F3-BC8C-E6554E265037}" dt="2024-02-20T08:55:33.522" v="506" actId="478"/>
          <ac:spMkLst>
            <pc:docMk/>
            <pc:sldMk cId="3748156964" sldId="278"/>
            <ac:spMk id="5" creationId="{05A8A95C-6C0F-75F1-7E67-BB7B63D97E60}"/>
          </ac:spMkLst>
        </pc:spChg>
        <pc:spChg chg="mod">
          <ac:chgData name="Lois LEMAITRE" userId="a396470e-e463-4c48-b582-945c252c4895" providerId="ADAL" clId="{6D170327-23D7-41F3-BC8C-E6554E265037}" dt="2024-02-20T09:01:10.506" v="750" actId="20577"/>
          <ac:spMkLst>
            <pc:docMk/>
            <pc:sldMk cId="3748156964" sldId="278"/>
            <ac:spMk id="6" creationId="{47644F41-7C2E-AE0B-3434-CD2E7F757A48}"/>
          </ac:spMkLst>
        </pc:spChg>
        <pc:spChg chg="del">
          <ac:chgData name="Lois LEMAITRE" userId="a396470e-e463-4c48-b582-945c252c4895" providerId="ADAL" clId="{6D170327-23D7-41F3-BC8C-E6554E265037}" dt="2024-02-20T08:55:32.682" v="505" actId="478"/>
          <ac:spMkLst>
            <pc:docMk/>
            <pc:sldMk cId="3748156964" sldId="278"/>
            <ac:spMk id="7" creationId="{93BDE554-F336-2B70-D748-E54B40179164}"/>
          </ac:spMkLst>
        </pc:spChg>
        <pc:spChg chg="del">
          <ac:chgData name="Lois LEMAITRE" userId="a396470e-e463-4c48-b582-945c252c4895" providerId="ADAL" clId="{6D170327-23D7-41F3-BC8C-E6554E265037}" dt="2024-02-20T08:55:34.747" v="507" actId="478"/>
          <ac:spMkLst>
            <pc:docMk/>
            <pc:sldMk cId="3748156964" sldId="278"/>
            <ac:spMk id="8" creationId="{01ECEC5A-513B-8F3C-2237-6D1525C68FA8}"/>
          </ac:spMkLst>
        </pc:spChg>
        <pc:spChg chg="add mod">
          <ac:chgData name="Lois LEMAITRE" userId="a396470e-e463-4c48-b582-945c252c4895" providerId="ADAL" clId="{6D170327-23D7-41F3-BC8C-E6554E265037}" dt="2024-02-20T08:57:14.730" v="558" actId="20577"/>
          <ac:spMkLst>
            <pc:docMk/>
            <pc:sldMk cId="3748156964" sldId="278"/>
            <ac:spMk id="9" creationId="{EB7B987B-1D36-B6FC-8634-321C93ACB802}"/>
          </ac:spMkLst>
        </pc:spChg>
        <pc:spChg chg="del">
          <ac:chgData name="Lois LEMAITRE" userId="a396470e-e463-4c48-b582-945c252c4895" providerId="ADAL" clId="{6D170327-23D7-41F3-BC8C-E6554E265037}" dt="2024-02-20T08:55:32.682" v="505" actId="478"/>
          <ac:spMkLst>
            <pc:docMk/>
            <pc:sldMk cId="3748156964" sldId="278"/>
            <ac:spMk id="10" creationId="{044ED6FF-3B1F-F4C5-556A-DC24933399EE}"/>
          </ac:spMkLst>
        </pc:spChg>
        <pc:spChg chg="del mod">
          <ac:chgData name="Lois LEMAITRE" userId="a396470e-e463-4c48-b582-945c252c4895" providerId="ADAL" clId="{6D170327-23D7-41F3-BC8C-E6554E265037}" dt="2024-02-20T08:55:32.682" v="505" actId="478"/>
          <ac:spMkLst>
            <pc:docMk/>
            <pc:sldMk cId="3748156964" sldId="278"/>
            <ac:spMk id="12" creationId="{3E4A8A40-F05E-5AFE-2D03-1CEF7792E2DB}"/>
          </ac:spMkLst>
        </pc:spChg>
        <pc:spChg chg="del">
          <ac:chgData name="Lois LEMAITRE" userId="a396470e-e463-4c48-b582-945c252c4895" providerId="ADAL" clId="{6D170327-23D7-41F3-BC8C-E6554E265037}" dt="2024-02-20T08:55:32.682" v="505" actId="478"/>
          <ac:spMkLst>
            <pc:docMk/>
            <pc:sldMk cId="3748156964" sldId="278"/>
            <ac:spMk id="14" creationId="{2D6E3D19-C8AA-FFA2-75B1-46E3EF4A6A59}"/>
          </ac:spMkLst>
        </pc:spChg>
        <pc:spChg chg="add mod">
          <ac:chgData name="Lois LEMAITRE" userId="a396470e-e463-4c48-b582-945c252c4895" providerId="ADAL" clId="{6D170327-23D7-41F3-BC8C-E6554E265037}" dt="2024-02-20T08:56:32.240" v="535"/>
          <ac:spMkLst>
            <pc:docMk/>
            <pc:sldMk cId="3748156964" sldId="278"/>
            <ac:spMk id="15" creationId="{E1DB1264-3410-31DA-2516-3007F462F270}"/>
          </ac:spMkLst>
        </pc:spChg>
        <pc:spChg chg="add mod">
          <ac:chgData name="Lois LEMAITRE" userId="a396470e-e463-4c48-b582-945c252c4895" providerId="ADAL" clId="{6D170327-23D7-41F3-BC8C-E6554E265037}" dt="2024-02-20T08:56:32.240" v="535"/>
          <ac:spMkLst>
            <pc:docMk/>
            <pc:sldMk cId="3748156964" sldId="278"/>
            <ac:spMk id="16" creationId="{448863E3-B8B9-04BA-05BC-1871C12BD866}"/>
          </ac:spMkLst>
        </pc:spChg>
        <pc:spChg chg="add mod">
          <ac:chgData name="Lois LEMAITRE" userId="a396470e-e463-4c48-b582-945c252c4895" providerId="ADAL" clId="{6D170327-23D7-41F3-BC8C-E6554E265037}" dt="2024-02-20T08:56:32.240" v="535"/>
          <ac:spMkLst>
            <pc:docMk/>
            <pc:sldMk cId="3748156964" sldId="278"/>
            <ac:spMk id="17" creationId="{BC363615-F6D1-C592-6A11-007F62075F5B}"/>
          </ac:spMkLst>
        </pc:spChg>
        <pc:spChg chg="add mod">
          <ac:chgData name="Lois LEMAITRE" userId="a396470e-e463-4c48-b582-945c252c4895" providerId="ADAL" clId="{6D170327-23D7-41F3-BC8C-E6554E265037}" dt="2024-02-20T08:56:32.240" v="535"/>
          <ac:spMkLst>
            <pc:docMk/>
            <pc:sldMk cId="3748156964" sldId="278"/>
            <ac:spMk id="18" creationId="{28F41583-2785-FC03-3585-6A9A63CF161B}"/>
          </ac:spMkLst>
        </pc:spChg>
        <pc:spChg chg="del">
          <ac:chgData name="Lois LEMAITRE" userId="a396470e-e463-4c48-b582-945c252c4895" providerId="ADAL" clId="{6D170327-23D7-41F3-BC8C-E6554E265037}" dt="2024-02-20T08:55:32.682" v="505" actId="478"/>
          <ac:spMkLst>
            <pc:docMk/>
            <pc:sldMk cId="3748156964" sldId="278"/>
            <ac:spMk id="19" creationId="{8CD11D60-71AA-F6C3-8F2F-D92021BD72BA}"/>
          </ac:spMkLst>
        </pc:spChg>
        <pc:spChg chg="add mod">
          <ac:chgData name="Lois LEMAITRE" userId="a396470e-e463-4c48-b582-945c252c4895" providerId="ADAL" clId="{6D170327-23D7-41F3-BC8C-E6554E265037}" dt="2024-02-20T08:56:32.240" v="535"/>
          <ac:spMkLst>
            <pc:docMk/>
            <pc:sldMk cId="3748156964" sldId="278"/>
            <ac:spMk id="20" creationId="{5DE72FD7-1C61-DE97-FF3D-8B7DA4D64101}"/>
          </ac:spMkLst>
        </pc:spChg>
        <pc:picChg chg="add mod">
          <ac:chgData name="Lois LEMAITRE" userId="a396470e-e463-4c48-b582-945c252c4895" providerId="ADAL" clId="{6D170327-23D7-41F3-BC8C-E6554E265037}" dt="2024-02-19T10:46:28.113" v="58" actId="1076"/>
          <ac:picMkLst>
            <pc:docMk/>
            <pc:sldMk cId="3748156964" sldId="278"/>
            <ac:picMk id="4" creationId="{9E8EE3CE-75F4-CD43-A39D-482BA32AC1C2}"/>
          </ac:picMkLst>
        </pc:picChg>
        <pc:picChg chg="add mod">
          <ac:chgData name="Lois LEMAITRE" userId="a396470e-e463-4c48-b582-945c252c4895" providerId="ADAL" clId="{6D170327-23D7-41F3-BC8C-E6554E265037}" dt="2024-02-20T08:56:32.240" v="535"/>
          <ac:picMkLst>
            <pc:docMk/>
            <pc:sldMk cId="3748156964" sldId="278"/>
            <ac:picMk id="11" creationId="{AD3E1C87-C746-2FAB-ABCC-FD06A825F291}"/>
          </ac:picMkLst>
        </pc:picChg>
        <pc:picChg chg="del">
          <ac:chgData name="Lois LEMAITRE" userId="a396470e-e463-4c48-b582-945c252c4895" providerId="ADAL" clId="{6D170327-23D7-41F3-BC8C-E6554E265037}" dt="2024-02-20T08:55:32.682" v="505" actId="478"/>
          <ac:picMkLst>
            <pc:docMk/>
            <pc:sldMk cId="3748156964" sldId="278"/>
            <ac:picMk id="13" creationId="{DE84913D-1242-358C-DACE-4276406A9E73}"/>
          </ac:picMkLst>
        </pc:picChg>
        <pc:picChg chg="add mod">
          <ac:chgData name="Lois LEMAITRE" userId="a396470e-e463-4c48-b582-945c252c4895" providerId="ADAL" clId="{6D170327-23D7-41F3-BC8C-E6554E265037}" dt="2024-02-20T08:56:32.240" v="535"/>
          <ac:picMkLst>
            <pc:docMk/>
            <pc:sldMk cId="3748156964" sldId="278"/>
            <ac:picMk id="21" creationId="{25CB8A47-1128-ECF1-7ADB-194386AD2988}"/>
          </ac:picMkLst>
        </pc:picChg>
        <pc:picChg chg="del">
          <ac:chgData name="Lois LEMAITRE" userId="a396470e-e463-4c48-b582-945c252c4895" providerId="ADAL" clId="{6D170327-23D7-41F3-BC8C-E6554E265037}" dt="2024-02-20T08:55:32.682" v="505" actId="478"/>
          <ac:picMkLst>
            <pc:docMk/>
            <pc:sldMk cId="3748156964" sldId="278"/>
            <ac:picMk id="22" creationId="{E8AAF74C-44B2-FA7F-10C8-23BB8B0BDF1E}"/>
          </ac:picMkLst>
        </pc:picChg>
        <pc:picChg chg="del">
          <ac:chgData name="Lois LEMAITRE" userId="a396470e-e463-4c48-b582-945c252c4895" providerId="ADAL" clId="{6D170327-23D7-41F3-BC8C-E6554E265037}" dt="2024-02-20T08:55:32.682" v="505" actId="478"/>
          <ac:picMkLst>
            <pc:docMk/>
            <pc:sldMk cId="3748156964" sldId="278"/>
            <ac:picMk id="23" creationId="{7C13A5E5-C28C-CDFB-5238-6FA5CE864258}"/>
          </ac:picMkLst>
        </pc:picChg>
        <pc:picChg chg="del">
          <ac:chgData name="Lois LEMAITRE" userId="a396470e-e463-4c48-b582-945c252c4895" providerId="ADAL" clId="{6D170327-23D7-41F3-BC8C-E6554E265037}" dt="2024-02-20T08:55:32.682" v="505" actId="478"/>
          <ac:picMkLst>
            <pc:docMk/>
            <pc:sldMk cId="3748156964" sldId="278"/>
            <ac:picMk id="24" creationId="{C1B1DD8E-A60E-D67A-37CB-2078526AAA5A}"/>
          </ac:picMkLst>
        </pc:picChg>
        <pc:picChg chg="del">
          <ac:chgData name="Lois LEMAITRE" userId="a396470e-e463-4c48-b582-945c252c4895" providerId="ADAL" clId="{6D170327-23D7-41F3-BC8C-E6554E265037}" dt="2024-02-20T08:55:32.682" v="505" actId="478"/>
          <ac:picMkLst>
            <pc:docMk/>
            <pc:sldMk cId="3748156964" sldId="278"/>
            <ac:picMk id="25" creationId="{AF147ED3-6A8F-746C-F47D-F742F7AADA79}"/>
          </ac:picMkLst>
        </pc:picChg>
        <pc:picChg chg="add mod">
          <ac:chgData name="Lois LEMAITRE" userId="a396470e-e463-4c48-b582-945c252c4895" providerId="ADAL" clId="{6D170327-23D7-41F3-BC8C-E6554E265037}" dt="2024-02-20T08:56:32.240" v="535"/>
          <ac:picMkLst>
            <pc:docMk/>
            <pc:sldMk cId="3748156964" sldId="278"/>
            <ac:picMk id="26" creationId="{69C6BE73-3982-1132-ADEA-617F15DDF3C8}"/>
          </ac:picMkLst>
        </pc:picChg>
        <pc:picChg chg="add mod">
          <ac:chgData name="Lois LEMAITRE" userId="a396470e-e463-4c48-b582-945c252c4895" providerId="ADAL" clId="{6D170327-23D7-41F3-BC8C-E6554E265037}" dt="2024-02-20T08:56:32.240" v="535"/>
          <ac:picMkLst>
            <pc:docMk/>
            <pc:sldMk cId="3748156964" sldId="278"/>
            <ac:picMk id="27" creationId="{0A4C0683-4DB1-8B60-90B5-8279C0300643}"/>
          </ac:picMkLst>
        </pc:picChg>
        <pc:picChg chg="add mod">
          <ac:chgData name="Lois LEMAITRE" userId="a396470e-e463-4c48-b582-945c252c4895" providerId="ADAL" clId="{6D170327-23D7-41F3-BC8C-E6554E265037}" dt="2024-02-20T08:56:32.240" v="535"/>
          <ac:picMkLst>
            <pc:docMk/>
            <pc:sldMk cId="3748156964" sldId="278"/>
            <ac:picMk id="28" creationId="{97565BC0-B8F8-F8F2-4637-245DB03C5B82}"/>
          </ac:picMkLst>
        </pc:picChg>
      </pc:sldChg>
      <pc:sldChg chg="delSp new del mod">
        <pc:chgData name="Lois LEMAITRE" userId="a396470e-e463-4c48-b582-945c252c4895" providerId="ADAL" clId="{6D170327-23D7-41F3-BC8C-E6554E265037}" dt="2024-02-19T10:46:34.031" v="60" actId="47"/>
        <pc:sldMkLst>
          <pc:docMk/>
          <pc:sldMk cId="2737119908" sldId="279"/>
        </pc:sldMkLst>
        <pc:spChg chg="del">
          <ac:chgData name="Lois LEMAITRE" userId="a396470e-e463-4c48-b582-945c252c4895" providerId="ADAL" clId="{6D170327-23D7-41F3-BC8C-E6554E265037}" dt="2024-02-19T10:41:19.277" v="2" actId="478"/>
          <ac:spMkLst>
            <pc:docMk/>
            <pc:sldMk cId="2737119908" sldId="279"/>
            <ac:spMk id="2" creationId="{04B3C6CD-3B3A-C380-1970-4D7BB2C8DB9C}"/>
          </ac:spMkLst>
        </pc:spChg>
        <pc:spChg chg="del">
          <ac:chgData name="Lois LEMAITRE" userId="a396470e-e463-4c48-b582-945c252c4895" providerId="ADAL" clId="{6D170327-23D7-41F3-BC8C-E6554E265037}" dt="2024-02-19T10:41:16.019" v="1" actId="478"/>
          <ac:spMkLst>
            <pc:docMk/>
            <pc:sldMk cId="2737119908" sldId="279"/>
            <ac:spMk id="3" creationId="{F9FDC46B-E852-BFA9-D3E6-83EF278D4CA6}"/>
          </ac:spMkLst>
        </pc:spChg>
      </pc:sldChg>
      <pc:sldChg chg="addSp delSp modSp add mod modAnim">
        <pc:chgData name="Lois LEMAITRE" userId="a396470e-e463-4c48-b582-945c252c4895" providerId="ADAL" clId="{6D170327-23D7-41F3-BC8C-E6554E265037}" dt="2024-02-20T08:59:01.150" v="588"/>
        <pc:sldMkLst>
          <pc:docMk/>
          <pc:sldMk cId="636434464" sldId="280"/>
        </pc:sldMkLst>
        <pc:spChg chg="add mod">
          <ac:chgData name="Lois LEMAITRE" userId="a396470e-e463-4c48-b582-945c252c4895" providerId="ADAL" clId="{6D170327-23D7-41F3-BC8C-E6554E265037}" dt="2024-02-20T08:56:32.988" v="536"/>
          <ac:spMkLst>
            <pc:docMk/>
            <pc:sldMk cId="636434464" sldId="280"/>
            <ac:spMk id="2" creationId="{9B11FD60-24DD-0B60-04CB-6CB6E0691BA8}"/>
          </ac:spMkLst>
        </pc:spChg>
        <pc:spChg chg="add mod">
          <ac:chgData name="Lois LEMAITRE" userId="a396470e-e463-4c48-b582-945c252c4895" providerId="ADAL" clId="{6D170327-23D7-41F3-BC8C-E6554E265037}" dt="2024-02-20T08:57:17.994" v="561" actId="20577"/>
          <ac:spMkLst>
            <pc:docMk/>
            <pc:sldMk cId="636434464" sldId="280"/>
            <ac:spMk id="4" creationId="{8DF05CE5-2F07-8A18-AF49-4327BB9190F0}"/>
          </ac:spMkLst>
        </pc:spChg>
        <pc:spChg chg="del">
          <ac:chgData name="Lois LEMAITRE" userId="a396470e-e463-4c48-b582-945c252c4895" providerId="ADAL" clId="{6D170327-23D7-41F3-BC8C-E6554E265037}" dt="2024-02-20T08:55:38.202" v="509" actId="478"/>
          <ac:spMkLst>
            <pc:docMk/>
            <pc:sldMk cId="636434464" sldId="280"/>
            <ac:spMk id="5" creationId="{CD0EB4C4-C371-5207-CF09-73D29FC38842}"/>
          </ac:spMkLst>
        </pc:spChg>
        <pc:spChg chg="mod">
          <ac:chgData name="Lois LEMAITRE" userId="a396470e-e463-4c48-b582-945c252c4895" providerId="ADAL" clId="{6D170327-23D7-41F3-BC8C-E6554E265037}" dt="2024-02-19T10:52:00.524" v="78" actId="20577"/>
          <ac:spMkLst>
            <pc:docMk/>
            <pc:sldMk cId="636434464" sldId="280"/>
            <ac:spMk id="6" creationId="{38B6EA62-BCD1-1AFA-AE83-61264DBB64C1}"/>
          </ac:spMkLst>
        </pc:spChg>
        <pc:spChg chg="del">
          <ac:chgData name="Lois LEMAITRE" userId="a396470e-e463-4c48-b582-945c252c4895" providerId="ADAL" clId="{6D170327-23D7-41F3-BC8C-E6554E265037}" dt="2024-02-20T08:55:37.338" v="508" actId="478"/>
          <ac:spMkLst>
            <pc:docMk/>
            <pc:sldMk cId="636434464" sldId="280"/>
            <ac:spMk id="7" creationId="{B5BBB939-F1FF-4A97-AF40-5CC8E7FCDC9B}"/>
          </ac:spMkLst>
        </pc:spChg>
        <pc:spChg chg="del">
          <ac:chgData name="Lois LEMAITRE" userId="a396470e-e463-4c48-b582-945c252c4895" providerId="ADAL" clId="{6D170327-23D7-41F3-BC8C-E6554E265037}" dt="2024-02-20T08:55:40.533" v="510" actId="478"/>
          <ac:spMkLst>
            <pc:docMk/>
            <pc:sldMk cId="636434464" sldId="280"/>
            <ac:spMk id="8" creationId="{E5FBAF1A-BC8A-3EF3-9496-EDABF152DFA9}"/>
          </ac:spMkLst>
        </pc:spChg>
        <pc:spChg chg="del">
          <ac:chgData name="Lois LEMAITRE" userId="a396470e-e463-4c48-b582-945c252c4895" providerId="ADAL" clId="{6D170327-23D7-41F3-BC8C-E6554E265037}" dt="2024-02-20T08:55:37.338" v="508" actId="478"/>
          <ac:spMkLst>
            <pc:docMk/>
            <pc:sldMk cId="636434464" sldId="280"/>
            <ac:spMk id="10" creationId="{AF62F89A-EA1F-DB64-EFC2-675796868999}"/>
          </ac:spMkLst>
        </pc:spChg>
        <pc:spChg chg="del">
          <ac:chgData name="Lois LEMAITRE" userId="a396470e-e463-4c48-b582-945c252c4895" providerId="ADAL" clId="{6D170327-23D7-41F3-BC8C-E6554E265037}" dt="2024-02-20T08:55:37.338" v="508" actId="478"/>
          <ac:spMkLst>
            <pc:docMk/>
            <pc:sldMk cId="636434464" sldId="280"/>
            <ac:spMk id="12" creationId="{431257D7-ACBA-181B-A757-D22E2A23D2E1}"/>
          </ac:spMkLst>
        </pc:spChg>
        <pc:spChg chg="del">
          <ac:chgData name="Lois LEMAITRE" userId="a396470e-e463-4c48-b582-945c252c4895" providerId="ADAL" clId="{6D170327-23D7-41F3-BC8C-E6554E265037}" dt="2024-02-20T08:55:37.338" v="508" actId="478"/>
          <ac:spMkLst>
            <pc:docMk/>
            <pc:sldMk cId="636434464" sldId="280"/>
            <ac:spMk id="14" creationId="{DA7BA993-54C7-C09B-286E-95C613414495}"/>
          </ac:spMkLst>
        </pc:spChg>
        <pc:spChg chg="add mod">
          <ac:chgData name="Lois LEMAITRE" userId="a396470e-e463-4c48-b582-945c252c4895" providerId="ADAL" clId="{6D170327-23D7-41F3-BC8C-E6554E265037}" dt="2024-02-20T08:56:32.988" v="536"/>
          <ac:spMkLst>
            <pc:docMk/>
            <pc:sldMk cId="636434464" sldId="280"/>
            <ac:spMk id="15" creationId="{0E8434C5-D03F-FAA8-65C6-E484040F6B30}"/>
          </ac:spMkLst>
        </pc:spChg>
        <pc:spChg chg="add mod">
          <ac:chgData name="Lois LEMAITRE" userId="a396470e-e463-4c48-b582-945c252c4895" providerId="ADAL" clId="{6D170327-23D7-41F3-BC8C-E6554E265037}" dt="2024-02-20T08:56:32.988" v="536"/>
          <ac:spMkLst>
            <pc:docMk/>
            <pc:sldMk cId="636434464" sldId="280"/>
            <ac:spMk id="16" creationId="{2E590A40-BE5F-40FE-22CE-4B1A445C4B45}"/>
          </ac:spMkLst>
        </pc:spChg>
        <pc:spChg chg="add mod">
          <ac:chgData name="Lois LEMAITRE" userId="a396470e-e463-4c48-b582-945c252c4895" providerId="ADAL" clId="{6D170327-23D7-41F3-BC8C-E6554E265037}" dt="2024-02-20T08:56:32.988" v="536"/>
          <ac:spMkLst>
            <pc:docMk/>
            <pc:sldMk cId="636434464" sldId="280"/>
            <ac:spMk id="17" creationId="{9E1A4E80-012A-303C-91BD-0883DBC9824A}"/>
          </ac:spMkLst>
        </pc:spChg>
        <pc:spChg chg="add mod">
          <ac:chgData name="Lois LEMAITRE" userId="a396470e-e463-4c48-b582-945c252c4895" providerId="ADAL" clId="{6D170327-23D7-41F3-BC8C-E6554E265037}" dt="2024-02-20T08:56:32.988" v="536"/>
          <ac:spMkLst>
            <pc:docMk/>
            <pc:sldMk cId="636434464" sldId="280"/>
            <ac:spMk id="18" creationId="{54BA23CB-F856-ED08-C7FC-F8692A96B314}"/>
          </ac:spMkLst>
        </pc:spChg>
        <pc:spChg chg="del">
          <ac:chgData name="Lois LEMAITRE" userId="a396470e-e463-4c48-b582-945c252c4895" providerId="ADAL" clId="{6D170327-23D7-41F3-BC8C-E6554E265037}" dt="2024-02-20T08:55:37.338" v="508" actId="478"/>
          <ac:spMkLst>
            <pc:docMk/>
            <pc:sldMk cId="636434464" sldId="280"/>
            <ac:spMk id="19" creationId="{5C25FE35-33C0-A434-1920-6D24FD73FF2C}"/>
          </ac:spMkLst>
        </pc:spChg>
        <pc:spChg chg="add mod">
          <ac:chgData name="Lois LEMAITRE" userId="a396470e-e463-4c48-b582-945c252c4895" providerId="ADAL" clId="{6D170327-23D7-41F3-BC8C-E6554E265037}" dt="2024-02-20T08:56:32.988" v="536"/>
          <ac:spMkLst>
            <pc:docMk/>
            <pc:sldMk cId="636434464" sldId="280"/>
            <ac:spMk id="20" creationId="{EB44854F-73E9-B753-EC52-62D6F1EA3792}"/>
          </ac:spMkLst>
        </pc:spChg>
        <pc:picChg chg="del">
          <ac:chgData name="Lois LEMAITRE" userId="a396470e-e463-4c48-b582-945c252c4895" providerId="ADAL" clId="{6D170327-23D7-41F3-BC8C-E6554E265037}" dt="2024-02-19T10:51:49.093" v="61" actId="478"/>
          <ac:picMkLst>
            <pc:docMk/>
            <pc:sldMk cId="636434464" sldId="280"/>
            <ac:picMk id="4" creationId="{715F623A-DDA6-DE8B-1994-250C901ECD18}"/>
          </ac:picMkLst>
        </pc:picChg>
        <pc:picChg chg="add mod">
          <ac:chgData name="Lois LEMAITRE" userId="a396470e-e463-4c48-b582-945c252c4895" providerId="ADAL" clId="{6D170327-23D7-41F3-BC8C-E6554E265037}" dt="2024-02-19T10:51:55.005" v="64" actId="1076"/>
          <ac:picMkLst>
            <pc:docMk/>
            <pc:sldMk cId="636434464" sldId="280"/>
            <ac:picMk id="9" creationId="{3C556B30-8450-C592-6B25-AB770B43CE25}"/>
          </ac:picMkLst>
        </pc:picChg>
        <pc:picChg chg="add mod">
          <ac:chgData name="Lois LEMAITRE" userId="a396470e-e463-4c48-b582-945c252c4895" providerId="ADAL" clId="{6D170327-23D7-41F3-BC8C-E6554E265037}" dt="2024-02-20T08:56:32.988" v="536"/>
          <ac:picMkLst>
            <pc:docMk/>
            <pc:sldMk cId="636434464" sldId="280"/>
            <ac:picMk id="11" creationId="{8A7771AF-1F95-D6E8-A1D4-3CDFBBE0F180}"/>
          </ac:picMkLst>
        </pc:picChg>
        <pc:picChg chg="del">
          <ac:chgData name="Lois LEMAITRE" userId="a396470e-e463-4c48-b582-945c252c4895" providerId="ADAL" clId="{6D170327-23D7-41F3-BC8C-E6554E265037}" dt="2024-02-20T08:55:37.338" v="508" actId="478"/>
          <ac:picMkLst>
            <pc:docMk/>
            <pc:sldMk cId="636434464" sldId="280"/>
            <ac:picMk id="13" creationId="{2385AE9E-A98E-F0FB-BBCF-D759A328577B}"/>
          </ac:picMkLst>
        </pc:picChg>
        <pc:picChg chg="add mod">
          <ac:chgData name="Lois LEMAITRE" userId="a396470e-e463-4c48-b582-945c252c4895" providerId="ADAL" clId="{6D170327-23D7-41F3-BC8C-E6554E265037}" dt="2024-02-20T08:56:32.988" v="536"/>
          <ac:picMkLst>
            <pc:docMk/>
            <pc:sldMk cId="636434464" sldId="280"/>
            <ac:picMk id="21" creationId="{20B28448-8088-42EA-F3E9-547908BE9866}"/>
          </ac:picMkLst>
        </pc:picChg>
        <pc:picChg chg="del">
          <ac:chgData name="Lois LEMAITRE" userId="a396470e-e463-4c48-b582-945c252c4895" providerId="ADAL" clId="{6D170327-23D7-41F3-BC8C-E6554E265037}" dt="2024-02-20T08:55:37.338" v="508" actId="478"/>
          <ac:picMkLst>
            <pc:docMk/>
            <pc:sldMk cId="636434464" sldId="280"/>
            <ac:picMk id="22" creationId="{44AFF6B0-A58B-E90D-E154-DB8AD9E94F42}"/>
          </ac:picMkLst>
        </pc:picChg>
        <pc:picChg chg="del">
          <ac:chgData name="Lois LEMAITRE" userId="a396470e-e463-4c48-b582-945c252c4895" providerId="ADAL" clId="{6D170327-23D7-41F3-BC8C-E6554E265037}" dt="2024-02-20T08:55:37.338" v="508" actId="478"/>
          <ac:picMkLst>
            <pc:docMk/>
            <pc:sldMk cId="636434464" sldId="280"/>
            <ac:picMk id="23" creationId="{BD336320-1846-8207-0C76-0E829118F2D1}"/>
          </ac:picMkLst>
        </pc:picChg>
        <pc:picChg chg="del">
          <ac:chgData name="Lois LEMAITRE" userId="a396470e-e463-4c48-b582-945c252c4895" providerId="ADAL" clId="{6D170327-23D7-41F3-BC8C-E6554E265037}" dt="2024-02-20T08:55:37.338" v="508" actId="478"/>
          <ac:picMkLst>
            <pc:docMk/>
            <pc:sldMk cId="636434464" sldId="280"/>
            <ac:picMk id="24" creationId="{C882D830-88FA-F84A-47EA-71C432B8745C}"/>
          </ac:picMkLst>
        </pc:picChg>
        <pc:picChg chg="del">
          <ac:chgData name="Lois LEMAITRE" userId="a396470e-e463-4c48-b582-945c252c4895" providerId="ADAL" clId="{6D170327-23D7-41F3-BC8C-E6554E265037}" dt="2024-02-20T08:55:37.338" v="508" actId="478"/>
          <ac:picMkLst>
            <pc:docMk/>
            <pc:sldMk cId="636434464" sldId="280"/>
            <ac:picMk id="25" creationId="{6C4810F0-8CA5-A768-E3EA-8750C28C65B3}"/>
          </ac:picMkLst>
        </pc:picChg>
        <pc:picChg chg="add mod">
          <ac:chgData name="Lois LEMAITRE" userId="a396470e-e463-4c48-b582-945c252c4895" providerId="ADAL" clId="{6D170327-23D7-41F3-BC8C-E6554E265037}" dt="2024-02-20T08:56:32.988" v="536"/>
          <ac:picMkLst>
            <pc:docMk/>
            <pc:sldMk cId="636434464" sldId="280"/>
            <ac:picMk id="26" creationId="{97873A49-AF9F-CD25-C355-4A4D7D2FC309}"/>
          </ac:picMkLst>
        </pc:picChg>
        <pc:picChg chg="add mod">
          <ac:chgData name="Lois LEMAITRE" userId="a396470e-e463-4c48-b582-945c252c4895" providerId="ADAL" clId="{6D170327-23D7-41F3-BC8C-E6554E265037}" dt="2024-02-20T08:56:32.988" v="536"/>
          <ac:picMkLst>
            <pc:docMk/>
            <pc:sldMk cId="636434464" sldId="280"/>
            <ac:picMk id="27" creationId="{46F9778A-D6A8-905D-A3D7-552AFC88BE24}"/>
          </ac:picMkLst>
        </pc:picChg>
        <pc:picChg chg="add mod">
          <ac:chgData name="Lois LEMAITRE" userId="a396470e-e463-4c48-b582-945c252c4895" providerId="ADAL" clId="{6D170327-23D7-41F3-BC8C-E6554E265037}" dt="2024-02-20T08:56:32.988" v="536"/>
          <ac:picMkLst>
            <pc:docMk/>
            <pc:sldMk cId="636434464" sldId="280"/>
            <ac:picMk id="28" creationId="{B4FDCEDF-FAB8-6411-9191-73CC7D96FA2A}"/>
          </ac:picMkLst>
        </pc:picChg>
      </pc:sldChg>
      <pc:sldChg chg="addSp delSp modSp add del mod modAnim">
        <pc:chgData name="Lois LEMAITRE" userId="a396470e-e463-4c48-b582-945c252c4895" providerId="ADAL" clId="{6D170327-23D7-41F3-BC8C-E6554E265037}" dt="2024-02-20T08:59:04.232" v="589"/>
        <pc:sldMkLst>
          <pc:docMk/>
          <pc:sldMk cId="2218633910" sldId="281"/>
        </pc:sldMkLst>
        <pc:spChg chg="add mod">
          <ac:chgData name="Lois LEMAITRE" userId="a396470e-e463-4c48-b582-945c252c4895" providerId="ADAL" clId="{6D170327-23D7-41F3-BC8C-E6554E265037}" dt="2024-02-20T08:39:30.176" v="108" actId="1076"/>
          <ac:spMkLst>
            <pc:docMk/>
            <pc:sldMk cId="2218633910" sldId="281"/>
            <ac:spMk id="2" creationId="{A43865A7-BC05-2B7A-BC13-0C3599345D47}"/>
          </ac:spMkLst>
        </pc:spChg>
        <pc:spChg chg="add mod">
          <ac:chgData name="Lois LEMAITRE" userId="a396470e-e463-4c48-b582-945c252c4895" providerId="ADAL" clId="{6D170327-23D7-41F3-BC8C-E6554E265037}" dt="2024-02-20T08:39:34.280" v="109" actId="1076"/>
          <ac:spMkLst>
            <pc:docMk/>
            <pc:sldMk cId="2218633910" sldId="281"/>
            <ac:spMk id="4" creationId="{BFE09210-20BD-C8AB-E51E-C2608079D7B0}"/>
          </ac:spMkLst>
        </pc:spChg>
        <pc:spChg chg="del">
          <ac:chgData name="Lois LEMAITRE" userId="a396470e-e463-4c48-b582-945c252c4895" providerId="ADAL" clId="{6D170327-23D7-41F3-BC8C-E6554E265037}" dt="2024-02-20T08:55:44.452" v="512" actId="478"/>
          <ac:spMkLst>
            <pc:docMk/>
            <pc:sldMk cId="2218633910" sldId="281"/>
            <ac:spMk id="5" creationId="{24342B7C-F875-3142-662F-54C54F64395E}"/>
          </ac:spMkLst>
        </pc:spChg>
        <pc:spChg chg="mod">
          <ac:chgData name="Lois LEMAITRE" userId="a396470e-e463-4c48-b582-945c252c4895" providerId="ADAL" clId="{6D170327-23D7-41F3-BC8C-E6554E265037}" dt="2024-02-20T08:34:39.141" v="94" actId="20577"/>
          <ac:spMkLst>
            <pc:docMk/>
            <pc:sldMk cId="2218633910" sldId="281"/>
            <ac:spMk id="6" creationId="{EEA38530-6BB5-7166-AC4F-BB3B2FDBE5C6}"/>
          </ac:spMkLst>
        </pc:spChg>
        <pc:spChg chg="del">
          <ac:chgData name="Lois LEMAITRE" userId="a396470e-e463-4c48-b582-945c252c4895" providerId="ADAL" clId="{6D170327-23D7-41F3-BC8C-E6554E265037}" dt="2024-02-20T08:55:43.581" v="511" actId="478"/>
          <ac:spMkLst>
            <pc:docMk/>
            <pc:sldMk cId="2218633910" sldId="281"/>
            <ac:spMk id="7" creationId="{63506C6A-BA98-7EEF-8B03-2FCC8AE24BEB}"/>
          </ac:spMkLst>
        </pc:spChg>
        <pc:spChg chg="del">
          <ac:chgData name="Lois LEMAITRE" userId="a396470e-e463-4c48-b582-945c252c4895" providerId="ADAL" clId="{6D170327-23D7-41F3-BC8C-E6554E265037}" dt="2024-02-20T08:55:45.607" v="513" actId="478"/>
          <ac:spMkLst>
            <pc:docMk/>
            <pc:sldMk cId="2218633910" sldId="281"/>
            <ac:spMk id="8" creationId="{B59DD5DF-CEF9-0DDE-3A1E-2F61D4056F5D}"/>
          </ac:spMkLst>
        </pc:spChg>
        <pc:spChg chg="del">
          <ac:chgData name="Lois LEMAITRE" userId="a396470e-e463-4c48-b582-945c252c4895" providerId="ADAL" clId="{6D170327-23D7-41F3-BC8C-E6554E265037}" dt="2024-02-20T08:55:43.581" v="511" actId="478"/>
          <ac:spMkLst>
            <pc:docMk/>
            <pc:sldMk cId="2218633910" sldId="281"/>
            <ac:spMk id="10" creationId="{8AABF172-87D9-DA0C-BC2E-13282A550A67}"/>
          </ac:spMkLst>
        </pc:spChg>
        <pc:spChg chg="del">
          <ac:chgData name="Lois LEMAITRE" userId="a396470e-e463-4c48-b582-945c252c4895" providerId="ADAL" clId="{6D170327-23D7-41F3-BC8C-E6554E265037}" dt="2024-02-20T08:55:43.581" v="511" actId="478"/>
          <ac:spMkLst>
            <pc:docMk/>
            <pc:sldMk cId="2218633910" sldId="281"/>
            <ac:spMk id="12" creationId="{48598DF9-A1AD-2AB0-5050-8616356C99C8}"/>
          </ac:spMkLst>
        </pc:spChg>
        <pc:spChg chg="del">
          <ac:chgData name="Lois LEMAITRE" userId="a396470e-e463-4c48-b582-945c252c4895" providerId="ADAL" clId="{6D170327-23D7-41F3-BC8C-E6554E265037}" dt="2024-02-20T08:55:43.581" v="511" actId="478"/>
          <ac:spMkLst>
            <pc:docMk/>
            <pc:sldMk cId="2218633910" sldId="281"/>
            <ac:spMk id="14" creationId="{D9F26158-890B-710C-F6A6-D37C5C33C02F}"/>
          </ac:spMkLst>
        </pc:spChg>
        <pc:spChg chg="add mod">
          <ac:chgData name="Lois LEMAITRE" userId="a396470e-e463-4c48-b582-945c252c4895" providerId="ADAL" clId="{6D170327-23D7-41F3-BC8C-E6554E265037}" dt="2024-02-20T08:56:33.774" v="537"/>
          <ac:spMkLst>
            <pc:docMk/>
            <pc:sldMk cId="2218633910" sldId="281"/>
            <ac:spMk id="16" creationId="{E483377D-C9BD-E375-B58B-C93B5ACB44B6}"/>
          </ac:spMkLst>
        </pc:spChg>
        <pc:spChg chg="add mod">
          <ac:chgData name="Lois LEMAITRE" userId="a396470e-e463-4c48-b582-945c252c4895" providerId="ADAL" clId="{6D170327-23D7-41F3-BC8C-E6554E265037}" dt="2024-02-20T08:57:20.920" v="562" actId="20577"/>
          <ac:spMkLst>
            <pc:docMk/>
            <pc:sldMk cId="2218633910" sldId="281"/>
            <ac:spMk id="17" creationId="{9CDF2358-2FD7-9A2F-A41A-85F64F8AB3EF}"/>
          </ac:spMkLst>
        </pc:spChg>
        <pc:spChg chg="del">
          <ac:chgData name="Lois LEMAITRE" userId="a396470e-e463-4c48-b582-945c252c4895" providerId="ADAL" clId="{6D170327-23D7-41F3-BC8C-E6554E265037}" dt="2024-02-20T08:55:43.581" v="511" actId="478"/>
          <ac:spMkLst>
            <pc:docMk/>
            <pc:sldMk cId="2218633910" sldId="281"/>
            <ac:spMk id="19" creationId="{B0D4AA85-759A-53EF-566A-8B46DD6ED52B}"/>
          </ac:spMkLst>
        </pc:spChg>
        <pc:spChg chg="add mod">
          <ac:chgData name="Lois LEMAITRE" userId="a396470e-e463-4c48-b582-945c252c4895" providerId="ADAL" clId="{6D170327-23D7-41F3-BC8C-E6554E265037}" dt="2024-02-20T08:56:33.774" v="537"/>
          <ac:spMkLst>
            <pc:docMk/>
            <pc:sldMk cId="2218633910" sldId="281"/>
            <ac:spMk id="20" creationId="{5C8E6795-FEF2-45D5-50FC-204D3AD25D35}"/>
          </ac:spMkLst>
        </pc:spChg>
        <pc:spChg chg="add mod">
          <ac:chgData name="Lois LEMAITRE" userId="a396470e-e463-4c48-b582-945c252c4895" providerId="ADAL" clId="{6D170327-23D7-41F3-BC8C-E6554E265037}" dt="2024-02-20T08:56:33.774" v="537"/>
          <ac:spMkLst>
            <pc:docMk/>
            <pc:sldMk cId="2218633910" sldId="281"/>
            <ac:spMk id="21" creationId="{E3905BB0-A80B-10D9-5BE8-5B6BB80E7FF8}"/>
          </ac:spMkLst>
        </pc:spChg>
        <pc:spChg chg="add mod">
          <ac:chgData name="Lois LEMAITRE" userId="a396470e-e463-4c48-b582-945c252c4895" providerId="ADAL" clId="{6D170327-23D7-41F3-BC8C-E6554E265037}" dt="2024-02-20T08:56:33.774" v="537"/>
          <ac:spMkLst>
            <pc:docMk/>
            <pc:sldMk cId="2218633910" sldId="281"/>
            <ac:spMk id="26" creationId="{00E04ED1-20BF-2772-361F-71059E536E9A}"/>
          </ac:spMkLst>
        </pc:spChg>
        <pc:spChg chg="add mod">
          <ac:chgData name="Lois LEMAITRE" userId="a396470e-e463-4c48-b582-945c252c4895" providerId="ADAL" clId="{6D170327-23D7-41F3-BC8C-E6554E265037}" dt="2024-02-20T08:56:33.774" v="537"/>
          <ac:spMkLst>
            <pc:docMk/>
            <pc:sldMk cId="2218633910" sldId="281"/>
            <ac:spMk id="27" creationId="{E5FFEA2F-2075-23C6-7A9A-AADB57370F5A}"/>
          </ac:spMkLst>
        </pc:spChg>
        <pc:spChg chg="add mod">
          <ac:chgData name="Lois LEMAITRE" userId="a396470e-e463-4c48-b582-945c252c4895" providerId="ADAL" clId="{6D170327-23D7-41F3-BC8C-E6554E265037}" dt="2024-02-20T08:56:33.774" v="537"/>
          <ac:spMkLst>
            <pc:docMk/>
            <pc:sldMk cId="2218633910" sldId="281"/>
            <ac:spMk id="28" creationId="{DFFA369E-54C0-183E-3EC3-EB161109E525}"/>
          </ac:spMkLst>
        </pc:spChg>
        <pc:picChg chg="add mod">
          <ac:chgData name="Lois LEMAITRE" userId="a396470e-e463-4c48-b582-945c252c4895" providerId="ADAL" clId="{6D170327-23D7-41F3-BC8C-E6554E265037}" dt="2024-02-20T08:39:12.245" v="104" actId="14100"/>
          <ac:picMkLst>
            <pc:docMk/>
            <pc:sldMk cId="2218633910" sldId="281"/>
            <ac:picMk id="11" creationId="{ACEFF4C5-7E60-AC72-9591-BE2B049D974B}"/>
          </ac:picMkLst>
        </pc:picChg>
        <pc:picChg chg="del">
          <ac:chgData name="Lois LEMAITRE" userId="a396470e-e463-4c48-b582-945c252c4895" providerId="ADAL" clId="{6D170327-23D7-41F3-BC8C-E6554E265037}" dt="2024-02-20T08:55:43.581" v="511" actId="478"/>
          <ac:picMkLst>
            <pc:docMk/>
            <pc:sldMk cId="2218633910" sldId="281"/>
            <ac:picMk id="13" creationId="{EF327DD6-8576-FD5D-CAAA-6184D04ABCB7}"/>
          </ac:picMkLst>
        </pc:picChg>
        <pc:picChg chg="add mod">
          <ac:chgData name="Lois LEMAITRE" userId="a396470e-e463-4c48-b582-945c252c4895" providerId="ADAL" clId="{6D170327-23D7-41F3-BC8C-E6554E265037}" dt="2024-02-20T08:39:19.316" v="106" actId="1076"/>
          <ac:picMkLst>
            <pc:docMk/>
            <pc:sldMk cId="2218633910" sldId="281"/>
            <ac:picMk id="15" creationId="{DF77B468-30C5-BB96-78A3-B24F9D514754}"/>
          </ac:picMkLst>
        </pc:picChg>
        <pc:picChg chg="add mod">
          <ac:chgData name="Lois LEMAITRE" userId="a396470e-e463-4c48-b582-945c252c4895" providerId="ADAL" clId="{6D170327-23D7-41F3-BC8C-E6554E265037}" dt="2024-02-20T08:56:33.774" v="537"/>
          <ac:picMkLst>
            <pc:docMk/>
            <pc:sldMk cId="2218633910" sldId="281"/>
            <ac:picMk id="18" creationId="{263C8E8A-B7B7-C183-EE5D-88821E2E94BD}"/>
          </ac:picMkLst>
        </pc:picChg>
        <pc:picChg chg="del">
          <ac:chgData name="Lois LEMAITRE" userId="a396470e-e463-4c48-b582-945c252c4895" providerId="ADAL" clId="{6D170327-23D7-41F3-BC8C-E6554E265037}" dt="2024-02-20T08:55:43.581" v="511" actId="478"/>
          <ac:picMkLst>
            <pc:docMk/>
            <pc:sldMk cId="2218633910" sldId="281"/>
            <ac:picMk id="22" creationId="{9FBA7FB0-0EAB-71AD-C17D-BDA67AD23CA0}"/>
          </ac:picMkLst>
        </pc:picChg>
        <pc:picChg chg="del">
          <ac:chgData name="Lois LEMAITRE" userId="a396470e-e463-4c48-b582-945c252c4895" providerId="ADAL" clId="{6D170327-23D7-41F3-BC8C-E6554E265037}" dt="2024-02-20T08:55:43.581" v="511" actId="478"/>
          <ac:picMkLst>
            <pc:docMk/>
            <pc:sldMk cId="2218633910" sldId="281"/>
            <ac:picMk id="23" creationId="{CC5CF2F0-65B9-DCAF-D55D-5C7E34C59C54}"/>
          </ac:picMkLst>
        </pc:picChg>
        <pc:picChg chg="del">
          <ac:chgData name="Lois LEMAITRE" userId="a396470e-e463-4c48-b582-945c252c4895" providerId="ADAL" clId="{6D170327-23D7-41F3-BC8C-E6554E265037}" dt="2024-02-20T08:55:43.581" v="511" actId="478"/>
          <ac:picMkLst>
            <pc:docMk/>
            <pc:sldMk cId="2218633910" sldId="281"/>
            <ac:picMk id="24" creationId="{9F161016-A78F-0FE1-EA83-5BD8D6636C6B}"/>
          </ac:picMkLst>
        </pc:picChg>
        <pc:picChg chg="del">
          <ac:chgData name="Lois LEMAITRE" userId="a396470e-e463-4c48-b582-945c252c4895" providerId="ADAL" clId="{6D170327-23D7-41F3-BC8C-E6554E265037}" dt="2024-02-20T08:55:43.581" v="511" actId="478"/>
          <ac:picMkLst>
            <pc:docMk/>
            <pc:sldMk cId="2218633910" sldId="281"/>
            <ac:picMk id="25" creationId="{CDC760AA-D37B-4E24-BE0E-0362DB812521}"/>
          </ac:picMkLst>
        </pc:picChg>
        <pc:picChg chg="add mod">
          <ac:chgData name="Lois LEMAITRE" userId="a396470e-e463-4c48-b582-945c252c4895" providerId="ADAL" clId="{6D170327-23D7-41F3-BC8C-E6554E265037}" dt="2024-02-20T08:56:33.774" v="537"/>
          <ac:picMkLst>
            <pc:docMk/>
            <pc:sldMk cId="2218633910" sldId="281"/>
            <ac:picMk id="29" creationId="{7E3E3B28-0675-99F8-AF00-8732CF9AFAB3}"/>
          </ac:picMkLst>
        </pc:picChg>
        <pc:picChg chg="add mod">
          <ac:chgData name="Lois LEMAITRE" userId="a396470e-e463-4c48-b582-945c252c4895" providerId="ADAL" clId="{6D170327-23D7-41F3-BC8C-E6554E265037}" dt="2024-02-20T08:56:33.774" v="537"/>
          <ac:picMkLst>
            <pc:docMk/>
            <pc:sldMk cId="2218633910" sldId="281"/>
            <ac:picMk id="30" creationId="{65F71DEE-BF99-47E7-6661-E632FB2E13C2}"/>
          </ac:picMkLst>
        </pc:picChg>
        <pc:picChg chg="add mod">
          <ac:chgData name="Lois LEMAITRE" userId="a396470e-e463-4c48-b582-945c252c4895" providerId="ADAL" clId="{6D170327-23D7-41F3-BC8C-E6554E265037}" dt="2024-02-20T08:56:33.774" v="537"/>
          <ac:picMkLst>
            <pc:docMk/>
            <pc:sldMk cId="2218633910" sldId="281"/>
            <ac:picMk id="31" creationId="{ACF2036C-B0D0-069A-3556-0E17C0DA65E3}"/>
          </ac:picMkLst>
        </pc:picChg>
        <pc:picChg chg="add mod">
          <ac:chgData name="Lois LEMAITRE" userId="a396470e-e463-4c48-b582-945c252c4895" providerId="ADAL" clId="{6D170327-23D7-41F3-BC8C-E6554E265037}" dt="2024-02-20T08:56:33.774" v="537"/>
          <ac:picMkLst>
            <pc:docMk/>
            <pc:sldMk cId="2218633910" sldId="281"/>
            <ac:picMk id="32" creationId="{E3CD74EF-CA3D-806B-982F-E1AF7D03A76D}"/>
          </ac:picMkLst>
        </pc:picChg>
      </pc:sldChg>
      <pc:sldChg chg="addSp delSp modSp add mod modAnim">
        <pc:chgData name="Lois LEMAITRE" userId="a396470e-e463-4c48-b582-945c252c4895" providerId="ADAL" clId="{6D170327-23D7-41F3-BC8C-E6554E265037}" dt="2024-02-20T08:59:07.133" v="590"/>
        <pc:sldMkLst>
          <pc:docMk/>
          <pc:sldMk cId="1015728107" sldId="282"/>
        </pc:sldMkLst>
        <pc:spChg chg="del">
          <ac:chgData name="Lois LEMAITRE" userId="a396470e-e463-4c48-b582-945c252c4895" providerId="ADAL" clId="{6D170327-23D7-41F3-BC8C-E6554E265037}" dt="2024-02-20T08:40:47.326" v="115" actId="478"/>
          <ac:spMkLst>
            <pc:docMk/>
            <pc:sldMk cId="1015728107" sldId="282"/>
            <ac:spMk id="2" creationId="{6237EDA4-9AAB-7305-8630-6BD9237D4D8A}"/>
          </ac:spMkLst>
        </pc:spChg>
        <pc:spChg chg="del mod">
          <ac:chgData name="Lois LEMAITRE" userId="a396470e-e463-4c48-b582-945c252c4895" providerId="ADAL" clId="{6D170327-23D7-41F3-BC8C-E6554E265037}" dt="2024-02-20T08:40:48.648" v="116" actId="478"/>
          <ac:spMkLst>
            <pc:docMk/>
            <pc:sldMk cId="1015728107" sldId="282"/>
            <ac:spMk id="4" creationId="{F8F71C6A-9F6D-102D-BCAA-5AD521C10F35}"/>
          </ac:spMkLst>
        </pc:spChg>
        <pc:spChg chg="del">
          <ac:chgData name="Lois LEMAITRE" userId="a396470e-e463-4c48-b582-945c252c4895" providerId="ADAL" clId="{6D170327-23D7-41F3-BC8C-E6554E265037}" dt="2024-02-20T08:55:50.159" v="515" actId="478"/>
          <ac:spMkLst>
            <pc:docMk/>
            <pc:sldMk cId="1015728107" sldId="282"/>
            <ac:spMk id="5" creationId="{1CFFBDFF-A4D1-FB83-1771-CAE05A6AF3F8}"/>
          </ac:spMkLst>
        </pc:spChg>
        <pc:spChg chg="del">
          <ac:chgData name="Lois LEMAITRE" userId="a396470e-e463-4c48-b582-945c252c4895" providerId="ADAL" clId="{6D170327-23D7-41F3-BC8C-E6554E265037}" dt="2024-02-20T08:55:49.156" v="514" actId="478"/>
          <ac:spMkLst>
            <pc:docMk/>
            <pc:sldMk cId="1015728107" sldId="282"/>
            <ac:spMk id="7" creationId="{E322C8DC-B92E-396A-A6F9-8F2FF7171B7B}"/>
          </ac:spMkLst>
        </pc:spChg>
        <pc:spChg chg="del">
          <ac:chgData name="Lois LEMAITRE" userId="a396470e-e463-4c48-b582-945c252c4895" providerId="ADAL" clId="{6D170327-23D7-41F3-BC8C-E6554E265037}" dt="2024-02-20T08:55:51.588" v="516" actId="478"/>
          <ac:spMkLst>
            <pc:docMk/>
            <pc:sldMk cId="1015728107" sldId="282"/>
            <ac:spMk id="8" creationId="{C69F29A7-8EA6-F0CD-83B7-BDBE56BFCA9D}"/>
          </ac:spMkLst>
        </pc:spChg>
        <pc:spChg chg="del">
          <ac:chgData name="Lois LEMAITRE" userId="a396470e-e463-4c48-b582-945c252c4895" providerId="ADAL" clId="{6D170327-23D7-41F3-BC8C-E6554E265037}" dt="2024-02-20T08:55:49.156" v="514" actId="478"/>
          <ac:spMkLst>
            <pc:docMk/>
            <pc:sldMk cId="1015728107" sldId="282"/>
            <ac:spMk id="10" creationId="{49DFAE8F-475B-78BE-6B45-0F669790718A}"/>
          </ac:spMkLst>
        </pc:spChg>
        <pc:spChg chg="del">
          <ac:chgData name="Lois LEMAITRE" userId="a396470e-e463-4c48-b582-945c252c4895" providerId="ADAL" clId="{6D170327-23D7-41F3-BC8C-E6554E265037}" dt="2024-02-20T08:55:49.156" v="514" actId="478"/>
          <ac:spMkLst>
            <pc:docMk/>
            <pc:sldMk cId="1015728107" sldId="282"/>
            <ac:spMk id="12" creationId="{39C4EE3B-B0B1-FFC0-06B6-143B3E428762}"/>
          </ac:spMkLst>
        </pc:spChg>
        <pc:spChg chg="del">
          <ac:chgData name="Lois LEMAITRE" userId="a396470e-e463-4c48-b582-945c252c4895" providerId="ADAL" clId="{6D170327-23D7-41F3-BC8C-E6554E265037}" dt="2024-02-20T08:55:49.156" v="514" actId="478"/>
          <ac:spMkLst>
            <pc:docMk/>
            <pc:sldMk cId="1015728107" sldId="282"/>
            <ac:spMk id="14" creationId="{473AD831-962C-0AF3-04E3-B6EE7B6B9BF1}"/>
          </ac:spMkLst>
        </pc:spChg>
        <pc:spChg chg="add mod">
          <ac:chgData name="Lois LEMAITRE" userId="a396470e-e463-4c48-b582-945c252c4895" providerId="ADAL" clId="{6D170327-23D7-41F3-BC8C-E6554E265037}" dt="2024-02-20T08:42:02.762" v="137" actId="123"/>
          <ac:spMkLst>
            <pc:docMk/>
            <pc:sldMk cId="1015728107" sldId="282"/>
            <ac:spMk id="16" creationId="{B653E644-1237-B097-E561-90FE6591795C}"/>
          </ac:spMkLst>
        </pc:spChg>
        <pc:spChg chg="add mod">
          <ac:chgData name="Lois LEMAITRE" userId="a396470e-e463-4c48-b582-945c252c4895" providerId="ADAL" clId="{6D170327-23D7-41F3-BC8C-E6554E265037}" dt="2024-02-20T08:42:11.159" v="138" actId="123"/>
          <ac:spMkLst>
            <pc:docMk/>
            <pc:sldMk cId="1015728107" sldId="282"/>
            <ac:spMk id="18" creationId="{4AAD2BE3-7613-43D6-7CDA-4BB7D12A7E59}"/>
          </ac:spMkLst>
        </pc:spChg>
        <pc:spChg chg="del">
          <ac:chgData name="Lois LEMAITRE" userId="a396470e-e463-4c48-b582-945c252c4895" providerId="ADAL" clId="{6D170327-23D7-41F3-BC8C-E6554E265037}" dt="2024-02-20T08:55:49.156" v="514" actId="478"/>
          <ac:spMkLst>
            <pc:docMk/>
            <pc:sldMk cId="1015728107" sldId="282"/>
            <ac:spMk id="19" creationId="{8BF48279-2415-60EA-9871-A90744374D7F}"/>
          </ac:spMkLst>
        </pc:spChg>
        <pc:spChg chg="add mod">
          <ac:chgData name="Lois LEMAITRE" userId="a396470e-e463-4c48-b582-945c252c4895" providerId="ADAL" clId="{6D170327-23D7-41F3-BC8C-E6554E265037}" dt="2024-02-20T08:56:34.550" v="538"/>
          <ac:spMkLst>
            <pc:docMk/>
            <pc:sldMk cId="1015728107" sldId="282"/>
            <ac:spMk id="20" creationId="{451B9BB9-3102-DBAD-21C3-3AC0D810B388}"/>
          </ac:spMkLst>
        </pc:spChg>
        <pc:spChg chg="add mod">
          <ac:chgData name="Lois LEMAITRE" userId="a396470e-e463-4c48-b582-945c252c4895" providerId="ADAL" clId="{6D170327-23D7-41F3-BC8C-E6554E265037}" dt="2024-02-20T08:57:25.621" v="565" actId="20577"/>
          <ac:spMkLst>
            <pc:docMk/>
            <pc:sldMk cId="1015728107" sldId="282"/>
            <ac:spMk id="21" creationId="{1D3E7A8C-7009-B2EE-CD2D-F1A33B6ED18B}"/>
          </ac:spMkLst>
        </pc:spChg>
        <pc:spChg chg="add mod">
          <ac:chgData name="Lois LEMAITRE" userId="a396470e-e463-4c48-b582-945c252c4895" providerId="ADAL" clId="{6D170327-23D7-41F3-BC8C-E6554E265037}" dt="2024-02-20T08:56:34.550" v="538"/>
          <ac:spMkLst>
            <pc:docMk/>
            <pc:sldMk cId="1015728107" sldId="282"/>
            <ac:spMk id="27" creationId="{6B77C04C-34BF-842D-D732-8E30E9104504}"/>
          </ac:spMkLst>
        </pc:spChg>
        <pc:spChg chg="add mod">
          <ac:chgData name="Lois LEMAITRE" userId="a396470e-e463-4c48-b582-945c252c4895" providerId="ADAL" clId="{6D170327-23D7-41F3-BC8C-E6554E265037}" dt="2024-02-20T08:56:34.550" v="538"/>
          <ac:spMkLst>
            <pc:docMk/>
            <pc:sldMk cId="1015728107" sldId="282"/>
            <ac:spMk id="28" creationId="{4614D939-29ED-831F-5E7F-01C6CF12CD73}"/>
          </ac:spMkLst>
        </pc:spChg>
        <pc:spChg chg="add mod">
          <ac:chgData name="Lois LEMAITRE" userId="a396470e-e463-4c48-b582-945c252c4895" providerId="ADAL" clId="{6D170327-23D7-41F3-BC8C-E6554E265037}" dt="2024-02-20T08:56:34.550" v="538"/>
          <ac:spMkLst>
            <pc:docMk/>
            <pc:sldMk cId="1015728107" sldId="282"/>
            <ac:spMk id="29" creationId="{11C5C90D-21CC-6F75-D20A-EB9C97CF8246}"/>
          </ac:spMkLst>
        </pc:spChg>
        <pc:spChg chg="add mod">
          <ac:chgData name="Lois LEMAITRE" userId="a396470e-e463-4c48-b582-945c252c4895" providerId="ADAL" clId="{6D170327-23D7-41F3-BC8C-E6554E265037}" dt="2024-02-20T08:56:34.550" v="538"/>
          <ac:spMkLst>
            <pc:docMk/>
            <pc:sldMk cId="1015728107" sldId="282"/>
            <ac:spMk id="30" creationId="{B4DD30CD-5A8D-3097-A3B0-F235B68509C5}"/>
          </ac:spMkLst>
        </pc:spChg>
        <pc:spChg chg="add mod">
          <ac:chgData name="Lois LEMAITRE" userId="a396470e-e463-4c48-b582-945c252c4895" providerId="ADAL" clId="{6D170327-23D7-41F3-BC8C-E6554E265037}" dt="2024-02-20T08:56:34.550" v="538"/>
          <ac:spMkLst>
            <pc:docMk/>
            <pc:sldMk cId="1015728107" sldId="282"/>
            <ac:spMk id="31" creationId="{BDD9A884-FD7C-5D06-0821-7318CD2F38A9}"/>
          </ac:spMkLst>
        </pc:spChg>
        <pc:picChg chg="add mod">
          <ac:chgData name="Lois LEMAITRE" userId="a396470e-e463-4c48-b582-945c252c4895" providerId="ADAL" clId="{6D170327-23D7-41F3-BC8C-E6554E265037}" dt="2024-02-20T08:41:20.845" v="127" actId="1076"/>
          <ac:picMkLst>
            <pc:docMk/>
            <pc:sldMk cId="1015728107" sldId="282"/>
            <ac:picMk id="9" creationId="{723104B4-9301-416C-F789-ECE294F1E08C}"/>
          </ac:picMkLst>
        </pc:picChg>
        <pc:picChg chg="del">
          <ac:chgData name="Lois LEMAITRE" userId="a396470e-e463-4c48-b582-945c252c4895" providerId="ADAL" clId="{6D170327-23D7-41F3-BC8C-E6554E265037}" dt="2024-02-20T08:40:50.458" v="117" actId="478"/>
          <ac:picMkLst>
            <pc:docMk/>
            <pc:sldMk cId="1015728107" sldId="282"/>
            <ac:picMk id="11" creationId="{7816CF83-5DE2-D38E-42E4-8CD46C0630BC}"/>
          </ac:picMkLst>
        </pc:picChg>
        <pc:picChg chg="del">
          <ac:chgData name="Lois LEMAITRE" userId="a396470e-e463-4c48-b582-945c252c4895" providerId="ADAL" clId="{6D170327-23D7-41F3-BC8C-E6554E265037}" dt="2024-02-20T08:55:49.156" v="514" actId="478"/>
          <ac:picMkLst>
            <pc:docMk/>
            <pc:sldMk cId="1015728107" sldId="282"/>
            <ac:picMk id="13" creationId="{0BE23A5B-39B1-7ABF-E6F3-1E5E818C7173}"/>
          </ac:picMkLst>
        </pc:picChg>
        <pc:picChg chg="del">
          <ac:chgData name="Lois LEMAITRE" userId="a396470e-e463-4c48-b582-945c252c4895" providerId="ADAL" clId="{6D170327-23D7-41F3-BC8C-E6554E265037}" dt="2024-02-20T08:40:20.891" v="111" actId="478"/>
          <ac:picMkLst>
            <pc:docMk/>
            <pc:sldMk cId="1015728107" sldId="282"/>
            <ac:picMk id="15" creationId="{C78FEB27-7CB4-0564-0049-966419C7159E}"/>
          </ac:picMkLst>
        </pc:picChg>
        <pc:picChg chg="add mod">
          <ac:chgData name="Lois LEMAITRE" userId="a396470e-e463-4c48-b582-945c252c4895" providerId="ADAL" clId="{6D170327-23D7-41F3-BC8C-E6554E265037}" dt="2024-02-20T08:41:27.589" v="129" actId="1076"/>
          <ac:picMkLst>
            <pc:docMk/>
            <pc:sldMk cId="1015728107" sldId="282"/>
            <ac:picMk id="17" creationId="{BF051816-3450-9B5C-1C7B-5078433896CC}"/>
          </ac:picMkLst>
        </pc:picChg>
        <pc:picChg chg="del">
          <ac:chgData name="Lois LEMAITRE" userId="a396470e-e463-4c48-b582-945c252c4895" providerId="ADAL" clId="{6D170327-23D7-41F3-BC8C-E6554E265037}" dt="2024-02-20T08:55:49.156" v="514" actId="478"/>
          <ac:picMkLst>
            <pc:docMk/>
            <pc:sldMk cId="1015728107" sldId="282"/>
            <ac:picMk id="22" creationId="{446DDBA2-D04B-D2D5-A264-EEFACEF49FA9}"/>
          </ac:picMkLst>
        </pc:picChg>
        <pc:picChg chg="del">
          <ac:chgData name="Lois LEMAITRE" userId="a396470e-e463-4c48-b582-945c252c4895" providerId="ADAL" clId="{6D170327-23D7-41F3-BC8C-E6554E265037}" dt="2024-02-20T08:55:49.156" v="514" actId="478"/>
          <ac:picMkLst>
            <pc:docMk/>
            <pc:sldMk cId="1015728107" sldId="282"/>
            <ac:picMk id="23" creationId="{9256CF4A-0044-A501-1501-8EFC6AFB72BE}"/>
          </ac:picMkLst>
        </pc:picChg>
        <pc:picChg chg="del">
          <ac:chgData name="Lois LEMAITRE" userId="a396470e-e463-4c48-b582-945c252c4895" providerId="ADAL" clId="{6D170327-23D7-41F3-BC8C-E6554E265037}" dt="2024-02-20T08:55:49.156" v="514" actId="478"/>
          <ac:picMkLst>
            <pc:docMk/>
            <pc:sldMk cId="1015728107" sldId="282"/>
            <ac:picMk id="24" creationId="{7DD9C900-846C-F389-F381-46B8EEE51DA3}"/>
          </ac:picMkLst>
        </pc:picChg>
        <pc:picChg chg="del">
          <ac:chgData name="Lois LEMAITRE" userId="a396470e-e463-4c48-b582-945c252c4895" providerId="ADAL" clId="{6D170327-23D7-41F3-BC8C-E6554E265037}" dt="2024-02-20T08:55:49.156" v="514" actId="478"/>
          <ac:picMkLst>
            <pc:docMk/>
            <pc:sldMk cId="1015728107" sldId="282"/>
            <ac:picMk id="25" creationId="{B695E094-E070-93F8-29AC-0A084A3DA1A0}"/>
          </ac:picMkLst>
        </pc:picChg>
        <pc:picChg chg="add mod">
          <ac:chgData name="Lois LEMAITRE" userId="a396470e-e463-4c48-b582-945c252c4895" providerId="ADAL" clId="{6D170327-23D7-41F3-BC8C-E6554E265037}" dt="2024-02-20T08:56:34.550" v="538"/>
          <ac:picMkLst>
            <pc:docMk/>
            <pc:sldMk cId="1015728107" sldId="282"/>
            <ac:picMk id="26" creationId="{CF934CCE-BFDD-C363-663A-8A87F5E7CC71}"/>
          </ac:picMkLst>
        </pc:picChg>
        <pc:picChg chg="add mod">
          <ac:chgData name="Lois LEMAITRE" userId="a396470e-e463-4c48-b582-945c252c4895" providerId="ADAL" clId="{6D170327-23D7-41F3-BC8C-E6554E265037}" dt="2024-02-20T08:56:34.550" v="538"/>
          <ac:picMkLst>
            <pc:docMk/>
            <pc:sldMk cId="1015728107" sldId="282"/>
            <ac:picMk id="32" creationId="{472C855A-340E-A1CF-DD1D-623C299BDEF8}"/>
          </ac:picMkLst>
        </pc:picChg>
        <pc:picChg chg="add mod">
          <ac:chgData name="Lois LEMAITRE" userId="a396470e-e463-4c48-b582-945c252c4895" providerId="ADAL" clId="{6D170327-23D7-41F3-BC8C-E6554E265037}" dt="2024-02-20T08:56:34.550" v="538"/>
          <ac:picMkLst>
            <pc:docMk/>
            <pc:sldMk cId="1015728107" sldId="282"/>
            <ac:picMk id="33" creationId="{17E30C14-FC7D-29D8-5B5E-149A6823C209}"/>
          </ac:picMkLst>
        </pc:picChg>
        <pc:picChg chg="add mod">
          <ac:chgData name="Lois LEMAITRE" userId="a396470e-e463-4c48-b582-945c252c4895" providerId="ADAL" clId="{6D170327-23D7-41F3-BC8C-E6554E265037}" dt="2024-02-20T08:56:34.550" v="538"/>
          <ac:picMkLst>
            <pc:docMk/>
            <pc:sldMk cId="1015728107" sldId="282"/>
            <ac:picMk id="34" creationId="{8CD20019-63A4-5977-6718-5345BD31B223}"/>
          </ac:picMkLst>
        </pc:picChg>
        <pc:picChg chg="add mod">
          <ac:chgData name="Lois LEMAITRE" userId="a396470e-e463-4c48-b582-945c252c4895" providerId="ADAL" clId="{6D170327-23D7-41F3-BC8C-E6554E265037}" dt="2024-02-20T08:56:34.550" v="538"/>
          <ac:picMkLst>
            <pc:docMk/>
            <pc:sldMk cId="1015728107" sldId="282"/>
            <ac:picMk id="35" creationId="{8DE08571-428D-0E25-D35D-2EDD13C8B001}"/>
          </ac:picMkLst>
        </pc:picChg>
      </pc:sldChg>
      <pc:sldChg chg="addSp delSp modSp add mod modAnim">
        <pc:chgData name="Lois LEMAITRE" userId="a396470e-e463-4c48-b582-945c252c4895" providerId="ADAL" clId="{6D170327-23D7-41F3-BC8C-E6554E265037}" dt="2024-02-20T10:50:44.832" v="801" actId="1076"/>
        <pc:sldMkLst>
          <pc:docMk/>
          <pc:sldMk cId="730823583" sldId="283"/>
        </pc:sldMkLst>
        <pc:spChg chg="add mod">
          <ac:chgData name="Lois LEMAITRE" userId="a396470e-e463-4c48-b582-945c252c4895" providerId="ADAL" clId="{6D170327-23D7-41F3-BC8C-E6554E265037}" dt="2024-02-20T08:56:35.420" v="539"/>
          <ac:spMkLst>
            <pc:docMk/>
            <pc:sldMk cId="730823583" sldId="283"/>
            <ac:spMk id="2" creationId="{53E720B4-D290-0A2E-5DAE-0C6290F95EB9}"/>
          </ac:spMkLst>
        </pc:spChg>
        <pc:spChg chg="add mod">
          <ac:chgData name="Lois LEMAITRE" userId="a396470e-e463-4c48-b582-945c252c4895" providerId="ADAL" clId="{6D170327-23D7-41F3-BC8C-E6554E265037}" dt="2024-02-20T08:57:29.152" v="570" actId="20577"/>
          <ac:spMkLst>
            <pc:docMk/>
            <pc:sldMk cId="730823583" sldId="283"/>
            <ac:spMk id="4" creationId="{53661EF3-2118-4D5D-6710-BBE65CF924C8}"/>
          </ac:spMkLst>
        </pc:spChg>
        <pc:spChg chg="del">
          <ac:chgData name="Lois LEMAITRE" userId="a396470e-e463-4c48-b582-945c252c4895" providerId="ADAL" clId="{6D170327-23D7-41F3-BC8C-E6554E265037}" dt="2024-02-20T08:55:55.322" v="518" actId="478"/>
          <ac:spMkLst>
            <pc:docMk/>
            <pc:sldMk cId="730823583" sldId="283"/>
            <ac:spMk id="5" creationId="{03E6B750-C576-1434-C46B-3F6341541041}"/>
          </ac:spMkLst>
        </pc:spChg>
        <pc:spChg chg="mod">
          <ac:chgData name="Lois LEMAITRE" userId="a396470e-e463-4c48-b582-945c252c4895" providerId="ADAL" clId="{6D170327-23D7-41F3-BC8C-E6554E265037}" dt="2024-02-20T10:49:43.176" v="794" actId="20577"/>
          <ac:spMkLst>
            <pc:docMk/>
            <pc:sldMk cId="730823583" sldId="283"/>
            <ac:spMk id="6" creationId="{67B14BA6-5D3C-76DE-9A46-D7CD90D2A913}"/>
          </ac:spMkLst>
        </pc:spChg>
        <pc:spChg chg="del">
          <ac:chgData name="Lois LEMAITRE" userId="a396470e-e463-4c48-b582-945c252c4895" providerId="ADAL" clId="{6D170327-23D7-41F3-BC8C-E6554E265037}" dt="2024-02-20T08:55:54.697" v="517" actId="478"/>
          <ac:spMkLst>
            <pc:docMk/>
            <pc:sldMk cId="730823583" sldId="283"/>
            <ac:spMk id="7" creationId="{FD0EE939-164D-AA62-88E5-377BFD82BEAE}"/>
          </ac:spMkLst>
        </pc:spChg>
        <pc:spChg chg="del">
          <ac:chgData name="Lois LEMAITRE" userId="a396470e-e463-4c48-b582-945c252c4895" providerId="ADAL" clId="{6D170327-23D7-41F3-BC8C-E6554E265037}" dt="2024-02-20T08:55:56.682" v="519" actId="478"/>
          <ac:spMkLst>
            <pc:docMk/>
            <pc:sldMk cId="730823583" sldId="283"/>
            <ac:spMk id="8" creationId="{6FC00522-0B72-EF96-9159-28D8450B4BFE}"/>
          </ac:spMkLst>
        </pc:spChg>
        <pc:spChg chg="del">
          <ac:chgData name="Lois LEMAITRE" userId="a396470e-e463-4c48-b582-945c252c4895" providerId="ADAL" clId="{6D170327-23D7-41F3-BC8C-E6554E265037}" dt="2024-02-20T08:55:54.697" v="517" actId="478"/>
          <ac:spMkLst>
            <pc:docMk/>
            <pc:sldMk cId="730823583" sldId="283"/>
            <ac:spMk id="10" creationId="{E9D09945-3BDB-AEF8-00E3-68C7BB07A01D}"/>
          </ac:spMkLst>
        </pc:spChg>
        <pc:spChg chg="del">
          <ac:chgData name="Lois LEMAITRE" userId="a396470e-e463-4c48-b582-945c252c4895" providerId="ADAL" clId="{6D170327-23D7-41F3-BC8C-E6554E265037}" dt="2024-02-20T08:55:54.697" v="517" actId="478"/>
          <ac:spMkLst>
            <pc:docMk/>
            <pc:sldMk cId="730823583" sldId="283"/>
            <ac:spMk id="12" creationId="{5A7E7FB7-AADF-D5ED-70D6-B7101B9CC174}"/>
          </ac:spMkLst>
        </pc:spChg>
        <pc:spChg chg="del">
          <ac:chgData name="Lois LEMAITRE" userId="a396470e-e463-4c48-b582-945c252c4895" providerId="ADAL" clId="{6D170327-23D7-41F3-BC8C-E6554E265037}" dt="2024-02-20T08:55:54.697" v="517" actId="478"/>
          <ac:spMkLst>
            <pc:docMk/>
            <pc:sldMk cId="730823583" sldId="283"/>
            <ac:spMk id="14" creationId="{71DB4C73-1F94-411E-5D03-766BF6D6D313}"/>
          </ac:spMkLst>
        </pc:spChg>
        <pc:spChg chg="add mod">
          <ac:chgData name="Lois LEMAITRE" userId="a396470e-e463-4c48-b582-945c252c4895" providerId="ADAL" clId="{6D170327-23D7-41F3-BC8C-E6554E265037}" dt="2024-02-20T08:56:35.420" v="539"/>
          <ac:spMkLst>
            <pc:docMk/>
            <pc:sldMk cId="730823583" sldId="283"/>
            <ac:spMk id="15" creationId="{DA8B269C-2A04-208D-93F9-0708199934E8}"/>
          </ac:spMkLst>
        </pc:spChg>
        <pc:spChg chg="del mod">
          <ac:chgData name="Lois LEMAITRE" userId="a396470e-e463-4c48-b582-945c252c4895" providerId="ADAL" clId="{6D170327-23D7-41F3-BC8C-E6554E265037}" dt="2024-02-20T08:42:46.339" v="142" actId="478"/>
          <ac:spMkLst>
            <pc:docMk/>
            <pc:sldMk cId="730823583" sldId="283"/>
            <ac:spMk id="16" creationId="{4B50825F-6E11-4FAD-11B8-DD3F8345FEC9}"/>
          </ac:spMkLst>
        </pc:spChg>
        <pc:spChg chg="del">
          <ac:chgData name="Lois LEMAITRE" userId="a396470e-e463-4c48-b582-945c252c4895" providerId="ADAL" clId="{6D170327-23D7-41F3-BC8C-E6554E265037}" dt="2024-02-20T08:42:47.376" v="143" actId="478"/>
          <ac:spMkLst>
            <pc:docMk/>
            <pc:sldMk cId="730823583" sldId="283"/>
            <ac:spMk id="18" creationId="{B28EBBD3-15A4-9FE2-9CB2-84B543D9162D}"/>
          </ac:spMkLst>
        </pc:spChg>
        <pc:spChg chg="del">
          <ac:chgData name="Lois LEMAITRE" userId="a396470e-e463-4c48-b582-945c252c4895" providerId="ADAL" clId="{6D170327-23D7-41F3-BC8C-E6554E265037}" dt="2024-02-20T08:55:58.426" v="521" actId="478"/>
          <ac:spMkLst>
            <pc:docMk/>
            <pc:sldMk cId="730823583" sldId="283"/>
            <ac:spMk id="19" creationId="{7F4A6D8B-8C72-A328-56DD-98E762270293}"/>
          </ac:spMkLst>
        </pc:spChg>
        <pc:spChg chg="add mod">
          <ac:chgData name="Lois LEMAITRE" userId="a396470e-e463-4c48-b582-945c252c4895" providerId="ADAL" clId="{6D170327-23D7-41F3-BC8C-E6554E265037}" dt="2024-02-20T08:56:35.420" v="539"/>
          <ac:spMkLst>
            <pc:docMk/>
            <pc:sldMk cId="730823583" sldId="283"/>
            <ac:spMk id="20" creationId="{77CCA981-3742-1E61-E3C5-629CA5580154}"/>
          </ac:spMkLst>
        </pc:spChg>
        <pc:spChg chg="add mod">
          <ac:chgData name="Lois LEMAITRE" userId="a396470e-e463-4c48-b582-945c252c4895" providerId="ADAL" clId="{6D170327-23D7-41F3-BC8C-E6554E265037}" dt="2024-02-20T08:56:35.420" v="539"/>
          <ac:spMkLst>
            <pc:docMk/>
            <pc:sldMk cId="730823583" sldId="283"/>
            <ac:spMk id="21" creationId="{743CF9F8-69DC-5D83-19F6-233BC0995CEB}"/>
          </ac:spMkLst>
        </pc:spChg>
        <pc:spChg chg="add mod">
          <ac:chgData name="Lois LEMAITRE" userId="a396470e-e463-4c48-b582-945c252c4895" providerId="ADAL" clId="{6D170327-23D7-41F3-BC8C-E6554E265037}" dt="2024-02-20T08:56:35.420" v="539"/>
          <ac:spMkLst>
            <pc:docMk/>
            <pc:sldMk cId="730823583" sldId="283"/>
            <ac:spMk id="26" creationId="{F7BB244B-9644-ADCE-4BB9-21F47A03FB13}"/>
          </ac:spMkLst>
        </pc:spChg>
        <pc:spChg chg="add mod">
          <ac:chgData name="Lois LEMAITRE" userId="a396470e-e463-4c48-b582-945c252c4895" providerId="ADAL" clId="{6D170327-23D7-41F3-BC8C-E6554E265037}" dt="2024-02-20T08:56:35.420" v="539"/>
          <ac:spMkLst>
            <pc:docMk/>
            <pc:sldMk cId="730823583" sldId="283"/>
            <ac:spMk id="27" creationId="{87E71092-C65F-9C7D-A2DA-62B42D204171}"/>
          </ac:spMkLst>
        </pc:spChg>
        <pc:picChg chg="del">
          <ac:chgData name="Lois LEMAITRE" userId="a396470e-e463-4c48-b582-945c252c4895" providerId="ADAL" clId="{6D170327-23D7-41F3-BC8C-E6554E265037}" dt="2024-02-20T08:42:45.047" v="141" actId="478"/>
          <ac:picMkLst>
            <pc:docMk/>
            <pc:sldMk cId="730823583" sldId="283"/>
            <ac:picMk id="9" creationId="{31B93892-3435-0930-5A9C-111BE677090F}"/>
          </ac:picMkLst>
        </pc:picChg>
        <pc:picChg chg="add mod">
          <ac:chgData name="Lois LEMAITRE" userId="a396470e-e463-4c48-b582-945c252c4895" providerId="ADAL" clId="{6D170327-23D7-41F3-BC8C-E6554E265037}" dt="2024-02-20T08:56:35.420" v="539"/>
          <ac:picMkLst>
            <pc:docMk/>
            <pc:sldMk cId="730823583" sldId="283"/>
            <ac:picMk id="11" creationId="{EB81DC53-0AB6-7A7B-A175-7E820409204F}"/>
          </ac:picMkLst>
        </pc:picChg>
        <pc:picChg chg="del">
          <ac:chgData name="Lois LEMAITRE" userId="a396470e-e463-4c48-b582-945c252c4895" providerId="ADAL" clId="{6D170327-23D7-41F3-BC8C-E6554E265037}" dt="2024-02-20T08:55:57.268" v="520" actId="478"/>
          <ac:picMkLst>
            <pc:docMk/>
            <pc:sldMk cId="730823583" sldId="283"/>
            <ac:picMk id="13" creationId="{B07E5481-DDE8-B6F6-AF27-DB0A72139B20}"/>
          </ac:picMkLst>
        </pc:picChg>
        <pc:picChg chg="del">
          <ac:chgData name="Lois LEMAITRE" userId="a396470e-e463-4c48-b582-945c252c4895" providerId="ADAL" clId="{6D170327-23D7-41F3-BC8C-E6554E265037}" dt="2024-02-20T08:42:48.062" v="144" actId="478"/>
          <ac:picMkLst>
            <pc:docMk/>
            <pc:sldMk cId="730823583" sldId="283"/>
            <ac:picMk id="17" creationId="{69272BA7-0631-C7E6-0993-F513FFD9232A}"/>
          </ac:picMkLst>
        </pc:picChg>
        <pc:picChg chg="del">
          <ac:chgData name="Lois LEMAITRE" userId="a396470e-e463-4c48-b582-945c252c4895" providerId="ADAL" clId="{6D170327-23D7-41F3-BC8C-E6554E265037}" dt="2024-02-20T08:55:54.697" v="517" actId="478"/>
          <ac:picMkLst>
            <pc:docMk/>
            <pc:sldMk cId="730823583" sldId="283"/>
            <ac:picMk id="22" creationId="{896BA2DD-387E-DB03-D3D8-2C19C55C2B7F}"/>
          </ac:picMkLst>
        </pc:picChg>
        <pc:picChg chg="del">
          <ac:chgData name="Lois LEMAITRE" userId="a396470e-e463-4c48-b582-945c252c4895" providerId="ADAL" clId="{6D170327-23D7-41F3-BC8C-E6554E265037}" dt="2024-02-20T08:55:54.697" v="517" actId="478"/>
          <ac:picMkLst>
            <pc:docMk/>
            <pc:sldMk cId="730823583" sldId="283"/>
            <ac:picMk id="23" creationId="{3335B66F-2A52-9C0A-4B57-9BAAB222EE16}"/>
          </ac:picMkLst>
        </pc:picChg>
        <pc:picChg chg="del">
          <ac:chgData name="Lois LEMAITRE" userId="a396470e-e463-4c48-b582-945c252c4895" providerId="ADAL" clId="{6D170327-23D7-41F3-BC8C-E6554E265037}" dt="2024-02-20T08:55:54.697" v="517" actId="478"/>
          <ac:picMkLst>
            <pc:docMk/>
            <pc:sldMk cId="730823583" sldId="283"/>
            <ac:picMk id="24" creationId="{C82726C5-6B50-240B-9360-E6546987A626}"/>
          </ac:picMkLst>
        </pc:picChg>
        <pc:picChg chg="del">
          <ac:chgData name="Lois LEMAITRE" userId="a396470e-e463-4c48-b582-945c252c4895" providerId="ADAL" clId="{6D170327-23D7-41F3-BC8C-E6554E265037}" dt="2024-02-20T08:55:54.697" v="517" actId="478"/>
          <ac:picMkLst>
            <pc:docMk/>
            <pc:sldMk cId="730823583" sldId="283"/>
            <ac:picMk id="25" creationId="{0C9FD0A3-D6EC-F28C-1A0D-4BC2BAAA7660}"/>
          </ac:picMkLst>
        </pc:picChg>
        <pc:picChg chg="add mod">
          <ac:chgData name="Lois LEMAITRE" userId="a396470e-e463-4c48-b582-945c252c4895" providerId="ADAL" clId="{6D170327-23D7-41F3-BC8C-E6554E265037}" dt="2024-02-20T08:56:35.420" v="539"/>
          <ac:picMkLst>
            <pc:docMk/>
            <pc:sldMk cId="730823583" sldId="283"/>
            <ac:picMk id="28" creationId="{F62203C9-7BCD-78A4-4716-3A4A40957704}"/>
          </ac:picMkLst>
        </pc:picChg>
        <pc:picChg chg="add mod">
          <ac:chgData name="Lois LEMAITRE" userId="a396470e-e463-4c48-b582-945c252c4895" providerId="ADAL" clId="{6D170327-23D7-41F3-BC8C-E6554E265037}" dt="2024-02-20T08:56:35.420" v="539"/>
          <ac:picMkLst>
            <pc:docMk/>
            <pc:sldMk cId="730823583" sldId="283"/>
            <ac:picMk id="29" creationId="{485825D5-6A62-D872-7DF3-50D475FB97F9}"/>
          </ac:picMkLst>
        </pc:picChg>
        <pc:picChg chg="add mod">
          <ac:chgData name="Lois LEMAITRE" userId="a396470e-e463-4c48-b582-945c252c4895" providerId="ADAL" clId="{6D170327-23D7-41F3-BC8C-E6554E265037}" dt="2024-02-20T08:56:35.420" v="539"/>
          <ac:picMkLst>
            <pc:docMk/>
            <pc:sldMk cId="730823583" sldId="283"/>
            <ac:picMk id="30" creationId="{48B468CB-084F-9A30-3C05-3A5001D2C6A4}"/>
          </ac:picMkLst>
        </pc:picChg>
        <pc:picChg chg="add mod">
          <ac:chgData name="Lois LEMAITRE" userId="a396470e-e463-4c48-b582-945c252c4895" providerId="ADAL" clId="{6D170327-23D7-41F3-BC8C-E6554E265037}" dt="2024-02-20T08:56:35.420" v="539"/>
          <ac:picMkLst>
            <pc:docMk/>
            <pc:sldMk cId="730823583" sldId="283"/>
            <ac:picMk id="31" creationId="{D9AF84D2-FC34-0CC8-921E-75E8D25A5757}"/>
          </ac:picMkLst>
        </pc:picChg>
        <pc:picChg chg="add mod">
          <ac:chgData name="Lois LEMAITRE" userId="a396470e-e463-4c48-b582-945c252c4895" providerId="ADAL" clId="{6D170327-23D7-41F3-BC8C-E6554E265037}" dt="2024-02-20T10:46:58.253" v="774" actId="1076"/>
          <ac:picMkLst>
            <pc:docMk/>
            <pc:sldMk cId="730823583" sldId="283"/>
            <ac:picMk id="33" creationId="{49A75BE6-FD0C-F9CB-59A3-79C0A42C5E7F}"/>
          </ac:picMkLst>
        </pc:picChg>
        <pc:picChg chg="add mod">
          <ac:chgData name="Lois LEMAITRE" userId="a396470e-e463-4c48-b582-945c252c4895" providerId="ADAL" clId="{6D170327-23D7-41F3-BC8C-E6554E265037}" dt="2024-02-20T10:50:42.663" v="800" actId="1076"/>
          <ac:picMkLst>
            <pc:docMk/>
            <pc:sldMk cId="730823583" sldId="283"/>
            <ac:picMk id="34" creationId="{A81266E5-18B1-DE10-358D-96D581F7C375}"/>
          </ac:picMkLst>
        </pc:picChg>
        <pc:picChg chg="add mod">
          <ac:chgData name="Lois LEMAITRE" userId="a396470e-e463-4c48-b582-945c252c4895" providerId="ADAL" clId="{6D170327-23D7-41F3-BC8C-E6554E265037}" dt="2024-02-20T10:50:44.832" v="801" actId="1076"/>
          <ac:picMkLst>
            <pc:docMk/>
            <pc:sldMk cId="730823583" sldId="283"/>
            <ac:picMk id="35" creationId="{56E650B7-F68B-29A0-0A8D-6855E86851BB}"/>
          </ac:picMkLst>
        </pc:picChg>
      </pc:sldChg>
      <pc:sldChg chg="addSp delSp modSp add mod modAnim">
        <pc:chgData name="Lois LEMAITRE" userId="a396470e-e463-4c48-b582-945c252c4895" providerId="ADAL" clId="{6D170327-23D7-41F3-BC8C-E6554E265037}" dt="2024-02-20T08:59:16.292" v="593"/>
        <pc:sldMkLst>
          <pc:docMk/>
          <pc:sldMk cId="3030845261" sldId="284"/>
        </pc:sldMkLst>
        <pc:spChg chg="add mod">
          <ac:chgData name="Lois LEMAITRE" userId="a396470e-e463-4c48-b582-945c252c4895" providerId="ADAL" clId="{6D170327-23D7-41F3-BC8C-E6554E265037}" dt="2024-02-20T08:56:36.992" v="541"/>
          <ac:spMkLst>
            <pc:docMk/>
            <pc:sldMk cId="3030845261" sldId="284"/>
            <ac:spMk id="2" creationId="{EBBCA297-250D-6272-19F4-3AC2D05175CE}"/>
          </ac:spMkLst>
        </pc:spChg>
        <pc:spChg chg="add mod">
          <ac:chgData name="Lois LEMAITRE" userId="a396470e-e463-4c48-b582-945c252c4895" providerId="ADAL" clId="{6D170327-23D7-41F3-BC8C-E6554E265037}" dt="2024-02-20T08:57:35.706" v="576" actId="20577"/>
          <ac:spMkLst>
            <pc:docMk/>
            <pc:sldMk cId="3030845261" sldId="284"/>
            <ac:spMk id="4" creationId="{299ABB83-B8E0-DFF9-1090-3935975549BB}"/>
          </ac:spMkLst>
        </pc:spChg>
        <pc:spChg chg="del">
          <ac:chgData name="Lois LEMAITRE" userId="a396470e-e463-4c48-b582-945c252c4895" providerId="ADAL" clId="{6D170327-23D7-41F3-BC8C-E6554E265037}" dt="2024-02-20T08:56:07.077" v="526" actId="478"/>
          <ac:spMkLst>
            <pc:docMk/>
            <pc:sldMk cId="3030845261" sldId="284"/>
            <ac:spMk id="5" creationId="{D80670EC-7678-CAFD-A98F-E54F1D10D747}"/>
          </ac:spMkLst>
        </pc:spChg>
        <pc:spChg chg="del">
          <ac:chgData name="Lois LEMAITRE" userId="a396470e-e463-4c48-b582-945c252c4895" providerId="ADAL" clId="{6D170327-23D7-41F3-BC8C-E6554E265037}" dt="2024-02-20T08:56:06.372" v="525" actId="478"/>
          <ac:spMkLst>
            <pc:docMk/>
            <pc:sldMk cId="3030845261" sldId="284"/>
            <ac:spMk id="7" creationId="{1FC8A0D9-DD74-BB18-4B58-AC5450969085}"/>
          </ac:spMkLst>
        </pc:spChg>
        <pc:spChg chg="del">
          <ac:chgData name="Lois LEMAITRE" userId="a396470e-e463-4c48-b582-945c252c4895" providerId="ADAL" clId="{6D170327-23D7-41F3-BC8C-E6554E265037}" dt="2024-02-20T08:56:06.372" v="525" actId="478"/>
          <ac:spMkLst>
            <pc:docMk/>
            <pc:sldMk cId="3030845261" sldId="284"/>
            <ac:spMk id="8" creationId="{42678101-625F-D629-65CB-F66A79EBDE02}"/>
          </ac:spMkLst>
        </pc:spChg>
        <pc:spChg chg="del">
          <ac:chgData name="Lois LEMAITRE" userId="a396470e-e463-4c48-b582-945c252c4895" providerId="ADAL" clId="{6D170327-23D7-41F3-BC8C-E6554E265037}" dt="2024-02-20T08:56:06.372" v="525" actId="478"/>
          <ac:spMkLst>
            <pc:docMk/>
            <pc:sldMk cId="3030845261" sldId="284"/>
            <ac:spMk id="10" creationId="{73FE8BCD-62DD-DAAB-08EE-F8BC28923BD2}"/>
          </ac:spMkLst>
        </pc:spChg>
        <pc:spChg chg="add mod">
          <ac:chgData name="Lois LEMAITRE" userId="a396470e-e463-4c48-b582-945c252c4895" providerId="ADAL" clId="{6D170327-23D7-41F3-BC8C-E6554E265037}" dt="2024-02-20T08:56:36.992" v="541"/>
          <ac:spMkLst>
            <pc:docMk/>
            <pc:sldMk cId="3030845261" sldId="284"/>
            <ac:spMk id="11" creationId="{E55EBBE4-3475-1ACC-F4B1-9E170CA9E160}"/>
          </ac:spMkLst>
        </pc:spChg>
        <pc:spChg chg="del">
          <ac:chgData name="Lois LEMAITRE" userId="a396470e-e463-4c48-b582-945c252c4895" providerId="ADAL" clId="{6D170327-23D7-41F3-BC8C-E6554E265037}" dt="2024-02-20T08:56:06.372" v="525" actId="478"/>
          <ac:spMkLst>
            <pc:docMk/>
            <pc:sldMk cId="3030845261" sldId="284"/>
            <ac:spMk id="12" creationId="{A50EDF16-D7C5-4BCA-11D0-B9A5E5AE9C30}"/>
          </ac:spMkLst>
        </pc:spChg>
        <pc:spChg chg="del">
          <ac:chgData name="Lois LEMAITRE" userId="a396470e-e463-4c48-b582-945c252c4895" providerId="ADAL" clId="{6D170327-23D7-41F3-BC8C-E6554E265037}" dt="2024-02-20T08:56:06.372" v="525" actId="478"/>
          <ac:spMkLst>
            <pc:docMk/>
            <pc:sldMk cId="3030845261" sldId="284"/>
            <ac:spMk id="14" creationId="{CE7FAB81-CAA2-0097-1DC2-B923388D2B6A}"/>
          </ac:spMkLst>
        </pc:spChg>
        <pc:spChg chg="add mod">
          <ac:chgData name="Lois LEMAITRE" userId="a396470e-e463-4c48-b582-945c252c4895" providerId="ADAL" clId="{6D170327-23D7-41F3-BC8C-E6554E265037}" dt="2024-02-20T08:56:36.992" v="541"/>
          <ac:spMkLst>
            <pc:docMk/>
            <pc:sldMk cId="3030845261" sldId="284"/>
            <ac:spMk id="15" creationId="{53A0523D-AAE0-33AE-B591-5ACF6E0696DE}"/>
          </ac:spMkLst>
        </pc:spChg>
        <pc:spChg chg="add mod">
          <ac:chgData name="Lois LEMAITRE" userId="a396470e-e463-4c48-b582-945c252c4895" providerId="ADAL" clId="{6D170327-23D7-41F3-BC8C-E6554E265037}" dt="2024-02-20T08:56:36.992" v="541"/>
          <ac:spMkLst>
            <pc:docMk/>
            <pc:sldMk cId="3030845261" sldId="284"/>
            <ac:spMk id="16" creationId="{8BE1FC32-330C-1084-516D-FFC718D18009}"/>
          </ac:spMkLst>
        </pc:spChg>
        <pc:spChg chg="add mod">
          <ac:chgData name="Lois LEMAITRE" userId="a396470e-e463-4c48-b582-945c252c4895" providerId="ADAL" clId="{6D170327-23D7-41F3-BC8C-E6554E265037}" dt="2024-02-20T08:56:36.992" v="541"/>
          <ac:spMkLst>
            <pc:docMk/>
            <pc:sldMk cId="3030845261" sldId="284"/>
            <ac:spMk id="17" creationId="{3F00C162-F418-CDED-CAB0-06286D397A65}"/>
          </ac:spMkLst>
        </pc:spChg>
        <pc:spChg chg="add mod">
          <ac:chgData name="Lois LEMAITRE" userId="a396470e-e463-4c48-b582-945c252c4895" providerId="ADAL" clId="{6D170327-23D7-41F3-BC8C-E6554E265037}" dt="2024-02-20T08:56:36.992" v="541"/>
          <ac:spMkLst>
            <pc:docMk/>
            <pc:sldMk cId="3030845261" sldId="284"/>
            <ac:spMk id="18" creationId="{5AD99C41-970C-42E1-F6FA-783291BB79C6}"/>
          </ac:spMkLst>
        </pc:spChg>
        <pc:spChg chg="del">
          <ac:chgData name="Lois LEMAITRE" userId="a396470e-e463-4c48-b582-945c252c4895" providerId="ADAL" clId="{6D170327-23D7-41F3-BC8C-E6554E265037}" dt="2024-02-20T08:56:06.372" v="525" actId="478"/>
          <ac:spMkLst>
            <pc:docMk/>
            <pc:sldMk cId="3030845261" sldId="284"/>
            <ac:spMk id="19" creationId="{096D618A-112D-52CB-3871-93850F790BFA}"/>
          </ac:spMkLst>
        </pc:spChg>
        <pc:picChg chg="add mod">
          <ac:chgData name="Lois LEMAITRE" userId="a396470e-e463-4c48-b582-945c252c4895" providerId="ADAL" clId="{6D170327-23D7-41F3-BC8C-E6554E265037}" dt="2024-02-20T08:56:36.992" v="541"/>
          <ac:picMkLst>
            <pc:docMk/>
            <pc:sldMk cId="3030845261" sldId="284"/>
            <ac:picMk id="9" creationId="{E175EA26-93F4-4624-1492-2BB35AC3A762}"/>
          </ac:picMkLst>
        </pc:picChg>
        <pc:picChg chg="del">
          <ac:chgData name="Lois LEMAITRE" userId="a396470e-e463-4c48-b582-945c252c4895" providerId="ADAL" clId="{6D170327-23D7-41F3-BC8C-E6554E265037}" dt="2024-02-20T08:56:08.042" v="527" actId="478"/>
          <ac:picMkLst>
            <pc:docMk/>
            <pc:sldMk cId="3030845261" sldId="284"/>
            <ac:picMk id="13" creationId="{22C3C761-4E67-3E63-CA77-A56DA16807B3}"/>
          </ac:picMkLst>
        </pc:picChg>
        <pc:picChg chg="add mod">
          <ac:chgData name="Lois LEMAITRE" userId="a396470e-e463-4c48-b582-945c252c4895" providerId="ADAL" clId="{6D170327-23D7-41F3-BC8C-E6554E265037}" dt="2024-02-20T08:56:36.992" v="541"/>
          <ac:picMkLst>
            <pc:docMk/>
            <pc:sldMk cId="3030845261" sldId="284"/>
            <ac:picMk id="20" creationId="{74D50163-9381-AC03-43EA-15282384A7F7}"/>
          </ac:picMkLst>
        </pc:picChg>
        <pc:picChg chg="add mod">
          <ac:chgData name="Lois LEMAITRE" userId="a396470e-e463-4c48-b582-945c252c4895" providerId="ADAL" clId="{6D170327-23D7-41F3-BC8C-E6554E265037}" dt="2024-02-20T08:56:36.992" v="541"/>
          <ac:picMkLst>
            <pc:docMk/>
            <pc:sldMk cId="3030845261" sldId="284"/>
            <ac:picMk id="21" creationId="{AAC6E653-9987-4260-0AC9-755F1E08D287}"/>
          </ac:picMkLst>
        </pc:picChg>
        <pc:picChg chg="del">
          <ac:chgData name="Lois LEMAITRE" userId="a396470e-e463-4c48-b582-945c252c4895" providerId="ADAL" clId="{6D170327-23D7-41F3-BC8C-E6554E265037}" dt="2024-02-20T08:56:06.372" v="525" actId="478"/>
          <ac:picMkLst>
            <pc:docMk/>
            <pc:sldMk cId="3030845261" sldId="284"/>
            <ac:picMk id="22" creationId="{F949481A-5F9E-2F79-CD37-22C3F5899307}"/>
          </ac:picMkLst>
        </pc:picChg>
        <pc:picChg chg="del">
          <ac:chgData name="Lois LEMAITRE" userId="a396470e-e463-4c48-b582-945c252c4895" providerId="ADAL" clId="{6D170327-23D7-41F3-BC8C-E6554E265037}" dt="2024-02-20T08:56:06.372" v="525" actId="478"/>
          <ac:picMkLst>
            <pc:docMk/>
            <pc:sldMk cId="3030845261" sldId="284"/>
            <ac:picMk id="23" creationId="{90F4C13E-D074-1BCE-9A98-70EE0A0063D6}"/>
          </ac:picMkLst>
        </pc:picChg>
        <pc:picChg chg="del">
          <ac:chgData name="Lois LEMAITRE" userId="a396470e-e463-4c48-b582-945c252c4895" providerId="ADAL" clId="{6D170327-23D7-41F3-BC8C-E6554E265037}" dt="2024-02-20T08:56:06.372" v="525" actId="478"/>
          <ac:picMkLst>
            <pc:docMk/>
            <pc:sldMk cId="3030845261" sldId="284"/>
            <ac:picMk id="24" creationId="{14B9F715-321D-1EDC-4C8A-6D4FA7D944A7}"/>
          </ac:picMkLst>
        </pc:picChg>
        <pc:picChg chg="del">
          <ac:chgData name="Lois LEMAITRE" userId="a396470e-e463-4c48-b582-945c252c4895" providerId="ADAL" clId="{6D170327-23D7-41F3-BC8C-E6554E265037}" dt="2024-02-20T08:56:06.372" v="525" actId="478"/>
          <ac:picMkLst>
            <pc:docMk/>
            <pc:sldMk cId="3030845261" sldId="284"/>
            <ac:picMk id="25" creationId="{73635E9F-DC7B-D7F4-7E28-7A63773C6FD3}"/>
          </ac:picMkLst>
        </pc:picChg>
        <pc:picChg chg="add mod">
          <ac:chgData name="Lois LEMAITRE" userId="a396470e-e463-4c48-b582-945c252c4895" providerId="ADAL" clId="{6D170327-23D7-41F3-BC8C-E6554E265037}" dt="2024-02-20T08:56:36.992" v="541"/>
          <ac:picMkLst>
            <pc:docMk/>
            <pc:sldMk cId="3030845261" sldId="284"/>
            <ac:picMk id="26" creationId="{E98FF4DD-74F3-9AF6-2CDA-784018830402}"/>
          </ac:picMkLst>
        </pc:picChg>
        <pc:picChg chg="add mod">
          <ac:chgData name="Lois LEMAITRE" userId="a396470e-e463-4c48-b582-945c252c4895" providerId="ADAL" clId="{6D170327-23D7-41F3-BC8C-E6554E265037}" dt="2024-02-20T08:56:36.992" v="541"/>
          <ac:picMkLst>
            <pc:docMk/>
            <pc:sldMk cId="3030845261" sldId="284"/>
            <ac:picMk id="27" creationId="{BF0A2D12-A6B0-8FCE-3352-AFA68B9798D5}"/>
          </ac:picMkLst>
        </pc:picChg>
      </pc:sldChg>
      <pc:sldChg chg="addSp delSp modSp add mod modAnim">
        <pc:chgData name="Lois LEMAITRE" userId="a396470e-e463-4c48-b582-945c252c4895" providerId="ADAL" clId="{6D170327-23D7-41F3-BC8C-E6554E265037}" dt="2024-02-20T10:50:55.569" v="803"/>
        <pc:sldMkLst>
          <pc:docMk/>
          <pc:sldMk cId="2850338563" sldId="285"/>
        </pc:sldMkLst>
        <pc:spChg chg="add mod">
          <ac:chgData name="Lois LEMAITRE" userId="a396470e-e463-4c48-b582-945c252c4895" providerId="ADAL" clId="{6D170327-23D7-41F3-BC8C-E6554E265037}" dt="2024-02-20T08:56:36.259" v="540"/>
          <ac:spMkLst>
            <pc:docMk/>
            <pc:sldMk cId="2850338563" sldId="285"/>
            <ac:spMk id="2" creationId="{56457675-ECBA-2531-8CDC-B2C71E542336}"/>
          </ac:spMkLst>
        </pc:spChg>
        <pc:spChg chg="add mod">
          <ac:chgData name="Lois LEMAITRE" userId="a396470e-e463-4c48-b582-945c252c4895" providerId="ADAL" clId="{6D170327-23D7-41F3-BC8C-E6554E265037}" dt="2024-02-20T08:57:32.535" v="573" actId="20577"/>
          <ac:spMkLst>
            <pc:docMk/>
            <pc:sldMk cId="2850338563" sldId="285"/>
            <ac:spMk id="4" creationId="{0A6A5F92-D68B-ED66-17FE-20D3E960BE57}"/>
          </ac:spMkLst>
        </pc:spChg>
        <pc:spChg chg="del">
          <ac:chgData name="Lois LEMAITRE" userId="a396470e-e463-4c48-b582-945c252c4895" providerId="ADAL" clId="{6D170327-23D7-41F3-BC8C-E6554E265037}" dt="2024-02-20T08:56:02.075" v="523" actId="478"/>
          <ac:spMkLst>
            <pc:docMk/>
            <pc:sldMk cId="2850338563" sldId="285"/>
            <ac:spMk id="5" creationId="{5571E444-ACEF-8ED8-69EC-CF5BFA7DF2DE}"/>
          </ac:spMkLst>
        </pc:spChg>
        <pc:spChg chg="del">
          <ac:chgData name="Lois LEMAITRE" userId="a396470e-e463-4c48-b582-945c252c4895" providerId="ADAL" clId="{6D170327-23D7-41F3-BC8C-E6554E265037}" dt="2024-02-20T10:50:54.851" v="802" actId="478"/>
          <ac:spMkLst>
            <pc:docMk/>
            <pc:sldMk cId="2850338563" sldId="285"/>
            <ac:spMk id="6" creationId="{78947FC0-FF37-DEE7-EBAE-4ED8C9ED4483}"/>
          </ac:spMkLst>
        </pc:spChg>
        <pc:spChg chg="del">
          <ac:chgData name="Lois LEMAITRE" userId="a396470e-e463-4c48-b582-945c252c4895" providerId="ADAL" clId="{6D170327-23D7-41F3-BC8C-E6554E265037}" dt="2024-02-20T08:56:01.356" v="522" actId="478"/>
          <ac:spMkLst>
            <pc:docMk/>
            <pc:sldMk cId="2850338563" sldId="285"/>
            <ac:spMk id="7" creationId="{4AEBFCF1-57CD-FA29-BFAE-F91A7421E69A}"/>
          </ac:spMkLst>
        </pc:spChg>
        <pc:spChg chg="del">
          <ac:chgData name="Lois LEMAITRE" userId="a396470e-e463-4c48-b582-945c252c4895" providerId="ADAL" clId="{6D170327-23D7-41F3-BC8C-E6554E265037}" dt="2024-02-20T08:56:04.192" v="524" actId="478"/>
          <ac:spMkLst>
            <pc:docMk/>
            <pc:sldMk cId="2850338563" sldId="285"/>
            <ac:spMk id="8" creationId="{2ECC8FD7-38AF-E8BE-7E5A-16ADBB5B124D}"/>
          </ac:spMkLst>
        </pc:spChg>
        <pc:spChg chg="del">
          <ac:chgData name="Lois LEMAITRE" userId="a396470e-e463-4c48-b582-945c252c4895" providerId="ADAL" clId="{6D170327-23D7-41F3-BC8C-E6554E265037}" dt="2024-02-20T08:56:01.356" v="522" actId="478"/>
          <ac:spMkLst>
            <pc:docMk/>
            <pc:sldMk cId="2850338563" sldId="285"/>
            <ac:spMk id="10" creationId="{805BED5B-6075-8712-152C-663BA03F8E36}"/>
          </ac:spMkLst>
        </pc:spChg>
        <pc:spChg chg="add mod">
          <ac:chgData name="Lois LEMAITRE" userId="a396470e-e463-4c48-b582-945c252c4895" providerId="ADAL" clId="{6D170327-23D7-41F3-BC8C-E6554E265037}" dt="2024-02-20T08:56:36.259" v="540"/>
          <ac:spMkLst>
            <pc:docMk/>
            <pc:sldMk cId="2850338563" sldId="285"/>
            <ac:spMk id="11" creationId="{922EBFF7-6797-EACB-CEB9-88519166D77B}"/>
          </ac:spMkLst>
        </pc:spChg>
        <pc:spChg chg="del">
          <ac:chgData name="Lois LEMAITRE" userId="a396470e-e463-4c48-b582-945c252c4895" providerId="ADAL" clId="{6D170327-23D7-41F3-BC8C-E6554E265037}" dt="2024-02-20T08:56:01.356" v="522" actId="478"/>
          <ac:spMkLst>
            <pc:docMk/>
            <pc:sldMk cId="2850338563" sldId="285"/>
            <ac:spMk id="12" creationId="{6304CAEA-93E6-02A0-A5A5-128246A595C1}"/>
          </ac:spMkLst>
        </pc:spChg>
        <pc:spChg chg="del">
          <ac:chgData name="Lois LEMAITRE" userId="a396470e-e463-4c48-b582-945c252c4895" providerId="ADAL" clId="{6D170327-23D7-41F3-BC8C-E6554E265037}" dt="2024-02-20T08:56:01.356" v="522" actId="478"/>
          <ac:spMkLst>
            <pc:docMk/>
            <pc:sldMk cId="2850338563" sldId="285"/>
            <ac:spMk id="14" creationId="{4DC27019-A3DA-E679-24FB-59A9A7629F45}"/>
          </ac:spMkLst>
        </pc:spChg>
        <pc:spChg chg="add mod">
          <ac:chgData name="Lois LEMAITRE" userId="a396470e-e463-4c48-b582-945c252c4895" providerId="ADAL" clId="{6D170327-23D7-41F3-BC8C-E6554E265037}" dt="2024-02-20T08:56:36.259" v="540"/>
          <ac:spMkLst>
            <pc:docMk/>
            <pc:sldMk cId="2850338563" sldId="285"/>
            <ac:spMk id="15" creationId="{769A7CA6-BF49-9EE4-D91F-070B13F79224}"/>
          </ac:spMkLst>
        </pc:spChg>
        <pc:spChg chg="add mod">
          <ac:chgData name="Lois LEMAITRE" userId="a396470e-e463-4c48-b582-945c252c4895" providerId="ADAL" clId="{6D170327-23D7-41F3-BC8C-E6554E265037}" dt="2024-02-20T08:56:36.259" v="540"/>
          <ac:spMkLst>
            <pc:docMk/>
            <pc:sldMk cId="2850338563" sldId="285"/>
            <ac:spMk id="16" creationId="{E05436C9-D5B5-D210-93A4-474515A1107F}"/>
          </ac:spMkLst>
        </pc:spChg>
        <pc:spChg chg="add mod">
          <ac:chgData name="Lois LEMAITRE" userId="a396470e-e463-4c48-b582-945c252c4895" providerId="ADAL" clId="{6D170327-23D7-41F3-BC8C-E6554E265037}" dt="2024-02-20T08:56:36.259" v="540"/>
          <ac:spMkLst>
            <pc:docMk/>
            <pc:sldMk cId="2850338563" sldId="285"/>
            <ac:spMk id="17" creationId="{22AABB5F-1574-DD3F-47CF-7BE2943D24FC}"/>
          </ac:spMkLst>
        </pc:spChg>
        <pc:spChg chg="add mod">
          <ac:chgData name="Lois LEMAITRE" userId="a396470e-e463-4c48-b582-945c252c4895" providerId="ADAL" clId="{6D170327-23D7-41F3-BC8C-E6554E265037}" dt="2024-02-20T08:56:36.259" v="540"/>
          <ac:spMkLst>
            <pc:docMk/>
            <pc:sldMk cId="2850338563" sldId="285"/>
            <ac:spMk id="18" creationId="{54AC7345-FD7B-0516-B45E-3C621B01DB4C}"/>
          </ac:spMkLst>
        </pc:spChg>
        <pc:spChg chg="del">
          <ac:chgData name="Lois LEMAITRE" userId="a396470e-e463-4c48-b582-945c252c4895" providerId="ADAL" clId="{6D170327-23D7-41F3-BC8C-E6554E265037}" dt="2024-02-20T08:56:01.356" v="522" actId="478"/>
          <ac:spMkLst>
            <pc:docMk/>
            <pc:sldMk cId="2850338563" sldId="285"/>
            <ac:spMk id="19" creationId="{B207F5CE-F3EF-4074-56F4-6C5E75CAB9AD}"/>
          </ac:spMkLst>
        </pc:spChg>
        <pc:spChg chg="add mod">
          <ac:chgData name="Lois LEMAITRE" userId="a396470e-e463-4c48-b582-945c252c4895" providerId="ADAL" clId="{6D170327-23D7-41F3-BC8C-E6554E265037}" dt="2024-02-20T10:50:55.569" v="803"/>
          <ac:spMkLst>
            <pc:docMk/>
            <pc:sldMk cId="2850338563" sldId="285"/>
            <ac:spMk id="28" creationId="{54FD7137-5F95-8141-AE91-D3EF5750E94D}"/>
          </ac:spMkLst>
        </pc:spChg>
        <pc:picChg chg="add mod">
          <ac:chgData name="Lois LEMAITRE" userId="a396470e-e463-4c48-b582-945c252c4895" providerId="ADAL" clId="{6D170327-23D7-41F3-BC8C-E6554E265037}" dt="2024-02-20T08:56:36.259" v="540"/>
          <ac:picMkLst>
            <pc:docMk/>
            <pc:sldMk cId="2850338563" sldId="285"/>
            <ac:picMk id="9" creationId="{4A13706C-1860-5129-990E-E56BC6297ABB}"/>
          </ac:picMkLst>
        </pc:picChg>
        <pc:picChg chg="del">
          <ac:chgData name="Lois LEMAITRE" userId="a396470e-e463-4c48-b582-945c252c4895" providerId="ADAL" clId="{6D170327-23D7-41F3-BC8C-E6554E265037}" dt="2024-02-20T08:56:01.356" v="522" actId="478"/>
          <ac:picMkLst>
            <pc:docMk/>
            <pc:sldMk cId="2850338563" sldId="285"/>
            <ac:picMk id="13" creationId="{6C6D3212-07AF-BE1A-D3EA-CCECE87A8E59}"/>
          </ac:picMkLst>
        </pc:picChg>
        <pc:picChg chg="add mod">
          <ac:chgData name="Lois LEMAITRE" userId="a396470e-e463-4c48-b582-945c252c4895" providerId="ADAL" clId="{6D170327-23D7-41F3-BC8C-E6554E265037}" dt="2024-02-20T08:56:36.259" v="540"/>
          <ac:picMkLst>
            <pc:docMk/>
            <pc:sldMk cId="2850338563" sldId="285"/>
            <ac:picMk id="20" creationId="{222AAA09-EF04-EB4F-66DB-951E6EF6EB64}"/>
          </ac:picMkLst>
        </pc:picChg>
        <pc:picChg chg="add mod">
          <ac:chgData name="Lois LEMAITRE" userId="a396470e-e463-4c48-b582-945c252c4895" providerId="ADAL" clId="{6D170327-23D7-41F3-BC8C-E6554E265037}" dt="2024-02-20T08:56:36.259" v="540"/>
          <ac:picMkLst>
            <pc:docMk/>
            <pc:sldMk cId="2850338563" sldId="285"/>
            <ac:picMk id="21" creationId="{5B420F91-62E1-A7F1-B560-33C15D9D9E3A}"/>
          </ac:picMkLst>
        </pc:picChg>
        <pc:picChg chg="del">
          <ac:chgData name="Lois LEMAITRE" userId="a396470e-e463-4c48-b582-945c252c4895" providerId="ADAL" clId="{6D170327-23D7-41F3-BC8C-E6554E265037}" dt="2024-02-20T08:56:01.356" v="522" actId="478"/>
          <ac:picMkLst>
            <pc:docMk/>
            <pc:sldMk cId="2850338563" sldId="285"/>
            <ac:picMk id="22" creationId="{46E30BE8-4DD4-AC02-79C5-D03C9567CF13}"/>
          </ac:picMkLst>
        </pc:picChg>
        <pc:picChg chg="del">
          <ac:chgData name="Lois LEMAITRE" userId="a396470e-e463-4c48-b582-945c252c4895" providerId="ADAL" clId="{6D170327-23D7-41F3-BC8C-E6554E265037}" dt="2024-02-20T08:56:01.356" v="522" actId="478"/>
          <ac:picMkLst>
            <pc:docMk/>
            <pc:sldMk cId="2850338563" sldId="285"/>
            <ac:picMk id="23" creationId="{419C6DC0-E26B-51DD-D6AA-D542105A16EF}"/>
          </ac:picMkLst>
        </pc:picChg>
        <pc:picChg chg="del">
          <ac:chgData name="Lois LEMAITRE" userId="a396470e-e463-4c48-b582-945c252c4895" providerId="ADAL" clId="{6D170327-23D7-41F3-BC8C-E6554E265037}" dt="2024-02-20T08:56:01.356" v="522" actId="478"/>
          <ac:picMkLst>
            <pc:docMk/>
            <pc:sldMk cId="2850338563" sldId="285"/>
            <ac:picMk id="24" creationId="{EA42739D-3800-07E1-4780-6EBB059FEDB2}"/>
          </ac:picMkLst>
        </pc:picChg>
        <pc:picChg chg="del">
          <ac:chgData name="Lois LEMAITRE" userId="a396470e-e463-4c48-b582-945c252c4895" providerId="ADAL" clId="{6D170327-23D7-41F3-BC8C-E6554E265037}" dt="2024-02-20T08:56:01.356" v="522" actId="478"/>
          <ac:picMkLst>
            <pc:docMk/>
            <pc:sldMk cId="2850338563" sldId="285"/>
            <ac:picMk id="25" creationId="{837D3969-B7B3-333C-CF60-1323FA5AA2EA}"/>
          </ac:picMkLst>
        </pc:picChg>
        <pc:picChg chg="add mod">
          <ac:chgData name="Lois LEMAITRE" userId="a396470e-e463-4c48-b582-945c252c4895" providerId="ADAL" clId="{6D170327-23D7-41F3-BC8C-E6554E265037}" dt="2024-02-20T08:56:36.259" v="540"/>
          <ac:picMkLst>
            <pc:docMk/>
            <pc:sldMk cId="2850338563" sldId="285"/>
            <ac:picMk id="26" creationId="{4298EBB6-D54E-8D5A-FE70-D3BAE095E6D6}"/>
          </ac:picMkLst>
        </pc:picChg>
        <pc:picChg chg="add mod">
          <ac:chgData name="Lois LEMAITRE" userId="a396470e-e463-4c48-b582-945c252c4895" providerId="ADAL" clId="{6D170327-23D7-41F3-BC8C-E6554E265037}" dt="2024-02-20T08:56:36.259" v="540"/>
          <ac:picMkLst>
            <pc:docMk/>
            <pc:sldMk cId="2850338563" sldId="285"/>
            <ac:picMk id="27" creationId="{12450494-288C-2F98-C1D4-538614E405F8}"/>
          </ac:picMkLst>
        </pc:picChg>
      </pc:sldChg>
      <pc:sldChg chg="addSp modSp add mod modAnim">
        <pc:chgData name="Lois LEMAITRE" userId="a396470e-e463-4c48-b582-945c252c4895" providerId="ADAL" clId="{6D170327-23D7-41F3-BC8C-E6554E265037}" dt="2024-02-20T10:34:01.519" v="765" actId="1076"/>
        <pc:sldMkLst>
          <pc:docMk/>
          <pc:sldMk cId="2819694546" sldId="286"/>
        </pc:sldMkLst>
        <pc:spChg chg="mod">
          <ac:chgData name="Lois LEMAITRE" userId="a396470e-e463-4c48-b582-945c252c4895" providerId="ADAL" clId="{6D170327-23D7-41F3-BC8C-E6554E265037}" dt="2024-02-20T08:53:55.827" v="475" actId="20577"/>
          <ac:spMkLst>
            <pc:docMk/>
            <pc:sldMk cId="2819694546" sldId="286"/>
            <ac:spMk id="2" creationId="{9F575313-ED47-FA54-4F12-AE52BE5D81A3}"/>
          </ac:spMkLst>
        </pc:spChg>
        <pc:spChg chg="mod">
          <ac:chgData name="Lois LEMAITRE" userId="a396470e-e463-4c48-b582-945c252c4895" providerId="ADAL" clId="{6D170327-23D7-41F3-BC8C-E6554E265037}" dt="2024-02-20T10:34:00.679" v="764" actId="14100"/>
          <ac:spMkLst>
            <pc:docMk/>
            <pc:sldMk cId="2819694546" sldId="286"/>
            <ac:spMk id="5" creationId="{8CBEB17F-1457-2647-F2CF-83E153936383}"/>
          </ac:spMkLst>
        </pc:spChg>
        <pc:spChg chg="mod">
          <ac:chgData name="Lois LEMAITRE" userId="a396470e-e463-4c48-b582-945c252c4895" providerId="ADAL" clId="{6D170327-23D7-41F3-BC8C-E6554E265037}" dt="2024-02-20T08:49:33.800" v="406" actId="20577"/>
          <ac:spMkLst>
            <pc:docMk/>
            <pc:sldMk cId="2819694546" sldId="286"/>
            <ac:spMk id="6" creationId="{5D177401-B384-8ACE-3D94-85FD9E100FB1}"/>
          </ac:spMkLst>
        </pc:spChg>
        <pc:spChg chg="add mod">
          <ac:chgData name="Lois LEMAITRE" userId="a396470e-e463-4c48-b582-945c252c4895" providerId="ADAL" clId="{6D170327-23D7-41F3-BC8C-E6554E265037}" dt="2024-02-20T08:53:32.236" v="471"/>
          <ac:spMkLst>
            <pc:docMk/>
            <pc:sldMk cId="2819694546" sldId="286"/>
            <ac:spMk id="10" creationId="{02329279-2715-80F6-233B-7C4D93E7AF0B}"/>
          </ac:spMkLst>
        </pc:spChg>
        <pc:spChg chg="add mod">
          <ac:chgData name="Lois LEMAITRE" userId="a396470e-e463-4c48-b582-945c252c4895" providerId="ADAL" clId="{6D170327-23D7-41F3-BC8C-E6554E265037}" dt="2024-02-20T08:53:32.236" v="471"/>
          <ac:spMkLst>
            <pc:docMk/>
            <pc:sldMk cId="2819694546" sldId="286"/>
            <ac:spMk id="12" creationId="{C7AD2924-E5AB-9E42-14B5-6E5535EF1C00}"/>
          </ac:spMkLst>
        </pc:spChg>
        <pc:spChg chg="add mod ord">
          <ac:chgData name="Lois LEMAITRE" userId="a396470e-e463-4c48-b582-945c252c4895" providerId="ADAL" clId="{6D170327-23D7-41F3-BC8C-E6554E265037}" dt="2024-02-20T10:34:01.519" v="765" actId="1076"/>
          <ac:spMkLst>
            <pc:docMk/>
            <pc:sldMk cId="2819694546" sldId="286"/>
            <ac:spMk id="14" creationId="{57C406C9-DB8F-DC29-9B3B-D5C70EC72C69}"/>
          </ac:spMkLst>
        </pc:spChg>
        <pc:spChg chg="mod">
          <ac:chgData name="Lois LEMAITRE" userId="a396470e-e463-4c48-b582-945c252c4895" providerId="ADAL" clId="{6D170327-23D7-41F3-BC8C-E6554E265037}" dt="2024-02-20T08:52:17.036" v="453" actId="1076"/>
          <ac:spMkLst>
            <pc:docMk/>
            <pc:sldMk cId="2819694546" sldId="286"/>
            <ac:spMk id="15" creationId="{A327A620-9FE1-B6F0-2318-DC8BCCD1BB5E}"/>
          </ac:spMkLst>
        </pc:spChg>
        <pc:spChg chg="mod">
          <ac:chgData name="Lois LEMAITRE" userId="a396470e-e463-4c48-b582-945c252c4895" providerId="ADAL" clId="{6D170327-23D7-41F3-BC8C-E6554E265037}" dt="2024-02-20T10:33:58.643" v="760" actId="1076"/>
          <ac:spMkLst>
            <pc:docMk/>
            <pc:sldMk cId="2819694546" sldId="286"/>
            <ac:spMk id="16" creationId="{6B25A650-55C5-96EA-2E21-90EA396CF454}"/>
          </ac:spMkLst>
        </pc:spChg>
        <pc:spChg chg="mod">
          <ac:chgData name="Lois LEMAITRE" userId="a396470e-e463-4c48-b582-945c252c4895" providerId="ADAL" clId="{6D170327-23D7-41F3-BC8C-E6554E265037}" dt="2024-02-20T10:33:59.128" v="761" actId="1076"/>
          <ac:spMkLst>
            <pc:docMk/>
            <pc:sldMk cId="2819694546" sldId="286"/>
            <ac:spMk id="17" creationId="{632D38A9-431D-7A85-EACB-D394325F3290}"/>
          </ac:spMkLst>
        </pc:spChg>
        <pc:spChg chg="mod">
          <ac:chgData name="Lois LEMAITRE" userId="a396470e-e463-4c48-b582-945c252c4895" providerId="ADAL" clId="{6D170327-23D7-41F3-BC8C-E6554E265037}" dt="2024-02-20T10:33:58.643" v="760" actId="1076"/>
          <ac:spMkLst>
            <pc:docMk/>
            <pc:sldMk cId="2819694546" sldId="286"/>
            <ac:spMk id="18" creationId="{66D19C37-9B1F-6F92-BD79-63DFC9565373}"/>
          </ac:spMkLst>
        </pc:spChg>
        <pc:spChg chg="mod">
          <ac:chgData name="Lois LEMAITRE" userId="a396470e-e463-4c48-b582-945c252c4895" providerId="ADAL" clId="{6D170327-23D7-41F3-BC8C-E6554E265037}" dt="2024-02-20T10:33:58.643" v="760" actId="1076"/>
          <ac:spMkLst>
            <pc:docMk/>
            <pc:sldMk cId="2819694546" sldId="286"/>
            <ac:spMk id="21" creationId="{5B0287AF-1635-FE9E-A623-786D9D0811DA}"/>
          </ac:spMkLst>
        </pc:spChg>
        <pc:picChg chg="add mod">
          <ac:chgData name="Lois LEMAITRE" userId="a396470e-e463-4c48-b582-945c252c4895" providerId="ADAL" clId="{6D170327-23D7-41F3-BC8C-E6554E265037}" dt="2024-02-20T10:32:22.987" v="758" actId="1076"/>
          <ac:picMkLst>
            <pc:docMk/>
            <pc:sldMk cId="2819694546" sldId="286"/>
            <ac:picMk id="4" creationId="{013EBD28-DA08-D8E9-35AF-D4D55A35DE52}"/>
          </ac:picMkLst>
        </pc:picChg>
        <pc:picChg chg="mod">
          <ac:chgData name="Lois LEMAITRE" userId="a396470e-e463-4c48-b582-945c252c4895" providerId="ADAL" clId="{6D170327-23D7-41F3-BC8C-E6554E265037}" dt="2024-02-20T10:33:58.643" v="760" actId="1076"/>
          <ac:picMkLst>
            <pc:docMk/>
            <pc:sldMk cId="2819694546" sldId="286"/>
            <ac:picMk id="7" creationId="{1CED9083-C28D-2E3D-7D33-988C3371308C}"/>
          </ac:picMkLst>
        </pc:picChg>
        <pc:picChg chg="mod">
          <ac:chgData name="Lois LEMAITRE" userId="a396470e-e463-4c48-b582-945c252c4895" providerId="ADAL" clId="{6D170327-23D7-41F3-BC8C-E6554E265037}" dt="2024-02-20T10:33:58.643" v="760" actId="1076"/>
          <ac:picMkLst>
            <pc:docMk/>
            <pc:sldMk cId="2819694546" sldId="286"/>
            <ac:picMk id="8" creationId="{0C93125D-1AFA-62A7-668A-91E298FABD7D}"/>
          </ac:picMkLst>
        </pc:picChg>
        <pc:picChg chg="mod">
          <ac:chgData name="Lois LEMAITRE" userId="a396470e-e463-4c48-b582-945c252c4895" providerId="ADAL" clId="{6D170327-23D7-41F3-BC8C-E6554E265037}" dt="2024-02-20T10:33:58.643" v="760" actId="1076"/>
          <ac:picMkLst>
            <pc:docMk/>
            <pc:sldMk cId="2819694546" sldId="286"/>
            <ac:picMk id="9" creationId="{196EBEAA-B5BA-9046-7932-0AFA80F2243F}"/>
          </ac:picMkLst>
        </pc:picChg>
        <pc:picChg chg="mod">
          <ac:chgData name="Lois LEMAITRE" userId="a396470e-e463-4c48-b582-945c252c4895" providerId="ADAL" clId="{6D170327-23D7-41F3-BC8C-E6554E265037}" dt="2024-02-20T10:33:58.643" v="760" actId="1076"/>
          <ac:picMkLst>
            <pc:docMk/>
            <pc:sldMk cId="2819694546" sldId="286"/>
            <ac:picMk id="11" creationId="{BF96F0DE-036B-E2D0-B2EB-37D05E229F8B}"/>
          </ac:picMkLst>
        </pc:picChg>
        <pc:picChg chg="mod">
          <ac:chgData name="Lois LEMAITRE" userId="a396470e-e463-4c48-b582-945c252c4895" providerId="ADAL" clId="{6D170327-23D7-41F3-BC8C-E6554E265037}" dt="2024-02-20T08:52:00.086" v="449" actId="14100"/>
          <ac:picMkLst>
            <pc:docMk/>
            <pc:sldMk cId="2819694546" sldId="286"/>
            <ac:picMk id="13" creationId="{DCFC42FF-B3C6-744C-E871-7A85AB15BB2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7C58B-608C-4E05-8D31-05D071F0612D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109D0-41E6-416C-B9B9-7C9D921E5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7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109D0-41E6-416C-B9B9-7C9D921E550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56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109D0-41E6-416C-B9B9-7C9D921E550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775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89B64-98E0-5602-A56F-803DD0A9E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6E87087-1B6D-FE63-0646-DE1F4FA8A0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1085FD7-666A-B3DB-0A6F-A5E89C939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8C28BB-600A-9D0B-5993-03888B5EDD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109D0-41E6-416C-B9B9-7C9D921E550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879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26092-C23F-649B-500D-F6807AA4E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5958114-BF89-C4A0-198C-5C6FF129B5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F639E9F-EA55-917E-E914-E25FF0B5E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F3F1DE-166F-9EB1-7A36-EDD772D74B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109D0-41E6-416C-B9B9-7C9D921E550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51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A5CDE-1D16-A146-2225-BF599BB04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D00CBDD-B6C8-CF21-5D22-26CA5597DB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972F9B6-142B-983B-085F-75583F373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7F7FA9-45F7-8BD4-D061-1BEE544AFF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109D0-41E6-416C-B9B9-7C9D921E550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263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7AD2-42B2-C939-E878-65EFEDA3D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C5168A2-CCC5-1095-4CFD-5EA3400B6A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97C6B1-0B94-8094-B4CF-935083AF3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CA3CD3-801B-7C7E-81C5-5B660B7967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109D0-41E6-416C-B9B9-7C9D921E550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616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ECD5F-6A2F-0DEB-9CE7-45BCEE24C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2945B8D-8F11-5B9E-D23D-2A35C243E4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62109E1-3C1B-DCF8-E012-C62D65FE5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B40C11-9B6D-A34B-F630-0625BBDFDF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109D0-41E6-416C-B9B9-7C9D921E550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980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8BC1D-5068-3829-83CA-D6E803AA9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B0D7858-9189-21EB-1402-B83A67E37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6361A8A-B52E-5A71-0ECB-A87463E80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190824-65FF-1DD6-6216-581C9728B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109D0-41E6-416C-B9B9-7C9D921E550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818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A290E-B790-4E42-1060-BD347BCB1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8FC521B-9089-6AD4-9DFE-886E47E450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1209E24-E621-38FB-74C6-3375171873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E0C670-81B0-DB1A-8A01-81AC7B1098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109D0-41E6-416C-B9B9-7C9D921E550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478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4FD1A0-5E83-AE58-68B6-A0AE26A63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5B579C-F8A2-A42D-58DF-6E233312E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3E14B6-CE82-FCB4-AFB8-6A66B924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6FF450-8599-EE1D-29B6-89868310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EDD9A4-AEB2-FD85-8096-46E0DED0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57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F3073F-CBE1-480D-31AB-89D2C89D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ACAD07-9165-5893-10A4-C07EDEC6E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248977-FD7F-6448-95E1-FC59C171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C21A16-1E30-22BA-7F7D-D418836E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F45963-58C6-A07A-4F80-77F3022C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526D71B-A8F6-F57E-3ED8-FB6040488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AA4B5F-BCA2-52A9-198F-CDD1129DC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C02470-FEA4-1889-B01B-B243C94C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64206A-67AB-5838-18FA-FB83EA93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20A0B4-35D8-C660-5B41-B94FFA0E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5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AE948-DF6F-3864-BF95-C1CD02AB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BAACB-A056-56E5-14B1-352175136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0B348B-1DD4-1954-8060-9E3AED3D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4D50F4-601E-09AC-9ECE-57525B6E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66FF25-9F0D-85D5-438C-DB975232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74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D9A75-3E87-0599-B3AB-3831BCF18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225E93-5031-3C2D-AB2D-CA8846F97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D1A00-3F0D-B499-E886-0736B16C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3BFAFC-6C19-2C4A-6A2A-A41D8F01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B5F0E8-F891-2769-1FE1-C9EBBFEE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86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CA3913-0432-3FBF-DA52-7923655A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35A88A-230A-BA52-C796-C00ECD9BA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389A4A-5900-6010-95D8-DC88DD6FE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6DF766-1E4C-5B0B-E9FD-B64BB153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4F127F-47FB-A8AD-2794-FCCC8515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EB9D32-716E-9D5F-E097-B2C52EEE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07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DE070-5D27-E316-1FA1-CB991663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D002D9-B317-7EB4-AB63-F4A4A7A46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EF1AEA-A093-84B6-297B-5B8EFCDFA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C0C609A-1F00-B32F-AC30-A7B25BD38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572B6E-42C0-43C2-FC6F-D8B682016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5706B0-CD56-AEF7-6D69-0880AF95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2F82866-6D51-F219-AA40-B60ED793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8CD057-15E0-AD8F-A5B7-31BB6CAA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27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25370F-79B2-FB75-C67E-50C56D36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FF4E23-D089-CC1F-109D-87279DC9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D4F8B1-5E7E-512D-24AA-E44D9C4B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79787B-737D-7A10-E42C-F6A3ABDF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51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85C3532-CC16-AA21-8B11-41134904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6CB156-777E-7CDC-2CFC-CB3522AF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9F046A-FCD9-4841-1DBD-F9AA5E8C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09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B02D0E-4246-DA88-EE48-BB513525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FB7578-6AE0-F9DB-A498-7D9EEEE7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677E82-D46E-3B22-F418-AD03BCD19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9F0847-C498-D683-5FF4-C7EDC1F0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7AA42B-9A37-AA62-D814-60E4C6A1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1C1AEE-DD0C-26D9-2C89-A95A42BA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67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91649-2FF9-C4F5-4BE6-181CD527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816F9B-B5F2-2202-597D-E4AB00EFF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77F2E0-A248-B464-2071-E26E75102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D4FA64-3D09-FA05-3D2C-5EB36AB6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B1B29C-A1B5-1332-D8C2-0CE58FE9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9E071E-887B-13D3-2805-FB4D569A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82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8031E45-71FE-2788-21D3-0E78224B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2E3309-298F-33FE-BCE4-364529618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D3FA80-BEF0-B148-E5F6-FFF84E9C7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15694-FE35-4BBA-AF8D-0E1C17E5CCE5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03F3FF-8298-F2D4-8F83-BDE754046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9B2ADE-D2C1-600A-3A64-E71DCDA61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75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5.xml"/><Relationship Id="rId16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9.jpeg"/><Relationship Id="rId10" Type="http://schemas.openxmlformats.org/officeDocument/2006/relationships/image" Target="../media/image8.svg"/><Relationship Id="rId4" Type="http://schemas.openxmlformats.org/officeDocument/2006/relationships/slide" Target="slide5.xml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1.jpe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6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slide" Target="slide5.xml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20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1.jpe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6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slide" Target="slide5.xml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2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image" Target="../media/image25.png"/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2.sv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7.png"/><Relationship Id="rId5" Type="http://schemas.openxmlformats.org/officeDocument/2006/relationships/image" Target="../media/image23.png"/><Relationship Id="rId15" Type="http://schemas.openxmlformats.org/officeDocument/2006/relationships/image" Target="../media/image11.png"/><Relationship Id="rId10" Type="http://schemas.openxmlformats.org/officeDocument/2006/relationships/image" Target="../media/image6.svg"/><Relationship Id="rId19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28.png"/><Relationship Id="rId10" Type="http://schemas.openxmlformats.org/officeDocument/2006/relationships/image" Target="../media/image8.svg"/><Relationship Id="rId4" Type="http://schemas.openxmlformats.org/officeDocument/2006/relationships/slide" Target="slide3.xml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.jpeg"/><Relationship Id="rId10" Type="http://schemas.openxmlformats.org/officeDocument/2006/relationships/image" Target="../media/image9.png"/><Relationship Id="rId4" Type="http://schemas.openxmlformats.org/officeDocument/2006/relationships/image" Target="../media/image4.sv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slide" Target="slide3.xml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13.pn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slide" Target="slide5.xml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jpe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slide" Target="slide5.xml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slide" Target="slide5.xml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slide" Target="slide5.xml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1.jpe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slide" Target="slide5.xml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1.jpe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6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slide" Target="slide5.xml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E50116-C871-CF4D-99AE-25AF973C9B67}"/>
              </a:ext>
            </a:extLst>
          </p:cNvPr>
          <p:cNvSpPr/>
          <p:nvPr/>
        </p:nvSpPr>
        <p:spPr>
          <a:xfrm>
            <a:off x="0" y="0"/>
            <a:ext cx="5461233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2C6E76EE-0AD3-B883-91E3-48826BA54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421" y="154983"/>
            <a:ext cx="2000196" cy="132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5697BE7-0734-1D08-08B6-60741AA2DC1D}"/>
              </a:ext>
            </a:extLst>
          </p:cNvPr>
          <p:cNvSpPr txBox="1"/>
          <p:nvPr/>
        </p:nvSpPr>
        <p:spPr>
          <a:xfrm>
            <a:off x="989901" y="2134109"/>
            <a:ext cx="7860484" cy="923330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5400" b="1">
                <a:solidFill>
                  <a:srgbClr val="E3BA77"/>
                </a:solidFill>
              </a:rPr>
              <a:t>PRESENTATION DEBOXEUR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630DA45-B088-F815-5058-D9FA68CC702F}"/>
              </a:ext>
            </a:extLst>
          </p:cNvPr>
          <p:cNvSpPr txBox="1"/>
          <p:nvPr/>
        </p:nvSpPr>
        <p:spPr>
          <a:xfrm>
            <a:off x="9940953" y="5673602"/>
            <a:ext cx="204691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solidFill>
                  <a:srgbClr val="A81E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Lois LEMAITRE Timothée LELIEVRE Timéo MORIN Stéphane MABON</a:t>
            </a:r>
          </a:p>
          <a:p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99B8E89-38B8-6E94-BDBF-5F5CF537F0CF}"/>
              </a:ext>
            </a:extLst>
          </p:cNvPr>
          <p:cNvSpPr txBox="1"/>
          <p:nvPr/>
        </p:nvSpPr>
        <p:spPr>
          <a:xfrm>
            <a:off x="-933188" y="81246"/>
            <a:ext cx="20469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solidFill>
                  <a:srgbClr val="E3BA7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2023-2024</a:t>
            </a:r>
          </a:p>
          <a:p>
            <a:endParaRPr lang="fr-FR"/>
          </a:p>
        </p:txBody>
      </p:sp>
      <p:pic>
        <p:nvPicPr>
          <p:cNvPr id="4" name="Image 3" descr="Une image contenant Police, Graphique, graphisme, logo&#10;&#10;Description générée automatiquement">
            <a:extLst>
              <a:ext uri="{FF2B5EF4-FFF2-40B4-BE49-F238E27FC236}">
                <a16:creationId xmlns:a16="http://schemas.microsoft.com/office/drawing/2014/main" id="{4BA9CCD0-574D-F22F-3673-4FEE4499C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718" y="0"/>
            <a:ext cx="1503282" cy="148323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C199BD7-9707-0374-26E7-30B2BE1EB9F6}"/>
              </a:ext>
            </a:extLst>
          </p:cNvPr>
          <p:cNvSpPr txBox="1"/>
          <p:nvPr/>
        </p:nvSpPr>
        <p:spPr>
          <a:xfrm>
            <a:off x="90269" y="6478072"/>
            <a:ext cx="300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E3BA77"/>
                </a:solidFill>
              </a:rPr>
              <a:t>SFL3 – DEBOXEUR ROBOTISE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1EA620E-FBD3-1E88-524C-0885BC0308F4}"/>
              </a:ext>
            </a:extLst>
          </p:cNvPr>
          <p:cNvSpPr txBox="1"/>
          <p:nvPr/>
        </p:nvSpPr>
        <p:spPr>
          <a:xfrm>
            <a:off x="989901" y="3083481"/>
            <a:ext cx="300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E3BA77"/>
                </a:solidFill>
              </a:rPr>
              <a:t>REVUE – 2 </a:t>
            </a:r>
          </a:p>
        </p:txBody>
      </p:sp>
    </p:spTree>
    <p:extLst>
      <p:ext uri="{BB962C8B-B14F-4D97-AF65-F5344CB8AC3E}">
        <p14:creationId xmlns:p14="http://schemas.microsoft.com/office/powerpoint/2010/main" val="33939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361CB-1E86-1D6C-D9B8-B9A0DEC1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09F56AE-57A9-4870-FF12-10384A5B7DA2}"/>
              </a:ext>
            </a:extLst>
          </p:cNvPr>
          <p:cNvSpPr txBox="1"/>
          <p:nvPr/>
        </p:nvSpPr>
        <p:spPr>
          <a:xfrm>
            <a:off x="3199865" y="110240"/>
            <a:ext cx="6862195" cy="707886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4000" b="1" dirty="0">
                <a:solidFill>
                  <a:srgbClr val="E3BA77"/>
                </a:solidFill>
              </a:rPr>
              <a:t>PARTIE PERSONELLE</a:t>
            </a:r>
          </a:p>
        </p:txBody>
      </p:sp>
      <p:pic>
        <p:nvPicPr>
          <p:cNvPr id="3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8DB57200-6024-184C-1360-F55569E6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631" y="190266"/>
            <a:ext cx="1340550" cy="8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854E54F8-9F69-B718-FB3C-B816512B3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762" y="1774199"/>
            <a:ext cx="5376841" cy="357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071E6C-748C-BEF6-A24D-E84F45D04B31}"/>
              </a:ext>
            </a:extLst>
          </p:cNvPr>
          <p:cNvSpPr/>
          <p:nvPr/>
        </p:nvSpPr>
        <p:spPr>
          <a:xfrm>
            <a:off x="-10311" y="0"/>
            <a:ext cx="1927255" cy="6926782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3922DA-FBAC-3F31-A45E-DAD71CB67032}"/>
              </a:ext>
            </a:extLst>
          </p:cNvPr>
          <p:cNvSpPr txBox="1"/>
          <p:nvPr/>
        </p:nvSpPr>
        <p:spPr>
          <a:xfrm>
            <a:off x="-5157" y="6519446"/>
            <a:ext cx="1927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 9</a:t>
            </a:r>
          </a:p>
        </p:txBody>
      </p:sp>
      <p:pic>
        <p:nvPicPr>
          <p:cNvPr id="11" name="Graphique 10" descr="Présentation avec liste de vérification avec un remplissage uni">
            <a:hlinkClick r:id="rId4" action="ppaction://hlinksldjump"/>
            <a:extLst>
              <a:ext uri="{FF2B5EF4-FFF2-40B4-BE49-F238E27FC236}">
                <a16:creationId xmlns:a16="http://schemas.microsoft.com/office/drawing/2014/main" id="{89FD76A0-0730-0E0E-E80C-BCA412E515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3095" y="60559"/>
            <a:ext cx="956003" cy="95600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9EB90B5-9A1D-3637-C593-4C2FCB03F20D}"/>
              </a:ext>
            </a:extLst>
          </p:cNvPr>
          <p:cNvSpPr txBox="1"/>
          <p:nvPr/>
        </p:nvSpPr>
        <p:spPr>
          <a:xfrm>
            <a:off x="-45837" y="983644"/>
            <a:ext cx="213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215D1F9-9D8A-4D43-9B26-C992F9CB5CE3}"/>
              </a:ext>
            </a:extLst>
          </p:cNvPr>
          <p:cNvSpPr txBox="1"/>
          <p:nvPr/>
        </p:nvSpPr>
        <p:spPr>
          <a:xfrm>
            <a:off x="-224197" y="2136115"/>
            <a:ext cx="24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PRESENTATION DE L’ORGANISATION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FDC7B2F-EF5B-44F6-0B55-5E6AAECD7326}"/>
              </a:ext>
            </a:extLst>
          </p:cNvPr>
          <p:cNvSpPr txBox="1"/>
          <p:nvPr/>
        </p:nvSpPr>
        <p:spPr>
          <a:xfrm>
            <a:off x="-135940" y="3559479"/>
            <a:ext cx="2094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16E7B6A-22B9-D92B-985D-AA65ADE8D7B4}"/>
              </a:ext>
            </a:extLst>
          </p:cNvPr>
          <p:cNvSpPr txBox="1"/>
          <p:nvPr/>
        </p:nvSpPr>
        <p:spPr>
          <a:xfrm>
            <a:off x="-69190" y="4747569"/>
            <a:ext cx="209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DIAGRAMME DE SEQUENCE/ BLOC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F2CB213-A98F-5204-BA4D-E30C284659A8}"/>
              </a:ext>
            </a:extLst>
          </p:cNvPr>
          <p:cNvSpPr txBox="1"/>
          <p:nvPr/>
        </p:nvSpPr>
        <p:spPr>
          <a:xfrm>
            <a:off x="-257961" y="6211669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E3BA77"/>
                </a:solidFill>
              </a:rPr>
              <a:t>PARTIE PERSONELLE</a:t>
            </a:r>
          </a:p>
        </p:txBody>
      </p:sp>
      <p:pic>
        <p:nvPicPr>
          <p:cNvPr id="21" name="Graphique 20" descr="Schéma de réseau contour">
            <a:extLst>
              <a:ext uri="{FF2B5EF4-FFF2-40B4-BE49-F238E27FC236}">
                <a16:creationId xmlns:a16="http://schemas.microsoft.com/office/drawing/2014/main" id="{188E49B0-EA3C-0D85-BD1E-CEAE363473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450" y="2616687"/>
            <a:ext cx="942792" cy="942792"/>
          </a:xfrm>
          <a:prstGeom prst="rect">
            <a:avLst/>
          </a:prstGeom>
        </p:spPr>
      </p:pic>
      <p:pic>
        <p:nvPicPr>
          <p:cNvPr id="26" name="Graphique 25" descr="Présentation avec organigramme  contour">
            <a:extLst>
              <a:ext uri="{FF2B5EF4-FFF2-40B4-BE49-F238E27FC236}">
                <a16:creationId xmlns:a16="http://schemas.microsoft.com/office/drawing/2014/main" id="{1D4C7D2E-A075-C68E-FA36-74326642A0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6663" y="1217709"/>
            <a:ext cx="1013778" cy="1013778"/>
          </a:xfrm>
          <a:prstGeom prst="rect">
            <a:avLst/>
          </a:prstGeom>
        </p:spPr>
      </p:pic>
      <p:pic>
        <p:nvPicPr>
          <p:cNvPr id="27" name="Graphique 26" descr="Plan contour">
            <a:extLst>
              <a:ext uri="{FF2B5EF4-FFF2-40B4-BE49-F238E27FC236}">
                <a16:creationId xmlns:a16="http://schemas.microsoft.com/office/drawing/2014/main" id="{74C4D9E8-214B-5DF3-B6C7-8D7C440B98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6663" y="3815700"/>
            <a:ext cx="992436" cy="992436"/>
          </a:xfrm>
          <a:prstGeom prst="rect">
            <a:avLst/>
          </a:prstGeom>
        </p:spPr>
      </p:pic>
      <p:pic>
        <p:nvPicPr>
          <p:cNvPr id="28" name="Graphique 27" descr="Travail à distance contour">
            <a:extLst>
              <a:ext uri="{FF2B5EF4-FFF2-40B4-BE49-F238E27FC236}">
                <a16:creationId xmlns:a16="http://schemas.microsoft.com/office/drawing/2014/main" id="{F5AD70E0-A20D-C542-3634-AA178C4BBC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3095" y="5178204"/>
            <a:ext cx="1109458" cy="1109458"/>
          </a:xfrm>
          <a:prstGeom prst="rect">
            <a:avLst/>
          </a:prstGeom>
        </p:spPr>
      </p:pic>
      <p:pic>
        <p:nvPicPr>
          <p:cNvPr id="1026" name="Picture 2" descr="Robot 6 axes TX40 - Riafoodtech, l'offre des fournisseurs de ...">
            <a:extLst>
              <a:ext uri="{FF2B5EF4-FFF2-40B4-BE49-F238E27FC236}">
                <a16:creationId xmlns:a16="http://schemas.microsoft.com/office/drawing/2014/main" id="{4EBEFD71-9F86-BA9C-49A6-D9025C3BE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95356" y="1080475"/>
            <a:ext cx="3709763" cy="430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995FAEC-EC75-C458-54D7-7B848B09CF51}"/>
              </a:ext>
            </a:extLst>
          </p:cNvPr>
          <p:cNvSpPr/>
          <p:nvPr/>
        </p:nvSpPr>
        <p:spPr>
          <a:xfrm>
            <a:off x="0" y="0"/>
            <a:ext cx="1916943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4534AE7-FE39-469B-8CF9-8B73FE5295FC}"/>
              </a:ext>
            </a:extLst>
          </p:cNvPr>
          <p:cNvSpPr txBox="1"/>
          <p:nvPr/>
        </p:nvSpPr>
        <p:spPr>
          <a:xfrm>
            <a:off x="-5157" y="6519446"/>
            <a:ext cx="192725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Pages </a:t>
            </a:r>
            <a:r>
              <a:rPr lang="fr-FR" sz="1600" dirty="0">
                <a:solidFill>
                  <a:srgbClr val="E3BA77"/>
                </a:solidFill>
                <a:latin typeface="Calibri"/>
                <a:ea typeface="Times New Roman" panose="02020603050405020304" pitchFamily="18" charset="0"/>
                <a:cs typeface="Times New Roman"/>
              </a:rPr>
              <a:t>9</a:t>
            </a:r>
            <a:endParaRPr lang="fr-FR" sz="1600">
              <a:solidFill>
                <a:srgbClr val="E3BA77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Graphique 30" descr="Présentation avec liste de vérification avec un remplissage uni">
            <a:hlinkClick r:id="rId16" action="ppaction://hlinksldjump"/>
            <a:extLst>
              <a:ext uri="{FF2B5EF4-FFF2-40B4-BE49-F238E27FC236}">
                <a16:creationId xmlns:a16="http://schemas.microsoft.com/office/drawing/2014/main" id="{3933707C-8516-5ABF-7409-227A48490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3327" y="39066"/>
            <a:ext cx="1010286" cy="1010286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049A3E44-4AEF-16ED-BEBB-8611F510ACB3}"/>
              </a:ext>
            </a:extLst>
          </p:cNvPr>
          <p:cNvSpPr txBox="1"/>
          <p:nvPr/>
        </p:nvSpPr>
        <p:spPr>
          <a:xfrm>
            <a:off x="-5157" y="1032106"/>
            <a:ext cx="2148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697ECFD-BCD8-55AC-7BC2-75C940345C0C}"/>
              </a:ext>
            </a:extLst>
          </p:cNvPr>
          <p:cNvSpPr txBox="1"/>
          <p:nvPr/>
        </p:nvSpPr>
        <p:spPr>
          <a:xfrm>
            <a:off x="-241422" y="2218100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ORGANISATION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701E215-06EA-DB6E-4A1B-8725A1CF691E}"/>
              </a:ext>
            </a:extLst>
          </p:cNvPr>
          <p:cNvSpPr txBox="1"/>
          <p:nvPr/>
        </p:nvSpPr>
        <p:spPr>
          <a:xfrm>
            <a:off x="-279687" y="3419236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761432B-24A6-4236-E3C0-55FF3E3B6201}"/>
              </a:ext>
            </a:extLst>
          </p:cNvPr>
          <p:cNvSpPr txBox="1"/>
          <p:nvPr/>
        </p:nvSpPr>
        <p:spPr>
          <a:xfrm>
            <a:off x="-38791" y="4620372"/>
            <a:ext cx="199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DIAGRAMME DE SEQUENCE/ BLOC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229F707-6657-22FE-6BCB-6314CA9AE813}"/>
              </a:ext>
            </a:extLst>
          </p:cNvPr>
          <p:cNvSpPr txBox="1"/>
          <p:nvPr/>
        </p:nvSpPr>
        <p:spPr>
          <a:xfrm>
            <a:off x="-224704" y="6143200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E3BA77"/>
                </a:solidFill>
              </a:rPr>
              <a:t>PARTIE PERSONELLE</a:t>
            </a:r>
          </a:p>
        </p:txBody>
      </p:sp>
      <p:pic>
        <p:nvPicPr>
          <p:cNvPr id="37" name="Graphique 36" descr="Schéma de réseau contour">
            <a:extLst>
              <a:ext uri="{FF2B5EF4-FFF2-40B4-BE49-F238E27FC236}">
                <a16:creationId xmlns:a16="http://schemas.microsoft.com/office/drawing/2014/main" id="{B451A75A-1447-9BC6-8EA3-554B895B1F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8951" y="2540525"/>
            <a:ext cx="946047" cy="946047"/>
          </a:xfrm>
          <a:prstGeom prst="rect">
            <a:avLst/>
          </a:prstGeom>
        </p:spPr>
      </p:pic>
      <p:pic>
        <p:nvPicPr>
          <p:cNvPr id="38" name="Graphique 37" descr="Présentation avec organigramme  contour">
            <a:extLst>
              <a:ext uri="{FF2B5EF4-FFF2-40B4-BE49-F238E27FC236}">
                <a16:creationId xmlns:a16="http://schemas.microsoft.com/office/drawing/2014/main" id="{15AB5CAD-16C1-0BBA-4DD7-795A93F372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4712" y="1322637"/>
            <a:ext cx="1010286" cy="1010286"/>
          </a:xfrm>
          <a:prstGeom prst="rect">
            <a:avLst/>
          </a:prstGeom>
        </p:spPr>
      </p:pic>
      <p:pic>
        <p:nvPicPr>
          <p:cNvPr id="39" name="Graphique 38" descr="Plan contour">
            <a:extLst>
              <a:ext uri="{FF2B5EF4-FFF2-40B4-BE49-F238E27FC236}">
                <a16:creationId xmlns:a16="http://schemas.microsoft.com/office/drawing/2014/main" id="{20F76E6D-BB72-3644-7854-8AD7386A0F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1377" y="3698019"/>
            <a:ext cx="1000424" cy="1000424"/>
          </a:xfrm>
          <a:prstGeom prst="rect">
            <a:avLst/>
          </a:prstGeom>
        </p:spPr>
      </p:pic>
      <p:pic>
        <p:nvPicPr>
          <p:cNvPr id="40" name="Graphique 39" descr="Travail à distance contour">
            <a:extLst>
              <a:ext uri="{FF2B5EF4-FFF2-40B4-BE49-F238E27FC236}">
                <a16:creationId xmlns:a16="http://schemas.microsoft.com/office/drawing/2014/main" id="{A0A4710E-63EE-A0AB-BE5B-FA932151B9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3327" y="5143592"/>
            <a:ext cx="1066493" cy="106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12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73CD2-69FB-5B91-6C5F-8E405CA6B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47644F41-7C2E-AE0B-3434-CD2E7F757A48}"/>
              </a:ext>
            </a:extLst>
          </p:cNvPr>
          <p:cNvSpPr txBox="1"/>
          <p:nvPr/>
        </p:nvSpPr>
        <p:spPr>
          <a:xfrm>
            <a:off x="3199865" y="110240"/>
            <a:ext cx="6862195" cy="707886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4000" b="1" dirty="0">
                <a:solidFill>
                  <a:srgbClr val="E3BA77"/>
                </a:solidFill>
              </a:rPr>
              <a:t>DIAGRAMME DE SEQUENCE</a:t>
            </a:r>
          </a:p>
        </p:txBody>
      </p:sp>
      <p:pic>
        <p:nvPicPr>
          <p:cNvPr id="3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5CD65571-9FB9-9659-F341-BD9363B3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631" y="190266"/>
            <a:ext cx="1340550" cy="8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E8EE3CE-75F4-CD43-A39D-482BA32AC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265" y="1526651"/>
            <a:ext cx="8611322" cy="450316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BDF918D-1F81-C393-8199-6BECFBB87001}"/>
              </a:ext>
            </a:extLst>
          </p:cNvPr>
          <p:cNvSpPr/>
          <p:nvPr/>
        </p:nvSpPr>
        <p:spPr>
          <a:xfrm>
            <a:off x="-10311" y="0"/>
            <a:ext cx="1927255" cy="6926782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B7B987B-1D36-B6FC-8634-321C93ACB802}"/>
              </a:ext>
            </a:extLst>
          </p:cNvPr>
          <p:cNvSpPr txBox="1"/>
          <p:nvPr/>
        </p:nvSpPr>
        <p:spPr>
          <a:xfrm>
            <a:off x="-5157" y="6519446"/>
            <a:ext cx="1927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 10</a:t>
            </a:r>
          </a:p>
        </p:txBody>
      </p:sp>
      <p:pic>
        <p:nvPicPr>
          <p:cNvPr id="11" name="Graphique 10" descr="Présentation avec liste de vérification avec un remplissage uni">
            <a:hlinkClick r:id="rId5" action="ppaction://hlinksldjump"/>
            <a:extLst>
              <a:ext uri="{FF2B5EF4-FFF2-40B4-BE49-F238E27FC236}">
                <a16:creationId xmlns:a16="http://schemas.microsoft.com/office/drawing/2014/main" id="{AD3E1C87-C746-2FAB-ABCC-FD06A825F2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095" y="60559"/>
            <a:ext cx="956003" cy="95600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1DB1264-3410-31DA-2516-3007F462F270}"/>
              </a:ext>
            </a:extLst>
          </p:cNvPr>
          <p:cNvSpPr txBox="1"/>
          <p:nvPr/>
        </p:nvSpPr>
        <p:spPr>
          <a:xfrm>
            <a:off x="-45837" y="983644"/>
            <a:ext cx="213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48863E3-B8B9-04BA-05BC-1871C12BD866}"/>
              </a:ext>
            </a:extLst>
          </p:cNvPr>
          <p:cNvSpPr txBox="1"/>
          <p:nvPr/>
        </p:nvSpPr>
        <p:spPr>
          <a:xfrm>
            <a:off x="-224197" y="2136115"/>
            <a:ext cx="24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PRESENTATION DE L’ORGANISATION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C363615-F6D1-C592-6A11-007F62075F5B}"/>
              </a:ext>
            </a:extLst>
          </p:cNvPr>
          <p:cNvSpPr txBox="1"/>
          <p:nvPr/>
        </p:nvSpPr>
        <p:spPr>
          <a:xfrm>
            <a:off x="-135940" y="3559479"/>
            <a:ext cx="2094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8F41583-2785-FC03-3585-6A9A63CF161B}"/>
              </a:ext>
            </a:extLst>
          </p:cNvPr>
          <p:cNvSpPr txBox="1"/>
          <p:nvPr/>
        </p:nvSpPr>
        <p:spPr>
          <a:xfrm>
            <a:off x="-69190" y="4747569"/>
            <a:ext cx="209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DIAGRAMME DE SEQUENCE/ BLOC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DE72FD7-1C61-DE97-FF3D-8B7DA4D64101}"/>
              </a:ext>
            </a:extLst>
          </p:cNvPr>
          <p:cNvSpPr txBox="1"/>
          <p:nvPr/>
        </p:nvSpPr>
        <p:spPr>
          <a:xfrm>
            <a:off x="-257961" y="6211669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E3BA77"/>
                </a:solidFill>
              </a:rPr>
              <a:t>PARTIE PERSONELLE</a:t>
            </a:r>
          </a:p>
        </p:txBody>
      </p:sp>
      <p:pic>
        <p:nvPicPr>
          <p:cNvPr id="21" name="Graphique 20" descr="Schéma de réseau contour">
            <a:extLst>
              <a:ext uri="{FF2B5EF4-FFF2-40B4-BE49-F238E27FC236}">
                <a16:creationId xmlns:a16="http://schemas.microsoft.com/office/drawing/2014/main" id="{25CB8A47-1128-ECF1-7ADB-194386AD2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450" y="2616687"/>
            <a:ext cx="942792" cy="942792"/>
          </a:xfrm>
          <a:prstGeom prst="rect">
            <a:avLst/>
          </a:prstGeom>
        </p:spPr>
      </p:pic>
      <p:pic>
        <p:nvPicPr>
          <p:cNvPr id="26" name="Graphique 25" descr="Présentation avec organigramme  contour">
            <a:extLst>
              <a:ext uri="{FF2B5EF4-FFF2-40B4-BE49-F238E27FC236}">
                <a16:creationId xmlns:a16="http://schemas.microsoft.com/office/drawing/2014/main" id="{69C6BE73-3982-1132-ADEA-617F15DDF3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6663" y="1217709"/>
            <a:ext cx="1013778" cy="1013778"/>
          </a:xfrm>
          <a:prstGeom prst="rect">
            <a:avLst/>
          </a:prstGeom>
        </p:spPr>
      </p:pic>
      <p:pic>
        <p:nvPicPr>
          <p:cNvPr id="27" name="Graphique 26" descr="Plan contour">
            <a:extLst>
              <a:ext uri="{FF2B5EF4-FFF2-40B4-BE49-F238E27FC236}">
                <a16:creationId xmlns:a16="http://schemas.microsoft.com/office/drawing/2014/main" id="{0A4C0683-4DB1-8B60-90B5-8279C03006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663" y="3815700"/>
            <a:ext cx="992436" cy="992436"/>
          </a:xfrm>
          <a:prstGeom prst="rect">
            <a:avLst/>
          </a:prstGeom>
        </p:spPr>
      </p:pic>
      <p:pic>
        <p:nvPicPr>
          <p:cNvPr id="28" name="Graphique 27" descr="Travail à distance contour">
            <a:extLst>
              <a:ext uri="{FF2B5EF4-FFF2-40B4-BE49-F238E27FC236}">
                <a16:creationId xmlns:a16="http://schemas.microsoft.com/office/drawing/2014/main" id="{97565BC0-B8F8-F8F2-4637-245DB03C5B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3095" y="5178204"/>
            <a:ext cx="1109458" cy="110945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441818A-2CA5-B7F2-E6A2-AB591C20A2F0}"/>
              </a:ext>
            </a:extLst>
          </p:cNvPr>
          <p:cNvSpPr/>
          <p:nvPr/>
        </p:nvSpPr>
        <p:spPr>
          <a:xfrm>
            <a:off x="0" y="0"/>
            <a:ext cx="1916943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086A932-89E8-6F7B-79BB-0F5E2575072E}"/>
              </a:ext>
            </a:extLst>
          </p:cNvPr>
          <p:cNvSpPr txBox="1"/>
          <p:nvPr/>
        </p:nvSpPr>
        <p:spPr>
          <a:xfrm>
            <a:off x="-5157" y="6519446"/>
            <a:ext cx="192725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Pages </a:t>
            </a:r>
            <a:r>
              <a:rPr lang="fr-FR" sz="1600" dirty="0">
                <a:solidFill>
                  <a:srgbClr val="E3BA77"/>
                </a:solidFill>
                <a:latin typeface="Calibri"/>
                <a:ea typeface="Times New Roman" panose="02020603050405020304" pitchFamily="18" charset="0"/>
                <a:cs typeface="Times New Roman"/>
              </a:rPr>
              <a:t>10</a:t>
            </a:r>
            <a:endParaRPr lang="fr-FR" sz="1600">
              <a:solidFill>
                <a:srgbClr val="E3BA77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Graphique 30" descr="Présentation avec liste de vérification avec un remplissage uni">
            <a:hlinkClick r:id="rId16" action="ppaction://hlinksldjump"/>
            <a:extLst>
              <a:ext uri="{FF2B5EF4-FFF2-40B4-BE49-F238E27FC236}">
                <a16:creationId xmlns:a16="http://schemas.microsoft.com/office/drawing/2014/main" id="{67D5BC91-2729-AE8C-CE4C-FFA25FDC9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327" y="39066"/>
            <a:ext cx="1010286" cy="1010286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9C08F1E7-189F-40A8-18DD-5A5E371CD79E}"/>
              </a:ext>
            </a:extLst>
          </p:cNvPr>
          <p:cNvSpPr txBox="1"/>
          <p:nvPr/>
        </p:nvSpPr>
        <p:spPr>
          <a:xfrm>
            <a:off x="-5157" y="1032106"/>
            <a:ext cx="2148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512CC7E-7137-1747-4435-090CD9B96037}"/>
              </a:ext>
            </a:extLst>
          </p:cNvPr>
          <p:cNvSpPr txBox="1"/>
          <p:nvPr/>
        </p:nvSpPr>
        <p:spPr>
          <a:xfrm>
            <a:off x="-241422" y="2218100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ORGANISATION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6931668-0668-93EA-90B3-011FA3776F06}"/>
              </a:ext>
            </a:extLst>
          </p:cNvPr>
          <p:cNvSpPr txBox="1"/>
          <p:nvPr/>
        </p:nvSpPr>
        <p:spPr>
          <a:xfrm>
            <a:off x="-279687" y="3419236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1335088-3713-0A55-C5DC-1BDCD6531D32}"/>
              </a:ext>
            </a:extLst>
          </p:cNvPr>
          <p:cNvSpPr txBox="1"/>
          <p:nvPr/>
        </p:nvSpPr>
        <p:spPr>
          <a:xfrm>
            <a:off x="-38791" y="4620372"/>
            <a:ext cx="199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DIAGRAMME DE SEQUENCE/ BLOC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4528CCE-EC46-A8CD-5E1A-631C364FD0E0}"/>
              </a:ext>
            </a:extLst>
          </p:cNvPr>
          <p:cNvSpPr txBox="1"/>
          <p:nvPr/>
        </p:nvSpPr>
        <p:spPr>
          <a:xfrm>
            <a:off x="-224704" y="6143200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E3BA77"/>
                </a:solidFill>
              </a:rPr>
              <a:t>PARTIE PERSONELLE</a:t>
            </a:r>
          </a:p>
        </p:txBody>
      </p:sp>
      <p:pic>
        <p:nvPicPr>
          <p:cNvPr id="37" name="Graphique 36" descr="Schéma de réseau contour">
            <a:extLst>
              <a:ext uri="{FF2B5EF4-FFF2-40B4-BE49-F238E27FC236}">
                <a16:creationId xmlns:a16="http://schemas.microsoft.com/office/drawing/2014/main" id="{7CBE7255-010E-B134-0D30-35E605F488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8951" y="2540525"/>
            <a:ext cx="946047" cy="946047"/>
          </a:xfrm>
          <a:prstGeom prst="rect">
            <a:avLst/>
          </a:prstGeom>
        </p:spPr>
      </p:pic>
      <p:pic>
        <p:nvPicPr>
          <p:cNvPr id="38" name="Graphique 37" descr="Présentation avec organigramme  contour">
            <a:extLst>
              <a:ext uri="{FF2B5EF4-FFF2-40B4-BE49-F238E27FC236}">
                <a16:creationId xmlns:a16="http://schemas.microsoft.com/office/drawing/2014/main" id="{59D04D83-D85C-4A12-DD5B-5E1325A030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4712" y="1322637"/>
            <a:ext cx="1010286" cy="1010286"/>
          </a:xfrm>
          <a:prstGeom prst="rect">
            <a:avLst/>
          </a:prstGeom>
        </p:spPr>
      </p:pic>
      <p:pic>
        <p:nvPicPr>
          <p:cNvPr id="39" name="Graphique 38" descr="Plan contour">
            <a:extLst>
              <a:ext uri="{FF2B5EF4-FFF2-40B4-BE49-F238E27FC236}">
                <a16:creationId xmlns:a16="http://schemas.microsoft.com/office/drawing/2014/main" id="{536D4C6A-77D1-0382-EF52-0ED780EBE0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377" y="3698019"/>
            <a:ext cx="1000424" cy="1000424"/>
          </a:xfrm>
          <a:prstGeom prst="rect">
            <a:avLst/>
          </a:prstGeom>
        </p:spPr>
      </p:pic>
      <p:pic>
        <p:nvPicPr>
          <p:cNvPr id="40" name="Graphique 39" descr="Travail à distance contour">
            <a:extLst>
              <a:ext uri="{FF2B5EF4-FFF2-40B4-BE49-F238E27FC236}">
                <a16:creationId xmlns:a16="http://schemas.microsoft.com/office/drawing/2014/main" id="{A16C53EE-3929-E79D-85BD-1B72DF65C5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3327" y="5143592"/>
            <a:ext cx="1066493" cy="106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56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932A8-81AF-F90F-817B-ACA34A76C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38B6EA62-BCD1-1AFA-AE83-61264DBB64C1}"/>
              </a:ext>
            </a:extLst>
          </p:cNvPr>
          <p:cNvSpPr txBox="1"/>
          <p:nvPr/>
        </p:nvSpPr>
        <p:spPr>
          <a:xfrm>
            <a:off x="3199865" y="110240"/>
            <a:ext cx="6862195" cy="707886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4000" b="1" dirty="0">
                <a:solidFill>
                  <a:srgbClr val="E3BA77"/>
                </a:solidFill>
              </a:rPr>
              <a:t>CHOIX DU ROBOT</a:t>
            </a:r>
          </a:p>
        </p:txBody>
      </p:sp>
      <p:pic>
        <p:nvPicPr>
          <p:cNvPr id="3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3010FF2D-8F5D-20AC-55A5-D2EAEFEB1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631" y="190266"/>
            <a:ext cx="1340550" cy="8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C556B30-8450-C592-6B25-AB770B43C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618" y="997760"/>
            <a:ext cx="6970437" cy="538439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11FD60-24DD-0B60-04CB-6CB6E0691BA8}"/>
              </a:ext>
            </a:extLst>
          </p:cNvPr>
          <p:cNvSpPr/>
          <p:nvPr/>
        </p:nvSpPr>
        <p:spPr>
          <a:xfrm>
            <a:off x="-10311" y="0"/>
            <a:ext cx="1927255" cy="6926782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F05CE5-2F07-8A18-AF49-4327BB9190F0}"/>
              </a:ext>
            </a:extLst>
          </p:cNvPr>
          <p:cNvSpPr txBox="1"/>
          <p:nvPr/>
        </p:nvSpPr>
        <p:spPr>
          <a:xfrm>
            <a:off x="-5157" y="6519446"/>
            <a:ext cx="1927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 11</a:t>
            </a:r>
          </a:p>
        </p:txBody>
      </p:sp>
      <p:pic>
        <p:nvPicPr>
          <p:cNvPr id="11" name="Graphique 10" descr="Présentation avec liste de vérification avec un remplissage uni">
            <a:hlinkClick r:id="rId5" action="ppaction://hlinksldjump"/>
            <a:extLst>
              <a:ext uri="{FF2B5EF4-FFF2-40B4-BE49-F238E27FC236}">
                <a16:creationId xmlns:a16="http://schemas.microsoft.com/office/drawing/2014/main" id="{8A7771AF-1F95-D6E8-A1D4-3CDFBBE0F1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095" y="60559"/>
            <a:ext cx="956003" cy="95600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E8434C5-D03F-FAA8-65C6-E484040F6B30}"/>
              </a:ext>
            </a:extLst>
          </p:cNvPr>
          <p:cNvSpPr txBox="1"/>
          <p:nvPr/>
        </p:nvSpPr>
        <p:spPr>
          <a:xfrm>
            <a:off x="-45837" y="983644"/>
            <a:ext cx="213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E590A40-BE5F-40FE-22CE-4B1A445C4B45}"/>
              </a:ext>
            </a:extLst>
          </p:cNvPr>
          <p:cNvSpPr txBox="1"/>
          <p:nvPr/>
        </p:nvSpPr>
        <p:spPr>
          <a:xfrm>
            <a:off x="-224197" y="2136115"/>
            <a:ext cx="24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PRESENTATION DE L’ORGANISATION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E1A4E80-012A-303C-91BD-0883DBC9824A}"/>
              </a:ext>
            </a:extLst>
          </p:cNvPr>
          <p:cNvSpPr txBox="1"/>
          <p:nvPr/>
        </p:nvSpPr>
        <p:spPr>
          <a:xfrm>
            <a:off x="-135940" y="3559479"/>
            <a:ext cx="2094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4BA23CB-F856-ED08-C7FC-F8692A96B314}"/>
              </a:ext>
            </a:extLst>
          </p:cNvPr>
          <p:cNvSpPr txBox="1"/>
          <p:nvPr/>
        </p:nvSpPr>
        <p:spPr>
          <a:xfrm>
            <a:off x="-69190" y="4747569"/>
            <a:ext cx="209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DIAGRAMME DE SEQUENCE/ BLOC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B44854F-73E9-B753-EC52-62D6F1EA3792}"/>
              </a:ext>
            </a:extLst>
          </p:cNvPr>
          <p:cNvSpPr txBox="1"/>
          <p:nvPr/>
        </p:nvSpPr>
        <p:spPr>
          <a:xfrm>
            <a:off x="-257961" y="6211669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E3BA77"/>
                </a:solidFill>
              </a:rPr>
              <a:t>PARTIE PERSONELLE</a:t>
            </a:r>
          </a:p>
        </p:txBody>
      </p:sp>
      <p:pic>
        <p:nvPicPr>
          <p:cNvPr id="21" name="Graphique 20" descr="Schéma de réseau contour">
            <a:extLst>
              <a:ext uri="{FF2B5EF4-FFF2-40B4-BE49-F238E27FC236}">
                <a16:creationId xmlns:a16="http://schemas.microsoft.com/office/drawing/2014/main" id="{20B28448-8088-42EA-F3E9-547908BE98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450" y="2616687"/>
            <a:ext cx="942792" cy="942792"/>
          </a:xfrm>
          <a:prstGeom prst="rect">
            <a:avLst/>
          </a:prstGeom>
        </p:spPr>
      </p:pic>
      <p:pic>
        <p:nvPicPr>
          <p:cNvPr id="26" name="Graphique 25" descr="Présentation avec organigramme  contour">
            <a:extLst>
              <a:ext uri="{FF2B5EF4-FFF2-40B4-BE49-F238E27FC236}">
                <a16:creationId xmlns:a16="http://schemas.microsoft.com/office/drawing/2014/main" id="{97873A49-AF9F-CD25-C355-4A4D7D2FC3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6663" y="1217709"/>
            <a:ext cx="1013778" cy="1013778"/>
          </a:xfrm>
          <a:prstGeom prst="rect">
            <a:avLst/>
          </a:prstGeom>
        </p:spPr>
      </p:pic>
      <p:pic>
        <p:nvPicPr>
          <p:cNvPr id="27" name="Graphique 26" descr="Plan contour">
            <a:extLst>
              <a:ext uri="{FF2B5EF4-FFF2-40B4-BE49-F238E27FC236}">
                <a16:creationId xmlns:a16="http://schemas.microsoft.com/office/drawing/2014/main" id="{46F9778A-D6A8-905D-A3D7-552AFC88BE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663" y="3815700"/>
            <a:ext cx="992436" cy="992436"/>
          </a:xfrm>
          <a:prstGeom prst="rect">
            <a:avLst/>
          </a:prstGeom>
        </p:spPr>
      </p:pic>
      <p:pic>
        <p:nvPicPr>
          <p:cNvPr id="28" name="Graphique 27" descr="Travail à distance contour">
            <a:extLst>
              <a:ext uri="{FF2B5EF4-FFF2-40B4-BE49-F238E27FC236}">
                <a16:creationId xmlns:a16="http://schemas.microsoft.com/office/drawing/2014/main" id="{B4FDCEDF-FAB8-6411-9191-73CC7D96FA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3095" y="5178204"/>
            <a:ext cx="1109458" cy="110945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6904209-0560-51A9-28AF-7FA40F6783B5}"/>
              </a:ext>
            </a:extLst>
          </p:cNvPr>
          <p:cNvSpPr/>
          <p:nvPr/>
        </p:nvSpPr>
        <p:spPr>
          <a:xfrm>
            <a:off x="0" y="0"/>
            <a:ext cx="1916943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6F8A608-8657-37A4-6F0C-2E5EF2E590DD}"/>
              </a:ext>
            </a:extLst>
          </p:cNvPr>
          <p:cNvSpPr txBox="1"/>
          <p:nvPr/>
        </p:nvSpPr>
        <p:spPr>
          <a:xfrm>
            <a:off x="-5157" y="6519446"/>
            <a:ext cx="192725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Pages </a:t>
            </a:r>
            <a:r>
              <a:rPr lang="fr-FR" sz="1600" dirty="0">
                <a:solidFill>
                  <a:srgbClr val="E3BA77"/>
                </a:solidFill>
                <a:latin typeface="Calibri"/>
                <a:ea typeface="Times New Roman" panose="02020603050405020304" pitchFamily="18" charset="0"/>
                <a:cs typeface="Times New Roman"/>
              </a:rPr>
              <a:t>11</a:t>
            </a:r>
            <a:endParaRPr lang="fr-FR" sz="1600">
              <a:solidFill>
                <a:srgbClr val="E3BA77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Graphique 30" descr="Présentation avec liste de vérification avec un remplissage uni">
            <a:hlinkClick r:id="rId16" action="ppaction://hlinksldjump"/>
            <a:extLst>
              <a:ext uri="{FF2B5EF4-FFF2-40B4-BE49-F238E27FC236}">
                <a16:creationId xmlns:a16="http://schemas.microsoft.com/office/drawing/2014/main" id="{04D14E8B-0D27-2631-4B58-44C5FC03DD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327" y="39066"/>
            <a:ext cx="1010286" cy="1010286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24B73F59-08FC-699C-80A5-AE00477600CE}"/>
              </a:ext>
            </a:extLst>
          </p:cNvPr>
          <p:cNvSpPr txBox="1"/>
          <p:nvPr/>
        </p:nvSpPr>
        <p:spPr>
          <a:xfrm>
            <a:off x="-5157" y="1032106"/>
            <a:ext cx="2148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AF31A94-222F-D5A6-AC56-AEB399BAC669}"/>
              </a:ext>
            </a:extLst>
          </p:cNvPr>
          <p:cNvSpPr txBox="1"/>
          <p:nvPr/>
        </p:nvSpPr>
        <p:spPr>
          <a:xfrm>
            <a:off x="-241422" y="2218100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ORGANISATION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6A8DABE-D201-0F31-F247-D9C1DED712A5}"/>
              </a:ext>
            </a:extLst>
          </p:cNvPr>
          <p:cNvSpPr txBox="1"/>
          <p:nvPr/>
        </p:nvSpPr>
        <p:spPr>
          <a:xfrm>
            <a:off x="-279687" y="3419236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4A6D43E-5D08-A66E-ADE4-1D26F0DBE702}"/>
              </a:ext>
            </a:extLst>
          </p:cNvPr>
          <p:cNvSpPr txBox="1"/>
          <p:nvPr/>
        </p:nvSpPr>
        <p:spPr>
          <a:xfrm>
            <a:off x="-38791" y="4620372"/>
            <a:ext cx="199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DIAGRAMME DE SEQUENCE/ BLOC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7489DD1-940A-FC1F-C8A9-FCE13FF2CE83}"/>
              </a:ext>
            </a:extLst>
          </p:cNvPr>
          <p:cNvSpPr txBox="1"/>
          <p:nvPr/>
        </p:nvSpPr>
        <p:spPr>
          <a:xfrm>
            <a:off x="-224704" y="6143200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E3BA77"/>
                </a:solidFill>
              </a:rPr>
              <a:t>PARTIE PERSONELLE</a:t>
            </a:r>
          </a:p>
        </p:txBody>
      </p:sp>
      <p:pic>
        <p:nvPicPr>
          <p:cNvPr id="37" name="Graphique 36" descr="Schéma de réseau contour">
            <a:extLst>
              <a:ext uri="{FF2B5EF4-FFF2-40B4-BE49-F238E27FC236}">
                <a16:creationId xmlns:a16="http://schemas.microsoft.com/office/drawing/2014/main" id="{67899830-544D-7334-E1AE-D9CD08FA3F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8951" y="2540525"/>
            <a:ext cx="946047" cy="946047"/>
          </a:xfrm>
          <a:prstGeom prst="rect">
            <a:avLst/>
          </a:prstGeom>
        </p:spPr>
      </p:pic>
      <p:pic>
        <p:nvPicPr>
          <p:cNvPr id="38" name="Graphique 37" descr="Présentation avec organigramme  contour">
            <a:extLst>
              <a:ext uri="{FF2B5EF4-FFF2-40B4-BE49-F238E27FC236}">
                <a16:creationId xmlns:a16="http://schemas.microsoft.com/office/drawing/2014/main" id="{42FA98A9-1156-41BA-9056-0F731A7422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4712" y="1322637"/>
            <a:ext cx="1010286" cy="1010286"/>
          </a:xfrm>
          <a:prstGeom prst="rect">
            <a:avLst/>
          </a:prstGeom>
        </p:spPr>
      </p:pic>
      <p:pic>
        <p:nvPicPr>
          <p:cNvPr id="39" name="Graphique 38" descr="Plan contour">
            <a:extLst>
              <a:ext uri="{FF2B5EF4-FFF2-40B4-BE49-F238E27FC236}">
                <a16:creationId xmlns:a16="http://schemas.microsoft.com/office/drawing/2014/main" id="{E237C45C-2092-B412-3101-418A9EF789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377" y="3698019"/>
            <a:ext cx="1000424" cy="1000424"/>
          </a:xfrm>
          <a:prstGeom prst="rect">
            <a:avLst/>
          </a:prstGeom>
        </p:spPr>
      </p:pic>
      <p:pic>
        <p:nvPicPr>
          <p:cNvPr id="40" name="Graphique 39" descr="Travail à distance contour">
            <a:extLst>
              <a:ext uri="{FF2B5EF4-FFF2-40B4-BE49-F238E27FC236}">
                <a16:creationId xmlns:a16="http://schemas.microsoft.com/office/drawing/2014/main" id="{C87CC9DF-2BEB-85F5-254C-B8342C0362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3327" y="5143592"/>
            <a:ext cx="1066493" cy="106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4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E25F1-48AE-75B8-102D-97E080C6B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EEA38530-6BB5-7166-AC4F-BB3B2FDBE5C6}"/>
              </a:ext>
            </a:extLst>
          </p:cNvPr>
          <p:cNvSpPr txBox="1"/>
          <p:nvPr/>
        </p:nvSpPr>
        <p:spPr>
          <a:xfrm>
            <a:off x="3199865" y="110240"/>
            <a:ext cx="6862195" cy="707886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4000" b="1" dirty="0">
                <a:solidFill>
                  <a:srgbClr val="E3BA77"/>
                </a:solidFill>
              </a:rPr>
              <a:t>SRS</a:t>
            </a:r>
          </a:p>
        </p:txBody>
      </p:sp>
      <p:pic>
        <p:nvPicPr>
          <p:cNvPr id="3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D5119722-89DC-92D4-1AC9-FAD5CADC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631" y="190266"/>
            <a:ext cx="1340550" cy="8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43865A7-BC05-2B7A-BC13-0C3599345D47}"/>
              </a:ext>
            </a:extLst>
          </p:cNvPr>
          <p:cNvSpPr txBox="1"/>
          <p:nvPr/>
        </p:nvSpPr>
        <p:spPr>
          <a:xfrm>
            <a:off x="1827665" y="2300890"/>
            <a:ext cx="3764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Liaison EPL (Ethernet </a:t>
            </a:r>
            <a:r>
              <a:rPr lang="fr-FR" dirty="0" err="1"/>
              <a:t>PowerLink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FE09210-20BD-C8AB-E51E-C2608079D7B0}"/>
              </a:ext>
            </a:extLst>
          </p:cNvPr>
          <p:cNvSpPr txBox="1"/>
          <p:nvPr/>
        </p:nvSpPr>
        <p:spPr>
          <a:xfrm>
            <a:off x="1913106" y="2953349"/>
            <a:ext cx="2958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Introduit pour la </a:t>
            </a:r>
            <a:r>
              <a:rPr lang="fr-FR" dirty="0" err="1"/>
              <a:t>premiere</a:t>
            </a:r>
            <a:r>
              <a:rPr lang="fr-FR" dirty="0"/>
              <a:t> fois par B&amp;R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CEFF4C5-7E60-AC72-9591-BE2B049D9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196" y="1676305"/>
            <a:ext cx="6093166" cy="284003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F77B468-30C5-BB96-78A3-B24F9D514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5617" y="4169498"/>
            <a:ext cx="6573046" cy="178651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483377D-C9BD-E375-B58B-C93B5ACB44B6}"/>
              </a:ext>
            </a:extLst>
          </p:cNvPr>
          <p:cNvSpPr/>
          <p:nvPr/>
        </p:nvSpPr>
        <p:spPr>
          <a:xfrm>
            <a:off x="-10311" y="0"/>
            <a:ext cx="1927255" cy="6926782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CDF2358-2FD7-9A2F-A41A-85F64F8AB3EF}"/>
              </a:ext>
            </a:extLst>
          </p:cNvPr>
          <p:cNvSpPr txBox="1"/>
          <p:nvPr/>
        </p:nvSpPr>
        <p:spPr>
          <a:xfrm>
            <a:off x="-5157" y="6519446"/>
            <a:ext cx="1927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 1</a:t>
            </a:r>
            <a:r>
              <a:rPr lang="fr-FR" sz="1600" dirty="0">
                <a:solidFill>
                  <a:srgbClr val="E3BA7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fr-FR" sz="1600" dirty="0">
              <a:solidFill>
                <a:srgbClr val="E3BA77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Graphique 17" descr="Présentation avec liste de vérification avec un remplissage uni">
            <a:hlinkClick r:id="rId6" action="ppaction://hlinksldjump"/>
            <a:extLst>
              <a:ext uri="{FF2B5EF4-FFF2-40B4-BE49-F238E27FC236}">
                <a16:creationId xmlns:a16="http://schemas.microsoft.com/office/drawing/2014/main" id="{263C8E8A-B7B7-C183-EE5D-88821E2E94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3095" y="60559"/>
            <a:ext cx="956003" cy="95600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C8E6795-FEF2-45D5-50FC-204D3AD25D35}"/>
              </a:ext>
            </a:extLst>
          </p:cNvPr>
          <p:cNvSpPr txBox="1"/>
          <p:nvPr/>
        </p:nvSpPr>
        <p:spPr>
          <a:xfrm>
            <a:off x="-45837" y="983644"/>
            <a:ext cx="213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3905BB0-A80B-10D9-5BE8-5B6BB80E7FF8}"/>
              </a:ext>
            </a:extLst>
          </p:cNvPr>
          <p:cNvSpPr txBox="1"/>
          <p:nvPr/>
        </p:nvSpPr>
        <p:spPr>
          <a:xfrm>
            <a:off x="-224197" y="2136115"/>
            <a:ext cx="24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PRESENTATION DE L’ORGANISATION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0E04ED1-20BF-2772-361F-71059E536E9A}"/>
              </a:ext>
            </a:extLst>
          </p:cNvPr>
          <p:cNvSpPr txBox="1"/>
          <p:nvPr/>
        </p:nvSpPr>
        <p:spPr>
          <a:xfrm>
            <a:off x="-135940" y="3559479"/>
            <a:ext cx="2094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5FFEA2F-2075-23C6-7A9A-AADB57370F5A}"/>
              </a:ext>
            </a:extLst>
          </p:cNvPr>
          <p:cNvSpPr txBox="1"/>
          <p:nvPr/>
        </p:nvSpPr>
        <p:spPr>
          <a:xfrm>
            <a:off x="-69190" y="4747569"/>
            <a:ext cx="209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DIAGRAMME DE SEQUENCE/ BLOC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FFA369E-54C0-183E-3EC3-EB161109E525}"/>
              </a:ext>
            </a:extLst>
          </p:cNvPr>
          <p:cNvSpPr txBox="1"/>
          <p:nvPr/>
        </p:nvSpPr>
        <p:spPr>
          <a:xfrm>
            <a:off x="-257961" y="6211669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E3BA77"/>
                </a:solidFill>
              </a:rPr>
              <a:t>PARTIE PERSONELLE</a:t>
            </a:r>
          </a:p>
        </p:txBody>
      </p:sp>
      <p:pic>
        <p:nvPicPr>
          <p:cNvPr id="29" name="Graphique 28" descr="Schéma de réseau contour">
            <a:extLst>
              <a:ext uri="{FF2B5EF4-FFF2-40B4-BE49-F238E27FC236}">
                <a16:creationId xmlns:a16="http://schemas.microsoft.com/office/drawing/2014/main" id="{7E3E3B28-0675-99F8-AF00-8732CF9AFA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6450" y="2616687"/>
            <a:ext cx="942792" cy="942792"/>
          </a:xfrm>
          <a:prstGeom prst="rect">
            <a:avLst/>
          </a:prstGeom>
        </p:spPr>
      </p:pic>
      <p:pic>
        <p:nvPicPr>
          <p:cNvPr id="30" name="Graphique 29" descr="Présentation avec organigramme  contour">
            <a:extLst>
              <a:ext uri="{FF2B5EF4-FFF2-40B4-BE49-F238E27FC236}">
                <a16:creationId xmlns:a16="http://schemas.microsoft.com/office/drawing/2014/main" id="{65F71DEE-BF99-47E7-6661-E632FB2E13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6663" y="1217709"/>
            <a:ext cx="1013778" cy="1013778"/>
          </a:xfrm>
          <a:prstGeom prst="rect">
            <a:avLst/>
          </a:prstGeom>
        </p:spPr>
      </p:pic>
      <p:pic>
        <p:nvPicPr>
          <p:cNvPr id="31" name="Graphique 30" descr="Plan contour">
            <a:extLst>
              <a:ext uri="{FF2B5EF4-FFF2-40B4-BE49-F238E27FC236}">
                <a16:creationId xmlns:a16="http://schemas.microsoft.com/office/drawing/2014/main" id="{ACF2036C-B0D0-069A-3556-0E17C0DA65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6663" y="3815700"/>
            <a:ext cx="992436" cy="992436"/>
          </a:xfrm>
          <a:prstGeom prst="rect">
            <a:avLst/>
          </a:prstGeom>
        </p:spPr>
      </p:pic>
      <p:pic>
        <p:nvPicPr>
          <p:cNvPr id="32" name="Graphique 31" descr="Travail à distance contour">
            <a:extLst>
              <a:ext uri="{FF2B5EF4-FFF2-40B4-BE49-F238E27FC236}">
                <a16:creationId xmlns:a16="http://schemas.microsoft.com/office/drawing/2014/main" id="{E3CD74EF-CA3D-806B-982F-E1AF7D03A7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3095" y="5178204"/>
            <a:ext cx="1109458" cy="11094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6DE03E-FC34-0F36-2414-01F58EB8268E}"/>
              </a:ext>
            </a:extLst>
          </p:cNvPr>
          <p:cNvSpPr/>
          <p:nvPr/>
        </p:nvSpPr>
        <p:spPr>
          <a:xfrm>
            <a:off x="0" y="0"/>
            <a:ext cx="1916943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44443AA-02B4-03A3-E1EA-849CEF59FB77}"/>
              </a:ext>
            </a:extLst>
          </p:cNvPr>
          <p:cNvSpPr txBox="1"/>
          <p:nvPr/>
        </p:nvSpPr>
        <p:spPr>
          <a:xfrm>
            <a:off x="-5157" y="6519446"/>
            <a:ext cx="192725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Pages </a:t>
            </a:r>
            <a:r>
              <a:rPr lang="fr-FR" sz="1600" dirty="0">
                <a:solidFill>
                  <a:srgbClr val="E3BA77"/>
                </a:solidFill>
                <a:latin typeface="Calibri"/>
                <a:ea typeface="Times New Roman" panose="02020603050405020304" pitchFamily="18" charset="0"/>
                <a:cs typeface="Times New Roman"/>
              </a:rPr>
              <a:t>12</a:t>
            </a:r>
            <a:endParaRPr lang="fr-FR" sz="1600">
              <a:solidFill>
                <a:srgbClr val="E3BA77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raphique 8" descr="Présentation avec liste de vérification avec un remplissage uni">
            <a:hlinkClick r:id="rId6" action="ppaction://hlinksldjump"/>
            <a:extLst>
              <a:ext uri="{FF2B5EF4-FFF2-40B4-BE49-F238E27FC236}">
                <a16:creationId xmlns:a16="http://schemas.microsoft.com/office/drawing/2014/main" id="{61B47A83-A695-8F11-8F0A-9AC00BF3C6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3327" y="39066"/>
            <a:ext cx="1010286" cy="101028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695C2B9-685C-2DAB-ED0B-569420065331}"/>
              </a:ext>
            </a:extLst>
          </p:cNvPr>
          <p:cNvSpPr txBox="1"/>
          <p:nvPr/>
        </p:nvSpPr>
        <p:spPr>
          <a:xfrm>
            <a:off x="-5157" y="1032106"/>
            <a:ext cx="2148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D3BF4BC-9A99-BFAE-BFE6-3D1D6F3936CB}"/>
              </a:ext>
            </a:extLst>
          </p:cNvPr>
          <p:cNvSpPr txBox="1"/>
          <p:nvPr/>
        </p:nvSpPr>
        <p:spPr>
          <a:xfrm>
            <a:off x="-241422" y="2218100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ORGANISATION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46AB95B-9CDD-412A-2764-30F46FC2611C}"/>
              </a:ext>
            </a:extLst>
          </p:cNvPr>
          <p:cNvSpPr txBox="1"/>
          <p:nvPr/>
        </p:nvSpPr>
        <p:spPr>
          <a:xfrm>
            <a:off x="-279687" y="3419236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E720EB-2760-D18C-E67B-1AE0D8F39748}"/>
              </a:ext>
            </a:extLst>
          </p:cNvPr>
          <p:cNvSpPr txBox="1"/>
          <p:nvPr/>
        </p:nvSpPr>
        <p:spPr>
          <a:xfrm>
            <a:off x="-38791" y="4620372"/>
            <a:ext cx="199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DIAGRAMME DE SEQUENCE/ BLOC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855AFBA-67C2-66FA-BBCD-F90A171B886E}"/>
              </a:ext>
            </a:extLst>
          </p:cNvPr>
          <p:cNvSpPr txBox="1"/>
          <p:nvPr/>
        </p:nvSpPr>
        <p:spPr>
          <a:xfrm>
            <a:off x="-224704" y="6143200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E3BA77"/>
                </a:solidFill>
              </a:rPr>
              <a:t>PARTIE PERSONELLE</a:t>
            </a:r>
          </a:p>
        </p:txBody>
      </p:sp>
      <p:pic>
        <p:nvPicPr>
          <p:cNvPr id="19" name="Graphique 18" descr="Schéma de réseau contour">
            <a:extLst>
              <a:ext uri="{FF2B5EF4-FFF2-40B4-BE49-F238E27FC236}">
                <a16:creationId xmlns:a16="http://schemas.microsoft.com/office/drawing/2014/main" id="{3AD82004-868E-4137-DB2A-8B5B946E7F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8951" y="2540525"/>
            <a:ext cx="946047" cy="946047"/>
          </a:xfrm>
          <a:prstGeom prst="rect">
            <a:avLst/>
          </a:prstGeom>
        </p:spPr>
      </p:pic>
      <p:pic>
        <p:nvPicPr>
          <p:cNvPr id="22" name="Graphique 21" descr="Présentation avec organigramme  contour">
            <a:extLst>
              <a:ext uri="{FF2B5EF4-FFF2-40B4-BE49-F238E27FC236}">
                <a16:creationId xmlns:a16="http://schemas.microsoft.com/office/drawing/2014/main" id="{E5DAC863-9400-6010-CC57-635C98A795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4712" y="1322637"/>
            <a:ext cx="1010286" cy="1010286"/>
          </a:xfrm>
          <a:prstGeom prst="rect">
            <a:avLst/>
          </a:prstGeom>
        </p:spPr>
      </p:pic>
      <p:pic>
        <p:nvPicPr>
          <p:cNvPr id="23" name="Graphique 22" descr="Plan contour">
            <a:extLst>
              <a:ext uri="{FF2B5EF4-FFF2-40B4-BE49-F238E27FC236}">
                <a16:creationId xmlns:a16="http://schemas.microsoft.com/office/drawing/2014/main" id="{2126A8C4-5CC9-363F-108E-ECAB36C6B6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1377" y="3698019"/>
            <a:ext cx="1000424" cy="1000424"/>
          </a:xfrm>
          <a:prstGeom prst="rect">
            <a:avLst/>
          </a:prstGeom>
        </p:spPr>
      </p:pic>
      <p:pic>
        <p:nvPicPr>
          <p:cNvPr id="24" name="Graphique 23" descr="Travail à distance contour">
            <a:extLst>
              <a:ext uri="{FF2B5EF4-FFF2-40B4-BE49-F238E27FC236}">
                <a16:creationId xmlns:a16="http://schemas.microsoft.com/office/drawing/2014/main" id="{37A4C525-59D8-148A-C7A4-D01C43520E0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3327" y="5143592"/>
            <a:ext cx="1066493" cy="1066493"/>
          </a:xfrm>
          <a:prstGeom prst="rect">
            <a:avLst/>
          </a:prstGeom>
        </p:spPr>
      </p:pic>
      <p:pic>
        <p:nvPicPr>
          <p:cNvPr id="1028" name="Picture 4" descr="Une image contenant texte, capture d’écran, affichage, nombre&#10;&#10;Description générée automatiquement">
            <a:extLst>
              <a:ext uri="{FF2B5EF4-FFF2-40B4-BE49-F238E27FC236}">
                <a16:creationId xmlns:a16="http://schemas.microsoft.com/office/drawing/2014/main" id="{BC2C0D5E-9A50-0DBF-4B06-E688F547B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417" y="3142766"/>
            <a:ext cx="3465337" cy="248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e image contenant prise&#10;&#10;Description générée automatiquement">
            <a:extLst>
              <a:ext uri="{FF2B5EF4-FFF2-40B4-BE49-F238E27FC236}">
                <a16:creationId xmlns:a16="http://schemas.microsoft.com/office/drawing/2014/main" id="{7E88072D-1189-8B6D-913F-EECCBB00A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655" y="1104700"/>
            <a:ext cx="294322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A0B50E7-89D2-B5E4-DAB4-DA41A60B1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590" y="1104700"/>
            <a:ext cx="30289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e image contenant outil, conception&#10;&#10;Description générée automatiquement">
            <a:extLst>
              <a:ext uri="{FF2B5EF4-FFF2-40B4-BE49-F238E27FC236}">
                <a16:creationId xmlns:a16="http://schemas.microsoft.com/office/drawing/2014/main" id="{9DA6E157-2EF1-7B0F-1F4F-150B7B3B2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196" y="3573124"/>
            <a:ext cx="492442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633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96BDA-09AB-E0E0-71E4-629E071EB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6961434-DCE8-3069-C1A4-E56C0E216EDC}"/>
              </a:ext>
            </a:extLst>
          </p:cNvPr>
          <p:cNvSpPr txBox="1"/>
          <p:nvPr/>
        </p:nvSpPr>
        <p:spPr>
          <a:xfrm>
            <a:off x="3199865" y="110240"/>
            <a:ext cx="6862195" cy="707886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4000" b="1" dirty="0">
                <a:solidFill>
                  <a:srgbClr val="E3BA77"/>
                </a:solidFill>
              </a:rPr>
              <a:t>SRS</a:t>
            </a:r>
          </a:p>
        </p:txBody>
      </p:sp>
      <p:pic>
        <p:nvPicPr>
          <p:cNvPr id="3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5E72A663-534D-97BF-8270-18A807C00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631" y="190266"/>
            <a:ext cx="1340550" cy="8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767D4CB-C0D9-64DA-A73D-4010B148ACB2}"/>
              </a:ext>
            </a:extLst>
          </p:cNvPr>
          <p:cNvSpPr/>
          <p:nvPr/>
        </p:nvSpPr>
        <p:spPr>
          <a:xfrm>
            <a:off x="0" y="0"/>
            <a:ext cx="1916943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0D9CD71-F988-F4AB-34BF-E3FEDF724A63}"/>
              </a:ext>
            </a:extLst>
          </p:cNvPr>
          <p:cNvSpPr txBox="1"/>
          <p:nvPr/>
        </p:nvSpPr>
        <p:spPr>
          <a:xfrm>
            <a:off x="-5157" y="6519446"/>
            <a:ext cx="192725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Pages </a:t>
            </a:r>
            <a:r>
              <a:rPr lang="fr-FR" sz="1600" dirty="0">
                <a:solidFill>
                  <a:srgbClr val="E3BA77"/>
                </a:solidFill>
                <a:latin typeface="Calibri"/>
                <a:ea typeface="Times New Roman" panose="02020603050405020304" pitchFamily="18" charset="0"/>
                <a:cs typeface="Times New Roman"/>
              </a:rPr>
              <a:t>13</a:t>
            </a:r>
            <a:endParaRPr lang="fr-FR" sz="1600">
              <a:solidFill>
                <a:srgbClr val="E3BA77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raphique 8" descr="Présentation avec liste de vérification avec un remplissage uni">
            <a:hlinkClick r:id="rId4" action="ppaction://hlinksldjump"/>
            <a:extLst>
              <a:ext uri="{FF2B5EF4-FFF2-40B4-BE49-F238E27FC236}">
                <a16:creationId xmlns:a16="http://schemas.microsoft.com/office/drawing/2014/main" id="{86ACDF3C-D359-4BCB-3643-9C53C65506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3327" y="39066"/>
            <a:ext cx="1010286" cy="101028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8A5C878-FC78-94CF-C630-41DD7F7C3403}"/>
              </a:ext>
            </a:extLst>
          </p:cNvPr>
          <p:cNvSpPr txBox="1"/>
          <p:nvPr/>
        </p:nvSpPr>
        <p:spPr>
          <a:xfrm>
            <a:off x="-5157" y="1032106"/>
            <a:ext cx="2148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1B41C3E-775D-B64E-B0C5-AC2E3FDF0301}"/>
              </a:ext>
            </a:extLst>
          </p:cNvPr>
          <p:cNvSpPr txBox="1"/>
          <p:nvPr/>
        </p:nvSpPr>
        <p:spPr>
          <a:xfrm>
            <a:off x="-241422" y="2218100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ORGANISATION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99D0C9D-8216-6BE3-F378-A9491540D6B2}"/>
              </a:ext>
            </a:extLst>
          </p:cNvPr>
          <p:cNvSpPr txBox="1"/>
          <p:nvPr/>
        </p:nvSpPr>
        <p:spPr>
          <a:xfrm>
            <a:off x="-279687" y="3419236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C95EC0D-A9CF-C008-DEFE-C437ECC69BB4}"/>
              </a:ext>
            </a:extLst>
          </p:cNvPr>
          <p:cNvSpPr txBox="1"/>
          <p:nvPr/>
        </p:nvSpPr>
        <p:spPr>
          <a:xfrm>
            <a:off x="-38791" y="4620372"/>
            <a:ext cx="199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DIAGRAMME DE SEQUENCE/ BLOC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FCA8116-C9D0-1373-BC0F-D752A3BDDC0C}"/>
              </a:ext>
            </a:extLst>
          </p:cNvPr>
          <p:cNvSpPr txBox="1"/>
          <p:nvPr/>
        </p:nvSpPr>
        <p:spPr>
          <a:xfrm>
            <a:off x="-224704" y="6143200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E3BA77"/>
                </a:solidFill>
              </a:rPr>
              <a:t>PARTIE PERSONELLE</a:t>
            </a:r>
          </a:p>
        </p:txBody>
      </p:sp>
      <p:pic>
        <p:nvPicPr>
          <p:cNvPr id="20" name="Graphique 19" descr="Schéma de réseau contour">
            <a:extLst>
              <a:ext uri="{FF2B5EF4-FFF2-40B4-BE49-F238E27FC236}">
                <a16:creationId xmlns:a16="http://schemas.microsoft.com/office/drawing/2014/main" id="{BB541D70-99D7-FC55-19FA-B9268207C3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8951" y="2540525"/>
            <a:ext cx="946047" cy="946047"/>
          </a:xfrm>
          <a:prstGeom prst="rect">
            <a:avLst/>
          </a:prstGeom>
        </p:spPr>
      </p:pic>
      <p:pic>
        <p:nvPicPr>
          <p:cNvPr id="21" name="Graphique 20" descr="Présentation avec organigramme  contour">
            <a:extLst>
              <a:ext uri="{FF2B5EF4-FFF2-40B4-BE49-F238E27FC236}">
                <a16:creationId xmlns:a16="http://schemas.microsoft.com/office/drawing/2014/main" id="{FA7F83DF-E1E2-DE21-6F79-6118F7E559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4712" y="1322637"/>
            <a:ext cx="1010286" cy="1010286"/>
          </a:xfrm>
          <a:prstGeom prst="rect">
            <a:avLst/>
          </a:prstGeom>
        </p:spPr>
      </p:pic>
      <p:pic>
        <p:nvPicPr>
          <p:cNvPr id="26" name="Graphique 25" descr="Plan contour">
            <a:extLst>
              <a:ext uri="{FF2B5EF4-FFF2-40B4-BE49-F238E27FC236}">
                <a16:creationId xmlns:a16="http://schemas.microsoft.com/office/drawing/2014/main" id="{E84208E8-256F-94B2-4A5F-4CDE34DA8C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1377" y="3698019"/>
            <a:ext cx="1000424" cy="1000424"/>
          </a:xfrm>
          <a:prstGeom prst="rect">
            <a:avLst/>
          </a:prstGeom>
        </p:spPr>
      </p:pic>
      <p:pic>
        <p:nvPicPr>
          <p:cNvPr id="27" name="Graphique 26" descr="Travail à distance contour">
            <a:extLst>
              <a:ext uri="{FF2B5EF4-FFF2-40B4-BE49-F238E27FC236}">
                <a16:creationId xmlns:a16="http://schemas.microsoft.com/office/drawing/2014/main" id="{9EE7B9E2-864A-0E1F-AAD7-76B40130E38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3327" y="5143592"/>
            <a:ext cx="1066493" cy="1066493"/>
          </a:xfrm>
          <a:prstGeom prst="rect">
            <a:avLst/>
          </a:prstGeom>
        </p:spPr>
      </p:pic>
      <p:pic>
        <p:nvPicPr>
          <p:cNvPr id="2050" name="Picture 2" descr="Une image contenant texte, Police, capture d’écran, algèbre&#10;&#10;Description générée automatiquement">
            <a:extLst>
              <a:ext uri="{FF2B5EF4-FFF2-40B4-BE49-F238E27FC236}">
                <a16:creationId xmlns:a16="http://schemas.microsoft.com/office/drawing/2014/main" id="{B1A26A71-D536-9FA2-4012-5B520A371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574" y="1196938"/>
            <a:ext cx="246697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E26732CD-BFC6-F96B-3632-96B8E064F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646" y="1185994"/>
            <a:ext cx="408622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ne image contenant texte, capture d’écran, logiciel, nombre&#10;&#10;Description générée automatiquement">
            <a:extLst>
              <a:ext uri="{FF2B5EF4-FFF2-40B4-BE49-F238E27FC236}">
                <a16:creationId xmlns:a16="http://schemas.microsoft.com/office/drawing/2014/main" id="{E8B7E8F0-9427-8B67-6E34-7C3712BDC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325" y="3114942"/>
            <a:ext cx="4548492" cy="321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759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CEA58-37C4-6D5F-7DBA-F1BA88F91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97739B-CF80-DCEC-A267-2B4BEFC553F3}"/>
              </a:ext>
            </a:extLst>
          </p:cNvPr>
          <p:cNvSpPr/>
          <p:nvPr/>
        </p:nvSpPr>
        <p:spPr>
          <a:xfrm>
            <a:off x="-10311" y="0"/>
            <a:ext cx="1927255" cy="6926782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E493200-D451-93DE-8DFF-0F008D29E281}"/>
              </a:ext>
            </a:extLst>
          </p:cNvPr>
          <p:cNvSpPr txBox="1"/>
          <p:nvPr/>
        </p:nvSpPr>
        <p:spPr>
          <a:xfrm>
            <a:off x="3285045" y="190266"/>
            <a:ext cx="6862195" cy="707886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4000" b="1">
                <a:solidFill>
                  <a:srgbClr val="E3BA77"/>
                </a:solidFill>
              </a:rPr>
              <a:t>SOMMAIRE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7077F6D-6C26-0E81-6022-15C1BF887462}"/>
              </a:ext>
            </a:extLst>
          </p:cNvPr>
          <p:cNvSpPr txBox="1"/>
          <p:nvPr/>
        </p:nvSpPr>
        <p:spPr>
          <a:xfrm>
            <a:off x="-5157" y="6519446"/>
            <a:ext cx="1927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fr-FR" sz="1600">
                <a:solidFill>
                  <a:srgbClr val="E3BA7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pic>
        <p:nvPicPr>
          <p:cNvPr id="13" name="Graphique 12" descr="Présentation avec liste de vérification avec un remplissage uni">
            <a:hlinkClick r:id="rId2" action="ppaction://hlinksldjump"/>
            <a:extLst>
              <a:ext uri="{FF2B5EF4-FFF2-40B4-BE49-F238E27FC236}">
                <a16:creationId xmlns:a16="http://schemas.microsoft.com/office/drawing/2014/main" id="{5AD6BFE6-477F-D4AD-940C-BDB03D01B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806" y="3026350"/>
            <a:ext cx="1412936" cy="1412936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23B3A85-C965-CCB3-1131-BFFD3E509852}"/>
              </a:ext>
            </a:extLst>
          </p:cNvPr>
          <p:cNvSpPr txBox="1"/>
          <p:nvPr/>
        </p:nvSpPr>
        <p:spPr>
          <a:xfrm>
            <a:off x="-59103" y="4502572"/>
            <a:ext cx="213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55F94E5-DD6C-906E-F44B-ED4686C1DF10}"/>
              </a:ext>
            </a:extLst>
          </p:cNvPr>
          <p:cNvSpPr txBox="1"/>
          <p:nvPr/>
        </p:nvSpPr>
        <p:spPr>
          <a:xfrm>
            <a:off x="2142867" y="4502573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A81E35"/>
                </a:solidFill>
              </a:rPr>
              <a:t>ORGANISATION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F3CE8D7-FCBA-D29E-4506-D560B9C5F0EC}"/>
              </a:ext>
            </a:extLst>
          </p:cNvPr>
          <p:cNvSpPr txBox="1"/>
          <p:nvPr/>
        </p:nvSpPr>
        <p:spPr>
          <a:xfrm>
            <a:off x="4385156" y="4522966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A81E35"/>
                </a:solidFill>
              </a:rPr>
              <a:t>SYNOPTIQUE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B556F4-3636-FF7F-8344-58CF19413631}"/>
              </a:ext>
            </a:extLst>
          </p:cNvPr>
          <p:cNvSpPr txBox="1"/>
          <p:nvPr/>
        </p:nvSpPr>
        <p:spPr>
          <a:xfrm>
            <a:off x="6497749" y="4516121"/>
            <a:ext cx="24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A81E35"/>
                </a:solidFill>
              </a:rPr>
              <a:t>DIAGRAMME DE SEQUENCE/ BLOC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B78F0F8-6DDE-972C-A8EB-065BDB56919A}"/>
              </a:ext>
            </a:extLst>
          </p:cNvPr>
          <p:cNvSpPr txBox="1"/>
          <p:nvPr/>
        </p:nvSpPr>
        <p:spPr>
          <a:xfrm>
            <a:off x="8731353" y="4544555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A81E35"/>
                </a:solidFill>
              </a:rPr>
              <a:t>PARTIE PERSONELLE</a:t>
            </a:r>
          </a:p>
        </p:txBody>
      </p:sp>
      <p:pic>
        <p:nvPicPr>
          <p:cNvPr id="3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2EC3FB97-4CD7-6AF8-700A-15778D4F3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631" y="190266"/>
            <a:ext cx="1340550" cy="8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Schéma de réseau contour">
            <a:extLst>
              <a:ext uri="{FF2B5EF4-FFF2-40B4-BE49-F238E27FC236}">
                <a16:creationId xmlns:a16="http://schemas.microsoft.com/office/drawing/2014/main" id="{E9165157-A41D-AE9C-47A2-71028705A0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1434" y="2981022"/>
            <a:ext cx="1458263" cy="1458263"/>
          </a:xfrm>
          <a:prstGeom prst="rect">
            <a:avLst/>
          </a:prstGeom>
        </p:spPr>
      </p:pic>
      <p:pic>
        <p:nvPicPr>
          <p:cNvPr id="9" name="Graphique 8" descr="Présentation avec organigramme  contour">
            <a:extLst>
              <a:ext uri="{FF2B5EF4-FFF2-40B4-BE49-F238E27FC236}">
                <a16:creationId xmlns:a16="http://schemas.microsoft.com/office/drawing/2014/main" id="{3742DEB0-66F2-BC8D-7D8F-B7EA185D96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53956" y="2981022"/>
            <a:ext cx="1458264" cy="1458264"/>
          </a:xfrm>
          <a:prstGeom prst="rect">
            <a:avLst/>
          </a:prstGeom>
        </p:spPr>
      </p:pic>
      <p:pic>
        <p:nvPicPr>
          <p:cNvPr id="11" name="Graphique 10" descr="Plan contour">
            <a:extLst>
              <a:ext uri="{FF2B5EF4-FFF2-40B4-BE49-F238E27FC236}">
                <a16:creationId xmlns:a16="http://schemas.microsoft.com/office/drawing/2014/main" id="{E265117B-BCDF-A43C-026E-76DD218637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79893" y="2909966"/>
            <a:ext cx="1458263" cy="1458263"/>
          </a:xfrm>
          <a:prstGeom prst="rect">
            <a:avLst/>
          </a:prstGeom>
        </p:spPr>
      </p:pic>
      <p:pic>
        <p:nvPicPr>
          <p:cNvPr id="8" name="Graphique 7" descr="Travail à distance contour">
            <a:extLst>
              <a:ext uri="{FF2B5EF4-FFF2-40B4-BE49-F238E27FC236}">
                <a16:creationId xmlns:a16="http://schemas.microsoft.com/office/drawing/2014/main" id="{53FA198C-2B1C-6AB6-84BE-3174FE725B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5260" y="2994224"/>
            <a:ext cx="1458264" cy="145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46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CEA58-37C4-6D5F-7DBA-F1BA88F91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E493200-D451-93DE-8DFF-0F008D29E281}"/>
              </a:ext>
            </a:extLst>
          </p:cNvPr>
          <p:cNvSpPr txBox="1"/>
          <p:nvPr/>
        </p:nvSpPr>
        <p:spPr>
          <a:xfrm>
            <a:off x="3078758" y="139090"/>
            <a:ext cx="6862195" cy="707886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4000" b="1">
                <a:solidFill>
                  <a:srgbClr val="E3BA77"/>
                </a:solidFill>
              </a:rPr>
              <a:t>EXPRESSION DU BESOIN </a:t>
            </a:r>
          </a:p>
        </p:txBody>
      </p:sp>
      <p:pic>
        <p:nvPicPr>
          <p:cNvPr id="3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029EF382-FF9E-CBF0-47F2-FA6DD5681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259" y="2421217"/>
            <a:ext cx="4098455" cy="272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016801AB-B11A-1683-799E-DF90B7663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631" y="190266"/>
            <a:ext cx="1340550" cy="8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D8599D9-4650-1346-CD4A-808BE755A359}"/>
              </a:ext>
            </a:extLst>
          </p:cNvPr>
          <p:cNvSpPr txBox="1"/>
          <p:nvPr/>
        </p:nvSpPr>
        <p:spPr>
          <a:xfrm>
            <a:off x="6662056" y="2215979"/>
            <a:ext cx="4833259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 b="1"/>
              <a:t>Problématique</a:t>
            </a:r>
            <a:r>
              <a:rPr lang="fr-FR" sz="2000" b="1"/>
              <a:t> : </a:t>
            </a:r>
            <a:r>
              <a:rPr lang="fr-FR" sz="2000"/>
              <a:t>Comment DEBOXER </a:t>
            </a:r>
            <a:r>
              <a:rPr lang="fr-FR" sz="2000">
                <a:latin typeface="Calibri"/>
                <a:cs typeface="Calibri"/>
              </a:rPr>
              <a:t>en évitant les </a:t>
            </a:r>
            <a:r>
              <a:rPr lang="fr-FR" sz="2000" b="0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troubles musculo squelettiques ?</a:t>
            </a:r>
            <a:r>
              <a:rPr lang="fr-FR" sz="200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endParaRPr lang="fr-FR" sz="200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ADB0C4-7F84-AFA8-BC27-7931FEEAD382}"/>
              </a:ext>
            </a:extLst>
          </p:cNvPr>
          <p:cNvSpPr txBox="1"/>
          <p:nvPr/>
        </p:nvSpPr>
        <p:spPr>
          <a:xfrm>
            <a:off x="6662056" y="3990453"/>
            <a:ext cx="47586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/>
              <a:t>Solution : </a:t>
            </a:r>
            <a:r>
              <a:rPr lang="fr-FR" sz="2000" dirty="0"/>
              <a:t>Créer un robot autonome pour replacer les taches redondantes et éviter les Problèmes </a:t>
            </a:r>
            <a:r>
              <a:rPr lang="fr-F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 troubles musculo- squelettiques.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1A9B6E-CD6E-30E7-F26E-B383071428CA}"/>
              </a:ext>
            </a:extLst>
          </p:cNvPr>
          <p:cNvSpPr/>
          <p:nvPr/>
        </p:nvSpPr>
        <p:spPr>
          <a:xfrm>
            <a:off x="0" y="0"/>
            <a:ext cx="1916943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50490E7-7B22-32C8-A9AC-9939AB300760}"/>
              </a:ext>
            </a:extLst>
          </p:cNvPr>
          <p:cNvSpPr txBox="1"/>
          <p:nvPr/>
        </p:nvSpPr>
        <p:spPr>
          <a:xfrm>
            <a:off x="-5157" y="6519446"/>
            <a:ext cx="192725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Pages </a:t>
            </a:r>
            <a:r>
              <a:rPr lang="fr-FR" sz="1600" dirty="0">
                <a:solidFill>
                  <a:srgbClr val="E3BA77"/>
                </a:solidFill>
                <a:latin typeface="Calibri"/>
                <a:ea typeface="Times New Roman" panose="02020603050405020304" pitchFamily="18" charset="0"/>
                <a:cs typeface="Times New Roman"/>
              </a:rPr>
              <a:t>2</a:t>
            </a:r>
            <a:endParaRPr lang="fr-FR" sz="1600">
              <a:solidFill>
                <a:srgbClr val="E3BA77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phique 10" descr="Présentation avec liste de vérification avec un remplissage uni">
            <a:hlinkClick r:id="rId4" action="ppaction://hlinksldjump"/>
            <a:extLst>
              <a:ext uri="{FF2B5EF4-FFF2-40B4-BE49-F238E27FC236}">
                <a16:creationId xmlns:a16="http://schemas.microsoft.com/office/drawing/2014/main" id="{9A58C853-8F1F-141F-1E9E-F6081A356F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3327" y="39066"/>
            <a:ext cx="1010286" cy="1010286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9BE058A-CE13-86E0-5C9A-E0DDB4915CC6}"/>
              </a:ext>
            </a:extLst>
          </p:cNvPr>
          <p:cNvSpPr txBox="1"/>
          <p:nvPr/>
        </p:nvSpPr>
        <p:spPr>
          <a:xfrm>
            <a:off x="-5157" y="1032106"/>
            <a:ext cx="2148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8BF09FF-D1C4-BEAC-D69F-B4CAD3349DF0}"/>
              </a:ext>
            </a:extLst>
          </p:cNvPr>
          <p:cNvSpPr txBox="1"/>
          <p:nvPr/>
        </p:nvSpPr>
        <p:spPr>
          <a:xfrm>
            <a:off x="-241422" y="2218100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ORGANISATION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D42E0D3-A090-48D5-0BE4-B94DF44B817D}"/>
              </a:ext>
            </a:extLst>
          </p:cNvPr>
          <p:cNvSpPr txBox="1"/>
          <p:nvPr/>
        </p:nvSpPr>
        <p:spPr>
          <a:xfrm>
            <a:off x="-279687" y="3419236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5C6B803-C9D2-6611-E9A5-2705DD4B3C9E}"/>
              </a:ext>
            </a:extLst>
          </p:cNvPr>
          <p:cNvSpPr txBox="1"/>
          <p:nvPr/>
        </p:nvSpPr>
        <p:spPr>
          <a:xfrm>
            <a:off x="-38791" y="4620372"/>
            <a:ext cx="199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DIAGRAMME DE SEQUENCE/ BLOC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AFC5E2B-CC26-2921-195E-F915B5425598}"/>
              </a:ext>
            </a:extLst>
          </p:cNvPr>
          <p:cNvSpPr txBox="1"/>
          <p:nvPr/>
        </p:nvSpPr>
        <p:spPr>
          <a:xfrm>
            <a:off x="-224704" y="6143200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E3BA77"/>
                </a:solidFill>
              </a:rPr>
              <a:t>PARTIE PERSONELLE</a:t>
            </a:r>
          </a:p>
        </p:txBody>
      </p:sp>
      <p:pic>
        <p:nvPicPr>
          <p:cNvPr id="27" name="Graphique 26" descr="Schéma de réseau contour">
            <a:extLst>
              <a:ext uri="{FF2B5EF4-FFF2-40B4-BE49-F238E27FC236}">
                <a16:creationId xmlns:a16="http://schemas.microsoft.com/office/drawing/2014/main" id="{F4BE2BC7-97B6-ADCB-651B-16B3B7B766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8951" y="2540525"/>
            <a:ext cx="946047" cy="946047"/>
          </a:xfrm>
          <a:prstGeom prst="rect">
            <a:avLst/>
          </a:prstGeom>
        </p:spPr>
      </p:pic>
      <p:pic>
        <p:nvPicPr>
          <p:cNvPr id="28" name="Graphique 27" descr="Présentation avec organigramme  contour">
            <a:extLst>
              <a:ext uri="{FF2B5EF4-FFF2-40B4-BE49-F238E27FC236}">
                <a16:creationId xmlns:a16="http://schemas.microsoft.com/office/drawing/2014/main" id="{1F7163DE-446C-87A7-3627-EEB0BE68F1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4712" y="1322637"/>
            <a:ext cx="1010286" cy="1010286"/>
          </a:xfrm>
          <a:prstGeom prst="rect">
            <a:avLst/>
          </a:prstGeom>
        </p:spPr>
      </p:pic>
      <p:pic>
        <p:nvPicPr>
          <p:cNvPr id="29" name="Graphique 28" descr="Plan contour">
            <a:extLst>
              <a:ext uri="{FF2B5EF4-FFF2-40B4-BE49-F238E27FC236}">
                <a16:creationId xmlns:a16="http://schemas.microsoft.com/office/drawing/2014/main" id="{791C18F8-099A-80B7-149E-043DB91542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1377" y="3698019"/>
            <a:ext cx="1000424" cy="1000424"/>
          </a:xfrm>
          <a:prstGeom prst="rect">
            <a:avLst/>
          </a:prstGeom>
        </p:spPr>
      </p:pic>
      <p:pic>
        <p:nvPicPr>
          <p:cNvPr id="30" name="Graphique 29" descr="Travail à distance contour">
            <a:extLst>
              <a:ext uri="{FF2B5EF4-FFF2-40B4-BE49-F238E27FC236}">
                <a16:creationId xmlns:a16="http://schemas.microsoft.com/office/drawing/2014/main" id="{FA4C4BA9-328D-ECA8-5F01-D8DEDEDC3B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3327" y="5143592"/>
            <a:ext cx="1066493" cy="106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5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CEA58-37C4-6D5F-7DBA-F1BA88F91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E493200-D451-93DE-8DFF-0F008D29E281}"/>
              </a:ext>
            </a:extLst>
          </p:cNvPr>
          <p:cNvSpPr txBox="1"/>
          <p:nvPr/>
        </p:nvSpPr>
        <p:spPr>
          <a:xfrm>
            <a:off x="3199865" y="110240"/>
            <a:ext cx="6862195" cy="707886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4000" b="1" dirty="0">
                <a:solidFill>
                  <a:srgbClr val="E3BA77"/>
                </a:solidFill>
              </a:rPr>
              <a:t>SYNOPTIQUE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A542E1-4891-250E-115A-146FAE298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803" y="925932"/>
            <a:ext cx="7850321" cy="5467885"/>
          </a:xfrm>
          <a:prstGeom prst="rect">
            <a:avLst/>
          </a:prstGeom>
        </p:spPr>
      </p:pic>
      <p:pic>
        <p:nvPicPr>
          <p:cNvPr id="3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0BEB083E-19E6-77B5-BDCD-78E4D2209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631" y="190266"/>
            <a:ext cx="1340550" cy="8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BC46A1-0E5F-2E2F-63FA-2C592A6E3CA7}"/>
              </a:ext>
            </a:extLst>
          </p:cNvPr>
          <p:cNvSpPr/>
          <p:nvPr/>
        </p:nvSpPr>
        <p:spPr>
          <a:xfrm>
            <a:off x="-10311" y="0"/>
            <a:ext cx="1927255" cy="6926782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057F611-AAE7-5917-956B-390757BA651E}"/>
              </a:ext>
            </a:extLst>
          </p:cNvPr>
          <p:cNvSpPr txBox="1"/>
          <p:nvPr/>
        </p:nvSpPr>
        <p:spPr>
          <a:xfrm>
            <a:off x="-5157" y="6519446"/>
            <a:ext cx="1927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 6</a:t>
            </a:r>
          </a:p>
        </p:txBody>
      </p:sp>
      <p:pic>
        <p:nvPicPr>
          <p:cNvPr id="11" name="Graphique 10" descr="Présentation avec liste de vérification avec un remplissage uni">
            <a:hlinkClick r:id="rId5" action="ppaction://hlinksldjump"/>
            <a:extLst>
              <a:ext uri="{FF2B5EF4-FFF2-40B4-BE49-F238E27FC236}">
                <a16:creationId xmlns:a16="http://schemas.microsoft.com/office/drawing/2014/main" id="{113039EF-079D-0366-9E68-8775BA1867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095" y="60559"/>
            <a:ext cx="956003" cy="95600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41096EB4-ED17-97FD-9CC1-0244B4F98079}"/>
              </a:ext>
            </a:extLst>
          </p:cNvPr>
          <p:cNvSpPr txBox="1"/>
          <p:nvPr/>
        </p:nvSpPr>
        <p:spPr>
          <a:xfrm>
            <a:off x="-45837" y="983644"/>
            <a:ext cx="213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3183882-EB23-44AE-4F3D-BC6023F86562}"/>
              </a:ext>
            </a:extLst>
          </p:cNvPr>
          <p:cNvSpPr txBox="1"/>
          <p:nvPr/>
        </p:nvSpPr>
        <p:spPr>
          <a:xfrm>
            <a:off x="-224197" y="2136115"/>
            <a:ext cx="24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PRESENTATION DE L’ORGANISATION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A0C657B-1F89-790B-85F6-2A7361DDDC1C}"/>
              </a:ext>
            </a:extLst>
          </p:cNvPr>
          <p:cNvSpPr txBox="1"/>
          <p:nvPr/>
        </p:nvSpPr>
        <p:spPr>
          <a:xfrm>
            <a:off x="-135940" y="3559479"/>
            <a:ext cx="2094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EFD352E-75E8-38BB-E287-61F734D5D3AE}"/>
              </a:ext>
            </a:extLst>
          </p:cNvPr>
          <p:cNvSpPr txBox="1"/>
          <p:nvPr/>
        </p:nvSpPr>
        <p:spPr>
          <a:xfrm>
            <a:off x="-69190" y="4747569"/>
            <a:ext cx="209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DIAGRAMME DE SEQUENCE/ BLOC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95B4A80-9BC9-17F0-C6EB-4A13C5211D4C}"/>
              </a:ext>
            </a:extLst>
          </p:cNvPr>
          <p:cNvSpPr txBox="1"/>
          <p:nvPr/>
        </p:nvSpPr>
        <p:spPr>
          <a:xfrm>
            <a:off x="-257961" y="6211669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E3BA77"/>
                </a:solidFill>
              </a:rPr>
              <a:t>PARTIE PERSONELLE</a:t>
            </a:r>
          </a:p>
        </p:txBody>
      </p:sp>
      <p:pic>
        <p:nvPicPr>
          <p:cNvPr id="21" name="Graphique 20" descr="Schéma de réseau contour">
            <a:extLst>
              <a:ext uri="{FF2B5EF4-FFF2-40B4-BE49-F238E27FC236}">
                <a16:creationId xmlns:a16="http://schemas.microsoft.com/office/drawing/2014/main" id="{67F51D87-E609-CC52-E556-4ED58F2CF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450" y="2616687"/>
            <a:ext cx="942792" cy="942792"/>
          </a:xfrm>
          <a:prstGeom prst="rect">
            <a:avLst/>
          </a:prstGeom>
        </p:spPr>
      </p:pic>
      <p:pic>
        <p:nvPicPr>
          <p:cNvPr id="26" name="Graphique 25" descr="Présentation avec organigramme  contour">
            <a:extLst>
              <a:ext uri="{FF2B5EF4-FFF2-40B4-BE49-F238E27FC236}">
                <a16:creationId xmlns:a16="http://schemas.microsoft.com/office/drawing/2014/main" id="{3FC1F3D7-A651-D398-867F-AC0669BFEB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6663" y="1217709"/>
            <a:ext cx="1013778" cy="1013778"/>
          </a:xfrm>
          <a:prstGeom prst="rect">
            <a:avLst/>
          </a:prstGeom>
        </p:spPr>
      </p:pic>
      <p:pic>
        <p:nvPicPr>
          <p:cNvPr id="27" name="Graphique 26" descr="Plan contour">
            <a:extLst>
              <a:ext uri="{FF2B5EF4-FFF2-40B4-BE49-F238E27FC236}">
                <a16:creationId xmlns:a16="http://schemas.microsoft.com/office/drawing/2014/main" id="{C6BBF1E5-B7DA-21DB-65E0-4898389A8E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663" y="3815700"/>
            <a:ext cx="992436" cy="992436"/>
          </a:xfrm>
          <a:prstGeom prst="rect">
            <a:avLst/>
          </a:prstGeom>
        </p:spPr>
      </p:pic>
      <p:pic>
        <p:nvPicPr>
          <p:cNvPr id="28" name="Graphique 27" descr="Travail à distance contour">
            <a:extLst>
              <a:ext uri="{FF2B5EF4-FFF2-40B4-BE49-F238E27FC236}">
                <a16:creationId xmlns:a16="http://schemas.microsoft.com/office/drawing/2014/main" id="{40873EC5-C789-CC57-576A-20F64119B2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3095" y="5178204"/>
            <a:ext cx="1109458" cy="11094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7125A55-787C-C742-8B1D-7EF5D9DF1958}"/>
              </a:ext>
            </a:extLst>
          </p:cNvPr>
          <p:cNvSpPr/>
          <p:nvPr/>
        </p:nvSpPr>
        <p:spPr>
          <a:xfrm>
            <a:off x="0" y="0"/>
            <a:ext cx="1916943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4DA3EA-4A26-2D53-63AB-9E74950C27E3}"/>
              </a:ext>
            </a:extLst>
          </p:cNvPr>
          <p:cNvSpPr txBox="1"/>
          <p:nvPr/>
        </p:nvSpPr>
        <p:spPr>
          <a:xfrm>
            <a:off x="-5157" y="6519446"/>
            <a:ext cx="192725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Pages </a:t>
            </a:r>
            <a:r>
              <a:rPr lang="fr-FR" sz="1600" dirty="0">
                <a:solidFill>
                  <a:srgbClr val="E3BA77"/>
                </a:solidFill>
                <a:latin typeface="Calibri"/>
                <a:ea typeface="Times New Roman" panose="02020603050405020304" pitchFamily="18" charset="0"/>
                <a:cs typeface="Times New Roman"/>
              </a:rPr>
              <a:t>3</a:t>
            </a:r>
            <a:endParaRPr lang="fr-FR" sz="1600">
              <a:solidFill>
                <a:srgbClr val="E3BA77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que 6" descr="Présentation avec liste de vérification avec un remplissage uni">
            <a:hlinkClick r:id="rId5" action="ppaction://hlinksldjump"/>
            <a:extLst>
              <a:ext uri="{FF2B5EF4-FFF2-40B4-BE49-F238E27FC236}">
                <a16:creationId xmlns:a16="http://schemas.microsoft.com/office/drawing/2014/main" id="{F1C34E26-0B4C-7947-2478-8F5268E2D4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327" y="39066"/>
            <a:ext cx="1010286" cy="101028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AC504DD-08BF-2FCE-3640-6711904C0972}"/>
              </a:ext>
            </a:extLst>
          </p:cNvPr>
          <p:cNvSpPr txBox="1"/>
          <p:nvPr/>
        </p:nvSpPr>
        <p:spPr>
          <a:xfrm>
            <a:off x="-5157" y="1032106"/>
            <a:ext cx="2148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EF20E2-522F-071C-6329-07E5B31E8A24}"/>
              </a:ext>
            </a:extLst>
          </p:cNvPr>
          <p:cNvSpPr txBox="1"/>
          <p:nvPr/>
        </p:nvSpPr>
        <p:spPr>
          <a:xfrm>
            <a:off x="-241422" y="2218100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ORGANISATION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C25FD15-F8B9-09C3-9C50-F0C7F17F8C0C}"/>
              </a:ext>
            </a:extLst>
          </p:cNvPr>
          <p:cNvSpPr txBox="1"/>
          <p:nvPr/>
        </p:nvSpPr>
        <p:spPr>
          <a:xfrm>
            <a:off x="-279687" y="3419236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AABB99F-EDD4-F3A5-7DA0-5FFC093BB847}"/>
              </a:ext>
            </a:extLst>
          </p:cNvPr>
          <p:cNvSpPr txBox="1"/>
          <p:nvPr/>
        </p:nvSpPr>
        <p:spPr>
          <a:xfrm>
            <a:off x="-38791" y="4620372"/>
            <a:ext cx="199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DIAGRAMME DE SEQUENCE/ BLOC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28C2E56-4434-A3DB-0211-28F69CBBBD55}"/>
              </a:ext>
            </a:extLst>
          </p:cNvPr>
          <p:cNvSpPr txBox="1"/>
          <p:nvPr/>
        </p:nvSpPr>
        <p:spPr>
          <a:xfrm>
            <a:off x="-224704" y="6143200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E3BA77"/>
                </a:solidFill>
              </a:rPr>
              <a:t>PARTIE PERSONELLE</a:t>
            </a:r>
          </a:p>
        </p:txBody>
      </p:sp>
      <p:pic>
        <p:nvPicPr>
          <p:cNvPr id="22" name="Graphique 21" descr="Schéma de réseau contour">
            <a:extLst>
              <a:ext uri="{FF2B5EF4-FFF2-40B4-BE49-F238E27FC236}">
                <a16:creationId xmlns:a16="http://schemas.microsoft.com/office/drawing/2014/main" id="{2A8049DE-06D3-70B7-AB33-D3800101B8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8951" y="2540525"/>
            <a:ext cx="946047" cy="946047"/>
          </a:xfrm>
          <a:prstGeom prst="rect">
            <a:avLst/>
          </a:prstGeom>
        </p:spPr>
      </p:pic>
      <p:pic>
        <p:nvPicPr>
          <p:cNvPr id="23" name="Graphique 22" descr="Présentation avec organigramme  contour">
            <a:extLst>
              <a:ext uri="{FF2B5EF4-FFF2-40B4-BE49-F238E27FC236}">
                <a16:creationId xmlns:a16="http://schemas.microsoft.com/office/drawing/2014/main" id="{D1C6B785-A3D6-A07E-B3BF-1FBBE0B013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4712" y="1322637"/>
            <a:ext cx="1010286" cy="1010286"/>
          </a:xfrm>
          <a:prstGeom prst="rect">
            <a:avLst/>
          </a:prstGeom>
        </p:spPr>
      </p:pic>
      <p:pic>
        <p:nvPicPr>
          <p:cNvPr id="24" name="Graphique 23" descr="Plan contour">
            <a:extLst>
              <a:ext uri="{FF2B5EF4-FFF2-40B4-BE49-F238E27FC236}">
                <a16:creationId xmlns:a16="http://schemas.microsoft.com/office/drawing/2014/main" id="{A8EBE3EC-D732-0143-9BF1-34D227288E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377" y="3698019"/>
            <a:ext cx="1000424" cy="1000424"/>
          </a:xfrm>
          <a:prstGeom prst="rect">
            <a:avLst/>
          </a:prstGeom>
        </p:spPr>
      </p:pic>
      <p:pic>
        <p:nvPicPr>
          <p:cNvPr id="25" name="Graphique 24" descr="Travail à distance contour">
            <a:extLst>
              <a:ext uri="{FF2B5EF4-FFF2-40B4-BE49-F238E27FC236}">
                <a16:creationId xmlns:a16="http://schemas.microsoft.com/office/drawing/2014/main" id="{BF62F7DE-E9BE-5497-A6DD-F477481143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3327" y="5143592"/>
            <a:ext cx="1066493" cy="106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9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CEA58-37C4-6D5F-7DBA-F1BA88F91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E493200-D451-93DE-8DFF-0F008D29E281}"/>
              </a:ext>
            </a:extLst>
          </p:cNvPr>
          <p:cNvSpPr txBox="1"/>
          <p:nvPr/>
        </p:nvSpPr>
        <p:spPr>
          <a:xfrm>
            <a:off x="2358770" y="135415"/>
            <a:ext cx="8124861" cy="707886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4000" b="1" dirty="0">
                <a:solidFill>
                  <a:srgbClr val="E3BA77"/>
                </a:solidFill>
              </a:rPr>
              <a:t>ORGANISATION</a:t>
            </a:r>
          </a:p>
        </p:txBody>
      </p:sp>
      <p:pic>
        <p:nvPicPr>
          <p:cNvPr id="3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55CF1741-E944-26B7-4D93-2D8111D81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631" y="190266"/>
            <a:ext cx="1340550" cy="8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00F0E6F-EECB-CB26-4D66-930DB5C3D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874" y="2054987"/>
            <a:ext cx="9261577" cy="30507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8B788C-1F04-4A3C-84C9-9D3CC9BC3384}"/>
              </a:ext>
            </a:extLst>
          </p:cNvPr>
          <p:cNvSpPr/>
          <p:nvPr/>
        </p:nvSpPr>
        <p:spPr>
          <a:xfrm>
            <a:off x="-10311" y="0"/>
            <a:ext cx="1927255" cy="6926782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CA6410F-5EAB-50E2-F3D3-C05760162A11}"/>
              </a:ext>
            </a:extLst>
          </p:cNvPr>
          <p:cNvSpPr txBox="1"/>
          <p:nvPr/>
        </p:nvSpPr>
        <p:spPr>
          <a:xfrm>
            <a:off x="-5157" y="6519446"/>
            <a:ext cx="1927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 3</a:t>
            </a:r>
          </a:p>
        </p:txBody>
      </p:sp>
      <p:pic>
        <p:nvPicPr>
          <p:cNvPr id="11" name="Graphique 10" descr="Présentation avec liste de vérification avec un remplissage uni">
            <a:hlinkClick r:id="rId4" action="ppaction://hlinksldjump"/>
            <a:extLst>
              <a:ext uri="{FF2B5EF4-FFF2-40B4-BE49-F238E27FC236}">
                <a16:creationId xmlns:a16="http://schemas.microsoft.com/office/drawing/2014/main" id="{DF82B93D-E2E4-D056-D882-1C3DBB9BD0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3095" y="60559"/>
            <a:ext cx="956003" cy="95600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76DF4673-3037-CFA6-AAB0-6C2297E09C17}"/>
              </a:ext>
            </a:extLst>
          </p:cNvPr>
          <p:cNvSpPr txBox="1"/>
          <p:nvPr/>
        </p:nvSpPr>
        <p:spPr>
          <a:xfrm>
            <a:off x="-45837" y="983644"/>
            <a:ext cx="213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7E7B722-952C-57E3-87E9-5ACCAF87718C}"/>
              </a:ext>
            </a:extLst>
          </p:cNvPr>
          <p:cNvSpPr txBox="1"/>
          <p:nvPr/>
        </p:nvSpPr>
        <p:spPr>
          <a:xfrm>
            <a:off x="-224197" y="2136115"/>
            <a:ext cx="24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PRESENTATION DE L’ORGANISATION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A7AC449-DA75-B869-29D8-84C07877183A}"/>
              </a:ext>
            </a:extLst>
          </p:cNvPr>
          <p:cNvSpPr txBox="1"/>
          <p:nvPr/>
        </p:nvSpPr>
        <p:spPr>
          <a:xfrm>
            <a:off x="-135940" y="3559479"/>
            <a:ext cx="2094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D36070D-25DE-5270-AB0B-9739E54A7F24}"/>
              </a:ext>
            </a:extLst>
          </p:cNvPr>
          <p:cNvSpPr txBox="1"/>
          <p:nvPr/>
        </p:nvSpPr>
        <p:spPr>
          <a:xfrm>
            <a:off x="-69190" y="4747569"/>
            <a:ext cx="209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DIAGRAMME DE SEQUENCE/ BLOC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1D0FE6A-0BEC-5695-1369-252CCAFB68CD}"/>
              </a:ext>
            </a:extLst>
          </p:cNvPr>
          <p:cNvSpPr txBox="1"/>
          <p:nvPr/>
        </p:nvSpPr>
        <p:spPr>
          <a:xfrm>
            <a:off x="-257961" y="6211669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E3BA77"/>
                </a:solidFill>
              </a:rPr>
              <a:t>PARTIE PERSONELLE</a:t>
            </a:r>
          </a:p>
        </p:txBody>
      </p:sp>
      <p:pic>
        <p:nvPicPr>
          <p:cNvPr id="21" name="Graphique 20" descr="Schéma de réseau contour">
            <a:extLst>
              <a:ext uri="{FF2B5EF4-FFF2-40B4-BE49-F238E27FC236}">
                <a16:creationId xmlns:a16="http://schemas.microsoft.com/office/drawing/2014/main" id="{6161572A-EB33-7B19-CFD8-68C544CAE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450" y="2616687"/>
            <a:ext cx="942792" cy="942792"/>
          </a:xfrm>
          <a:prstGeom prst="rect">
            <a:avLst/>
          </a:prstGeom>
        </p:spPr>
      </p:pic>
      <p:pic>
        <p:nvPicPr>
          <p:cNvPr id="26" name="Graphique 25" descr="Présentation avec organigramme  contour">
            <a:extLst>
              <a:ext uri="{FF2B5EF4-FFF2-40B4-BE49-F238E27FC236}">
                <a16:creationId xmlns:a16="http://schemas.microsoft.com/office/drawing/2014/main" id="{81D9FA10-6E33-032B-90FD-345365744E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6663" y="1217709"/>
            <a:ext cx="1013778" cy="1013778"/>
          </a:xfrm>
          <a:prstGeom prst="rect">
            <a:avLst/>
          </a:prstGeom>
        </p:spPr>
      </p:pic>
      <p:pic>
        <p:nvPicPr>
          <p:cNvPr id="27" name="Graphique 26" descr="Plan contour">
            <a:extLst>
              <a:ext uri="{FF2B5EF4-FFF2-40B4-BE49-F238E27FC236}">
                <a16:creationId xmlns:a16="http://schemas.microsoft.com/office/drawing/2014/main" id="{1DE62104-D33F-ED01-85E0-2D35252127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6663" y="3815700"/>
            <a:ext cx="992436" cy="992436"/>
          </a:xfrm>
          <a:prstGeom prst="rect">
            <a:avLst/>
          </a:prstGeom>
        </p:spPr>
      </p:pic>
      <p:pic>
        <p:nvPicPr>
          <p:cNvPr id="28" name="Graphique 27" descr="Travail à distance contour">
            <a:extLst>
              <a:ext uri="{FF2B5EF4-FFF2-40B4-BE49-F238E27FC236}">
                <a16:creationId xmlns:a16="http://schemas.microsoft.com/office/drawing/2014/main" id="{D97BE8EC-8B2E-8B78-C831-8433794C87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3095" y="5178204"/>
            <a:ext cx="1109458" cy="11094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E47581E-1B8B-F011-4F69-E6E3AA1934A0}"/>
              </a:ext>
            </a:extLst>
          </p:cNvPr>
          <p:cNvSpPr/>
          <p:nvPr/>
        </p:nvSpPr>
        <p:spPr>
          <a:xfrm>
            <a:off x="0" y="0"/>
            <a:ext cx="1916943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A1A3EF2-24B6-6BC3-7881-6A7E3C19448A}"/>
              </a:ext>
            </a:extLst>
          </p:cNvPr>
          <p:cNvSpPr txBox="1"/>
          <p:nvPr/>
        </p:nvSpPr>
        <p:spPr>
          <a:xfrm>
            <a:off x="-5157" y="6519446"/>
            <a:ext cx="192725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Pages </a:t>
            </a:r>
            <a:r>
              <a:rPr lang="fr-FR" sz="1600" dirty="0">
                <a:solidFill>
                  <a:srgbClr val="E3BA77"/>
                </a:solidFill>
                <a:latin typeface="Calibri"/>
                <a:ea typeface="Times New Roman" panose="02020603050405020304" pitchFamily="18" charset="0"/>
                <a:cs typeface="Times New Roman"/>
              </a:rPr>
              <a:t>4</a:t>
            </a:r>
            <a:endParaRPr lang="fr-FR" sz="1600">
              <a:solidFill>
                <a:srgbClr val="E3BA77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que 6" descr="Présentation avec liste de vérification avec un remplissage uni">
            <a:hlinkClick r:id="rId4" action="ppaction://hlinksldjump"/>
            <a:extLst>
              <a:ext uri="{FF2B5EF4-FFF2-40B4-BE49-F238E27FC236}">
                <a16:creationId xmlns:a16="http://schemas.microsoft.com/office/drawing/2014/main" id="{B9E4FDBB-DE6C-4041-671B-ABC791ABF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3327" y="39066"/>
            <a:ext cx="1010286" cy="101028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9100557-6D67-3818-5E02-376E99EBC7BB}"/>
              </a:ext>
            </a:extLst>
          </p:cNvPr>
          <p:cNvSpPr txBox="1"/>
          <p:nvPr/>
        </p:nvSpPr>
        <p:spPr>
          <a:xfrm>
            <a:off x="-5157" y="1032106"/>
            <a:ext cx="2148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21C9328-5352-91DA-E67E-826943D593D9}"/>
              </a:ext>
            </a:extLst>
          </p:cNvPr>
          <p:cNvSpPr txBox="1"/>
          <p:nvPr/>
        </p:nvSpPr>
        <p:spPr>
          <a:xfrm>
            <a:off x="-241422" y="2218100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ORGANISATION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28BB326-A81C-B876-FB5B-B818EBEF93E9}"/>
              </a:ext>
            </a:extLst>
          </p:cNvPr>
          <p:cNvSpPr txBox="1"/>
          <p:nvPr/>
        </p:nvSpPr>
        <p:spPr>
          <a:xfrm>
            <a:off x="-279687" y="3419236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13A7AA4-FA59-3CD8-97CD-173910B33BDE}"/>
              </a:ext>
            </a:extLst>
          </p:cNvPr>
          <p:cNvSpPr txBox="1"/>
          <p:nvPr/>
        </p:nvSpPr>
        <p:spPr>
          <a:xfrm>
            <a:off x="-38791" y="4620372"/>
            <a:ext cx="199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DIAGRAMME DE SEQUENCE/ BLOC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EDDCA1C-AD31-BF06-C21D-A8B3A6B8E101}"/>
              </a:ext>
            </a:extLst>
          </p:cNvPr>
          <p:cNvSpPr txBox="1"/>
          <p:nvPr/>
        </p:nvSpPr>
        <p:spPr>
          <a:xfrm>
            <a:off x="-224704" y="6143200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E3BA77"/>
                </a:solidFill>
              </a:rPr>
              <a:t>PARTIE PERSONELLE</a:t>
            </a:r>
          </a:p>
        </p:txBody>
      </p:sp>
      <p:pic>
        <p:nvPicPr>
          <p:cNvPr id="22" name="Graphique 21" descr="Schéma de réseau contour">
            <a:extLst>
              <a:ext uri="{FF2B5EF4-FFF2-40B4-BE49-F238E27FC236}">
                <a16:creationId xmlns:a16="http://schemas.microsoft.com/office/drawing/2014/main" id="{F158B361-BA22-3F8D-3594-FBC794BC81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8951" y="2540525"/>
            <a:ext cx="946047" cy="946047"/>
          </a:xfrm>
          <a:prstGeom prst="rect">
            <a:avLst/>
          </a:prstGeom>
        </p:spPr>
      </p:pic>
      <p:pic>
        <p:nvPicPr>
          <p:cNvPr id="23" name="Graphique 22" descr="Présentation avec organigramme  contour">
            <a:extLst>
              <a:ext uri="{FF2B5EF4-FFF2-40B4-BE49-F238E27FC236}">
                <a16:creationId xmlns:a16="http://schemas.microsoft.com/office/drawing/2014/main" id="{14910149-4395-31CA-BC27-E5167FA507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4712" y="1322637"/>
            <a:ext cx="1010286" cy="1010286"/>
          </a:xfrm>
          <a:prstGeom prst="rect">
            <a:avLst/>
          </a:prstGeom>
        </p:spPr>
      </p:pic>
      <p:pic>
        <p:nvPicPr>
          <p:cNvPr id="24" name="Graphique 23" descr="Plan contour">
            <a:extLst>
              <a:ext uri="{FF2B5EF4-FFF2-40B4-BE49-F238E27FC236}">
                <a16:creationId xmlns:a16="http://schemas.microsoft.com/office/drawing/2014/main" id="{6E8488AC-50C3-38F3-7A3F-E844E4B905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1377" y="3698019"/>
            <a:ext cx="1000424" cy="1000424"/>
          </a:xfrm>
          <a:prstGeom prst="rect">
            <a:avLst/>
          </a:prstGeom>
        </p:spPr>
      </p:pic>
      <p:pic>
        <p:nvPicPr>
          <p:cNvPr id="25" name="Graphique 24" descr="Travail à distance contour">
            <a:extLst>
              <a:ext uri="{FF2B5EF4-FFF2-40B4-BE49-F238E27FC236}">
                <a16:creationId xmlns:a16="http://schemas.microsoft.com/office/drawing/2014/main" id="{436A99EA-4046-79AA-2F9C-F105620AF4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3327" y="5143592"/>
            <a:ext cx="1066493" cy="106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42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A203B-7702-83DE-6216-A2DF788EB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FA55C63-6063-C515-3068-F63203C75CCE}"/>
              </a:ext>
            </a:extLst>
          </p:cNvPr>
          <p:cNvSpPr txBox="1"/>
          <p:nvPr/>
        </p:nvSpPr>
        <p:spPr>
          <a:xfrm>
            <a:off x="3078758" y="132601"/>
            <a:ext cx="6862195" cy="707886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4000" b="1" dirty="0">
                <a:solidFill>
                  <a:srgbClr val="E3BA77"/>
                </a:solidFill>
              </a:rPr>
              <a:t>ORAGANISATION</a:t>
            </a:r>
          </a:p>
        </p:txBody>
      </p:sp>
      <p:pic>
        <p:nvPicPr>
          <p:cNvPr id="3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56B3BBE7-5AEA-BCE2-888F-25FDB25E4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631" y="190266"/>
            <a:ext cx="1340550" cy="8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12100FD-4684-02FF-6BA9-1175C34EC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188" y="1850211"/>
            <a:ext cx="10149331" cy="37915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6417C9-E466-A564-CA68-CD3F326EBAA5}"/>
              </a:ext>
            </a:extLst>
          </p:cNvPr>
          <p:cNvSpPr/>
          <p:nvPr/>
        </p:nvSpPr>
        <p:spPr>
          <a:xfrm>
            <a:off x="-10311" y="0"/>
            <a:ext cx="1927255" cy="6926782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A680217-A7ED-A1F9-8F3A-4214F9961A87}"/>
              </a:ext>
            </a:extLst>
          </p:cNvPr>
          <p:cNvSpPr txBox="1"/>
          <p:nvPr/>
        </p:nvSpPr>
        <p:spPr>
          <a:xfrm>
            <a:off x="-5157" y="6519446"/>
            <a:ext cx="1927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 4</a:t>
            </a:r>
          </a:p>
        </p:txBody>
      </p:sp>
      <p:pic>
        <p:nvPicPr>
          <p:cNvPr id="11" name="Graphique 10" descr="Présentation avec liste de vérification avec un remplissage uni">
            <a:hlinkClick r:id="rId4" action="ppaction://hlinksldjump"/>
            <a:extLst>
              <a:ext uri="{FF2B5EF4-FFF2-40B4-BE49-F238E27FC236}">
                <a16:creationId xmlns:a16="http://schemas.microsoft.com/office/drawing/2014/main" id="{FE622B4B-90CC-BB43-5DF0-756BD01E57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3095" y="60559"/>
            <a:ext cx="956003" cy="95600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8033D60-6B94-6CD5-E907-3FB6FC3325F7}"/>
              </a:ext>
            </a:extLst>
          </p:cNvPr>
          <p:cNvSpPr txBox="1"/>
          <p:nvPr/>
        </p:nvSpPr>
        <p:spPr>
          <a:xfrm>
            <a:off x="-45837" y="983644"/>
            <a:ext cx="213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C59C611-6678-FE98-E4AC-4882DBECF0BF}"/>
              </a:ext>
            </a:extLst>
          </p:cNvPr>
          <p:cNvSpPr txBox="1"/>
          <p:nvPr/>
        </p:nvSpPr>
        <p:spPr>
          <a:xfrm>
            <a:off x="-224197" y="2136115"/>
            <a:ext cx="24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PRESENTATION DE L’ORGANISATION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9071266-9AFA-3AE8-8CE8-5CC73202F113}"/>
              </a:ext>
            </a:extLst>
          </p:cNvPr>
          <p:cNvSpPr txBox="1"/>
          <p:nvPr/>
        </p:nvSpPr>
        <p:spPr>
          <a:xfrm>
            <a:off x="-135940" y="3559479"/>
            <a:ext cx="2094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A3B3057-7990-9E86-93C9-38EC5BAA1B8C}"/>
              </a:ext>
            </a:extLst>
          </p:cNvPr>
          <p:cNvSpPr txBox="1"/>
          <p:nvPr/>
        </p:nvSpPr>
        <p:spPr>
          <a:xfrm>
            <a:off x="-69190" y="4747569"/>
            <a:ext cx="209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DIAGRAMME DE SEQUENCE/ BLOC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B2A562A-0485-9D7E-DA09-8D1C388A3579}"/>
              </a:ext>
            </a:extLst>
          </p:cNvPr>
          <p:cNvSpPr txBox="1"/>
          <p:nvPr/>
        </p:nvSpPr>
        <p:spPr>
          <a:xfrm>
            <a:off x="-257961" y="6211669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E3BA77"/>
                </a:solidFill>
              </a:rPr>
              <a:t>PARTIE PERSONELLE</a:t>
            </a:r>
          </a:p>
        </p:txBody>
      </p:sp>
      <p:pic>
        <p:nvPicPr>
          <p:cNvPr id="21" name="Graphique 20" descr="Schéma de réseau contour">
            <a:extLst>
              <a:ext uri="{FF2B5EF4-FFF2-40B4-BE49-F238E27FC236}">
                <a16:creationId xmlns:a16="http://schemas.microsoft.com/office/drawing/2014/main" id="{DE4361D7-3A3A-812A-1309-48ED676EF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450" y="2616687"/>
            <a:ext cx="942792" cy="942792"/>
          </a:xfrm>
          <a:prstGeom prst="rect">
            <a:avLst/>
          </a:prstGeom>
        </p:spPr>
      </p:pic>
      <p:pic>
        <p:nvPicPr>
          <p:cNvPr id="26" name="Graphique 25" descr="Présentation avec organigramme  contour">
            <a:extLst>
              <a:ext uri="{FF2B5EF4-FFF2-40B4-BE49-F238E27FC236}">
                <a16:creationId xmlns:a16="http://schemas.microsoft.com/office/drawing/2014/main" id="{8E4BAB4B-263C-2E27-762E-0732F1EFA3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6663" y="1217709"/>
            <a:ext cx="1013778" cy="1013778"/>
          </a:xfrm>
          <a:prstGeom prst="rect">
            <a:avLst/>
          </a:prstGeom>
        </p:spPr>
      </p:pic>
      <p:pic>
        <p:nvPicPr>
          <p:cNvPr id="27" name="Graphique 26" descr="Plan contour">
            <a:extLst>
              <a:ext uri="{FF2B5EF4-FFF2-40B4-BE49-F238E27FC236}">
                <a16:creationId xmlns:a16="http://schemas.microsoft.com/office/drawing/2014/main" id="{2D922C14-E50C-654F-5A4A-6D683BA247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6663" y="3815700"/>
            <a:ext cx="992436" cy="992436"/>
          </a:xfrm>
          <a:prstGeom prst="rect">
            <a:avLst/>
          </a:prstGeom>
        </p:spPr>
      </p:pic>
      <p:pic>
        <p:nvPicPr>
          <p:cNvPr id="28" name="Graphique 27" descr="Travail à distance contour">
            <a:extLst>
              <a:ext uri="{FF2B5EF4-FFF2-40B4-BE49-F238E27FC236}">
                <a16:creationId xmlns:a16="http://schemas.microsoft.com/office/drawing/2014/main" id="{0D810A6E-D2A5-E867-994E-91A0A98C12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3095" y="5178204"/>
            <a:ext cx="1109458" cy="11094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4C32C1-0123-0C64-B11B-05917F92D5CC}"/>
              </a:ext>
            </a:extLst>
          </p:cNvPr>
          <p:cNvSpPr/>
          <p:nvPr/>
        </p:nvSpPr>
        <p:spPr>
          <a:xfrm>
            <a:off x="0" y="0"/>
            <a:ext cx="1916943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243C4C-2A70-FDD9-30C5-78AA79C65293}"/>
              </a:ext>
            </a:extLst>
          </p:cNvPr>
          <p:cNvSpPr txBox="1"/>
          <p:nvPr/>
        </p:nvSpPr>
        <p:spPr>
          <a:xfrm>
            <a:off x="-5157" y="6519446"/>
            <a:ext cx="192725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Pages </a:t>
            </a:r>
            <a:r>
              <a:rPr lang="fr-FR" sz="1600" dirty="0">
                <a:solidFill>
                  <a:srgbClr val="E3BA77"/>
                </a:solidFill>
                <a:latin typeface="Calibri"/>
                <a:ea typeface="Times New Roman" panose="02020603050405020304" pitchFamily="18" charset="0"/>
                <a:cs typeface="Times New Roman"/>
              </a:rPr>
              <a:t>5</a:t>
            </a:r>
            <a:endParaRPr lang="fr-FR" sz="1600">
              <a:solidFill>
                <a:srgbClr val="E3BA77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raphique 7" descr="Présentation avec liste de vérification avec un remplissage uni">
            <a:hlinkClick r:id="rId4" action="ppaction://hlinksldjump"/>
            <a:extLst>
              <a:ext uri="{FF2B5EF4-FFF2-40B4-BE49-F238E27FC236}">
                <a16:creationId xmlns:a16="http://schemas.microsoft.com/office/drawing/2014/main" id="{5E55C7C1-98DA-F4A3-111D-7A247AA9B3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3327" y="39066"/>
            <a:ext cx="1010286" cy="101028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A0FB1B0-0E99-5C2C-62DE-D41C97B16D46}"/>
              </a:ext>
            </a:extLst>
          </p:cNvPr>
          <p:cNvSpPr txBox="1"/>
          <p:nvPr/>
        </p:nvSpPr>
        <p:spPr>
          <a:xfrm>
            <a:off x="-5157" y="1032106"/>
            <a:ext cx="2148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C856A36-6688-D9A4-8569-494422E5DA33}"/>
              </a:ext>
            </a:extLst>
          </p:cNvPr>
          <p:cNvSpPr txBox="1"/>
          <p:nvPr/>
        </p:nvSpPr>
        <p:spPr>
          <a:xfrm>
            <a:off x="-241422" y="2218100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ORGANISATION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832B3A8-B7CF-FE42-800F-8E3C362798A7}"/>
              </a:ext>
            </a:extLst>
          </p:cNvPr>
          <p:cNvSpPr txBox="1"/>
          <p:nvPr/>
        </p:nvSpPr>
        <p:spPr>
          <a:xfrm>
            <a:off x="-279687" y="3419236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4D2DF98-B3A1-7ED7-F6AC-3C4DF70D8DEE}"/>
              </a:ext>
            </a:extLst>
          </p:cNvPr>
          <p:cNvSpPr txBox="1"/>
          <p:nvPr/>
        </p:nvSpPr>
        <p:spPr>
          <a:xfrm>
            <a:off x="-38791" y="4620372"/>
            <a:ext cx="199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DIAGRAMME DE SEQUENCE/ BLOC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1F0DB5E-157B-271F-1816-ED6E84D6F646}"/>
              </a:ext>
            </a:extLst>
          </p:cNvPr>
          <p:cNvSpPr txBox="1"/>
          <p:nvPr/>
        </p:nvSpPr>
        <p:spPr>
          <a:xfrm>
            <a:off x="-224704" y="6143200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E3BA77"/>
                </a:solidFill>
              </a:rPr>
              <a:t>PARTIE PERSONELLE</a:t>
            </a:r>
          </a:p>
        </p:txBody>
      </p:sp>
      <p:pic>
        <p:nvPicPr>
          <p:cNvPr id="23" name="Graphique 22" descr="Schéma de réseau contour">
            <a:extLst>
              <a:ext uri="{FF2B5EF4-FFF2-40B4-BE49-F238E27FC236}">
                <a16:creationId xmlns:a16="http://schemas.microsoft.com/office/drawing/2014/main" id="{090E892E-9251-B1FE-324D-5C968CE5A2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8951" y="2540525"/>
            <a:ext cx="946047" cy="946047"/>
          </a:xfrm>
          <a:prstGeom prst="rect">
            <a:avLst/>
          </a:prstGeom>
        </p:spPr>
      </p:pic>
      <p:pic>
        <p:nvPicPr>
          <p:cNvPr id="24" name="Graphique 23" descr="Présentation avec organigramme  contour">
            <a:extLst>
              <a:ext uri="{FF2B5EF4-FFF2-40B4-BE49-F238E27FC236}">
                <a16:creationId xmlns:a16="http://schemas.microsoft.com/office/drawing/2014/main" id="{C673509A-6087-F229-2F42-9B9ADD7ECE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4712" y="1322637"/>
            <a:ext cx="1010286" cy="1010286"/>
          </a:xfrm>
          <a:prstGeom prst="rect">
            <a:avLst/>
          </a:prstGeom>
        </p:spPr>
      </p:pic>
      <p:pic>
        <p:nvPicPr>
          <p:cNvPr id="25" name="Graphique 24" descr="Plan contour">
            <a:extLst>
              <a:ext uri="{FF2B5EF4-FFF2-40B4-BE49-F238E27FC236}">
                <a16:creationId xmlns:a16="http://schemas.microsoft.com/office/drawing/2014/main" id="{026F3415-FE6B-1671-C491-4A27E83B2A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1377" y="3698019"/>
            <a:ext cx="1000424" cy="1000424"/>
          </a:xfrm>
          <a:prstGeom prst="rect">
            <a:avLst/>
          </a:prstGeom>
        </p:spPr>
      </p:pic>
      <p:pic>
        <p:nvPicPr>
          <p:cNvPr id="30" name="Graphique 29" descr="Travail à distance contour">
            <a:extLst>
              <a:ext uri="{FF2B5EF4-FFF2-40B4-BE49-F238E27FC236}">
                <a16:creationId xmlns:a16="http://schemas.microsoft.com/office/drawing/2014/main" id="{805F914F-F149-12E2-8461-1BEC15DBC7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3327" y="5143592"/>
            <a:ext cx="1066493" cy="106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17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7F3E5-2EE2-72E3-13E6-0ABD350B6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10CB7E68-5DF9-95C1-CB70-9E56947BF7A5}"/>
              </a:ext>
            </a:extLst>
          </p:cNvPr>
          <p:cNvSpPr txBox="1"/>
          <p:nvPr/>
        </p:nvSpPr>
        <p:spPr>
          <a:xfrm>
            <a:off x="3078758" y="132601"/>
            <a:ext cx="6862195" cy="707886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4000" b="1" dirty="0">
                <a:solidFill>
                  <a:srgbClr val="E3BA77"/>
                </a:solidFill>
              </a:rPr>
              <a:t>ORGANISATION</a:t>
            </a:r>
          </a:p>
        </p:txBody>
      </p:sp>
      <p:pic>
        <p:nvPicPr>
          <p:cNvPr id="3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D5C2E354-323F-A266-C43F-EA1E61E30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631" y="190266"/>
            <a:ext cx="1340550" cy="8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7798D65-B98F-0F8E-E16B-389FCA2BD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707" y="1445381"/>
            <a:ext cx="9393714" cy="47332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C8BF65-2D13-3283-AC27-5DF70BC0F3FA}"/>
              </a:ext>
            </a:extLst>
          </p:cNvPr>
          <p:cNvSpPr/>
          <p:nvPr/>
        </p:nvSpPr>
        <p:spPr>
          <a:xfrm>
            <a:off x="-10311" y="0"/>
            <a:ext cx="1927255" cy="6926782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8463A18-C41C-61B4-63E5-727273106348}"/>
              </a:ext>
            </a:extLst>
          </p:cNvPr>
          <p:cNvSpPr txBox="1"/>
          <p:nvPr/>
        </p:nvSpPr>
        <p:spPr>
          <a:xfrm>
            <a:off x="-5157" y="6519446"/>
            <a:ext cx="1927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 5</a:t>
            </a:r>
          </a:p>
        </p:txBody>
      </p:sp>
      <p:pic>
        <p:nvPicPr>
          <p:cNvPr id="11" name="Graphique 10" descr="Présentation avec liste de vérification avec un remplissage uni">
            <a:hlinkClick r:id="rId4" action="ppaction://hlinksldjump"/>
            <a:extLst>
              <a:ext uri="{FF2B5EF4-FFF2-40B4-BE49-F238E27FC236}">
                <a16:creationId xmlns:a16="http://schemas.microsoft.com/office/drawing/2014/main" id="{6A294F95-6126-3603-42DD-79174D8AF5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3095" y="60559"/>
            <a:ext cx="956003" cy="95600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6E04E07-42CD-8F24-F3C5-59A2C76EE90D}"/>
              </a:ext>
            </a:extLst>
          </p:cNvPr>
          <p:cNvSpPr txBox="1"/>
          <p:nvPr/>
        </p:nvSpPr>
        <p:spPr>
          <a:xfrm>
            <a:off x="-45837" y="983644"/>
            <a:ext cx="213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0EDCF71-313B-F156-CD1A-B707CA78F460}"/>
              </a:ext>
            </a:extLst>
          </p:cNvPr>
          <p:cNvSpPr txBox="1"/>
          <p:nvPr/>
        </p:nvSpPr>
        <p:spPr>
          <a:xfrm>
            <a:off x="-224197" y="2136115"/>
            <a:ext cx="24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PRESENTATION DE L’ORGANISATION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33E4C48-01CF-6481-5B01-CACE44F1AC8B}"/>
              </a:ext>
            </a:extLst>
          </p:cNvPr>
          <p:cNvSpPr txBox="1"/>
          <p:nvPr/>
        </p:nvSpPr>
        <p:spPr>
          <a:xfrm>
            <a:off x="-135940" y="3559479"/>
            <a:ext cx="2094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8A97769-B4A4-EB3C-10E3-CE71ACB18135}"/>
              </a:ext>
            </a:extLst>
          </p:cNvPr>
          <p:cNvSpPr txBox="1"/>
          <p:nvPr/>
        </p:nvSpPr>
        <p:spPr>
          <a:xfrm>
            <a:off x="-69190" y="4747569"/>
            <a:ext cx="209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DIAGRAMME DE SEQUENCE/ BLOC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2826A08-9ABF-FAE0-7A15-759DC5C21BCD}"/>
              </a:ext>
            </a:extLst>
          </p:cNvPr>
          <p:cNvSpPr txBox="1"/>
          <p:nvPr/>
        </p:nvSpPr>
        <p:spPr>
          <a:xfrm>
            <a:off x="-257961" y="6211669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E3BA77"/>
                </a:solidFill>
              </a:rPr>
              <a:t>PARTIE PERSONELLE</a:t>
            </a:r>
          </a:p>
        </p:txBody>
      </p:sp>
      <p:pic>
        <p:nvPicPr>
          <p:cNvPr id="21" name="Graphique 20" descr="Schéma de réseau contour">
            <a:extLst>
              <a:ext uri="{FF2B5EF4-FFF2-40B4-BE49-F238E27FC236}">
                <a16:creationId xmlns:a16="http://schemas.microsoft.com/office/drawing/2014/main" id="{F51196B5-D910-D0BD-CDD8-8BF322B066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450" y="2616687"/>
            <a:ext cx="942792" cy="942792"/>
          </a:xfrm>
          <a:prstGeom prst="rect">
            <a:avLst/>
          </a:prstGeom>
        </p:spPr>
      </p:pic>
      <p:pic>
        <p:nvPicPr>
          <p:cNvPr id="26" name="Graphique 25" descr="Présentation avec organigramme  contour">
            <a:extLst>
              <a:ext uri="{FF2B5EF4-FFF2-40B4-BE49-F238E27FC236}">
                <a16:creationId xmlns:a16="http://schemas.microsoft.com/office/drawing/2014/main" id="{531D8AC0-4689-AA76-CA3C-B8C5549AA5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6663" y="1217709"/>
            <a:ext cx="1013778" cy="1013778"/>
          </a:xfrm>
          <a:prstGeom prst="rect">
            <a:avLst/>
          </a:prstGeom>
        </p:spPr>
      </p:pic>
      <p:pic>
        <p:nvPicPr>
          <p:cNvPr id="27" name="Graphique 26" descr="Plan contour">
            <a:extLst>
              <a:ext uri="{FF2B5EF4-FFF2-40B4-BE49-F238E27FC236}">
                <a16:creationId xmlns:a16="http://schemas.microsoft.com/office/drawing/2014/main" id="{4BB38FF5-72DF-084E-C316-EC5A82ACC0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6663" y="3815700"/>
            <a:ext cx="992436" cy="992436"/>
          </a:xfrm>
          <a:prstGeom prst="rect">
            <a:avLst/>
          </a:prstGeom>
        </p:spPr>
      </p:pic>
      <p:pic>
        <p:nvPicPr>
          <p:cNvPr id="28" name="Graphique 27" descr="Travail à distance contour">
            <a:extLst>
              <a:ext uri="{FF2B5EF4-FFF2-40B4-BE49-F238E27FC236}">
                <a16:creationId xmlns:a16="http://schemas.microsoft.com/office/drawing/2014/main" id="{CA36827E-613A-E869-8366-3952DDE280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3095" y="5178204"/>
            <a:ext cx="1109458" cy="11094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0047FB-0013-7BBA-D545-942AFDA4546E}"/>
              </a:ext>
            </a:extLst>
          </p:cNvPr>
          <p:cNvSpPr/>
          <p:nvPr/>
        </p:nvSpPr>
        <p:spPr>
          <a:xfrm>
            <a:off x="0" y="0"/>
            <a:ext cx="1916943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57F378-B083-ADB2-6057-FE7FA751225F}"/>
              </a:ext>
            </a:extLst>
          </p:cNvPr>
          <p:cNvSpPr txBox="1"/>
          <p:nvPr/>
        </p:nvSpPr>
        <p:spPr>
          <a:xfrm>
            <a:off x="-5157" y="6519446"/>
            <a:ext cx="192725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Pages </a:t>
            </a:r>
            <a:r>
              <a:rPr lang="fr-FR" sz="1600" dirty="0">
                <a:solidFill>
                  <a:srgbClr val="E3BA77"/>
                </a:solidFill>
                <a:latin typeface="Calibri"/>
                <a:ea typeface="Times New Roman" panose="02020603050405020304" pitchFamily="18" charset="0"/>
                <a:cs typeface="Times New Roman"/>
              </a:rPr>
              <a:t>6</a:t>
            </a:r>
            <a:endParaRPr lang="fr-FR" sz="1600">
              <a:solidFill>
                <a:srgbClr val="E3BA77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que 6" descr="Présentation avec liste de vérification avec un remplissage uni">
            <a:hlinkClick r:id="rId4" action="ppaction://hlinksldjump"/>
            <a:extLst>
              <a:ext uri="{FF2B5EF4-FFF2-40B4-BE49-F238E27FC236}">
                <a16:creationId xmlns:a16="http://schemas.microsoft.com/office/drawing/2014/main" id="{B88918C1-0276-FE86-977B-ED5F48291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3327" y="39066"/>
            <a:ext cx="1010286" cy="101028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2FDBB0F-1573-253C-F1D1-4ED992FBF65E}"/>
              </a:ext>
            </a:extLst>
          </p:cNvPr>
          <p:cNvSpPr txBox="1"/>
          <p:nvPr/>
        </p:nvSpPr>
        <p:spPr>
          <a:xfrm>
            <a:off x="-5157" y="1032106"/>
            <a:ext cx="2148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83DC686-0D0D-C061-E429-EF6FE92B4C27}"/>
              </a:ext>
            </a:extLst>
          </p:cNvPr>
          <p:cNvSpPr txBox="1"/>
          <p:nvPr/>
        </p:nvSpPr>
        <p:spPr>
          <a:xfrm>
            <a:off x="-241422" y="2218100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ORGANISATION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EE02E3D-D004-7893-97DE-F568D16089AF}"/>
              </a:ext>
            </a:extLst>
          </p:cNvPr>
          <p:cNvSpPr txBox="1"/>
          <p:nvPr/>
        </p:nvSpPr>
        <p:spPr>
          <a:xfrm>
            <a:off x="-279687" y="3419236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E0CD352-70B4-ACC9-1166-FF42D36D501F}"/>
              </a:ext>
            </a:extLst>
          </p:cNvPr>
          <p:cNvSpPr txBox="1"/>
          <p:nvPr/>
        </p:nvSpPr>
        <p:spPr>
          <a:xfrm>
            <a:off x="-38791" y="4620372"/>
            <a:ext cx="199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DIAGRAMME DE SEQUENCE/ BLOC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188AE32-6114-7006-1DF2-1B7A9105813B}"/>
              </a:ext>
            </a:extLst>
          </p:cNvPr>
          <p:cNvSpPr txBox="1"/>
          <p:nvPr/>
        </p:nvSpPr>
        <p:spPr>
          <a:xfrm>
            <a:off x="-224704" y="6143200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E3BA77"/>
                </a:solidFill>
              </a:rPr>
              <a:t>PARTIE PERSONELLE</a:t>
            </a:r>
          </a:p>
        </p:txBody>
      </p:sp>
      <p:pic>
        <p:nvPicPr>
          <p:cNvPr id="22" name="Graphique 21" descr="Schéma de réseau contour">
            <a:extLst>
              <a:ext uri="{FF2B5EF4-FFF2-40B4-BE49-F238E27FC236}">
                <a16:creationId xmlns:a16="http://schemas.microsoft.com/office/drawing/2014/main" id="{CEB0B301-5559-8D6A-89DC-80860D2E65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8951" y="2540525"/>
            <a:ext cx="946047" cy="946047"/>
          </a:xfrm>
          <a:prstGeom prst="rect">
            <a:avLst/>
          </a:prstGeom>
        </p:spPr>
      </p:pic>
      <p:pic>
        <p:nvPicPr>
          <p:cNvPr id="23" name="Graphique 22" descr="Présentation avec organigramme  contour">
            <a:extLst>
              <a:ext uri="{FF2B5EF4-FFF2-40B4-BE49-F238E27FC236}">
                <a16:creationId xmlns:a16="http://schemas.microsoft.com/office/drawing/2014/main" id="{C9E5ED70-DD7B-8415-DB2F-66C9002D19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4712" y="1322637"/>
            <a:ext cx="1010286" cy="1010286"/>
          </a:xfrm>
          <a:prstGeom prst="rect">
            <a:avLst/>
          </a:prstGeom>
        </p:spPr>
      </p:pic>
      <p:pic>
        <p:nvPicPr>
          <p:cNvPr id="24" name="Graphique 23" descr="Plan contour">
            <a:extLst>
              <a:ext uri="{FF2B5EF4-FFF2-40B4-BE49-F238E27FC236}">
                <a16:creationId xmlns:a16="http://schemas.microsoft.com/office/drawing/2014/main" id="{890DD29A-CB4F-1B79-A0E8-69D6DEFE57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1377" y="3698019"/>
            <a:ext cx="1000424" cy="1000424"/>
          </a:xfrm>
          <a:prstGeom prst="rect">
            <a:avLst/>
          </a:prstGeom>
        </p:spPr>
      </p:pic>
      <p:pic>
        <p:nvPicPr>
          <p:cNvPr id="25" name="Graphique 24" descr="Travail à distance contour">
            <a:extLst>
              <a:ext uri="{FF2B5EF4-FFF2-40B4-BE49-F238E27FC236}">
                <a16:creationId xmlns:a16="http://schemas.microsoft.com/office/drawing/2014/main" id="{12D3D704-0BAF-BD81-CD9A-C9CDF04255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3327" y="5143592"/>
            <a:ext cx="1066493" cy="106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54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08537-E53A-8F2A-0EC7-6C253E07E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E3C319D1-D587-4237-5140-2726D7D0D0C5}"/>
              </a:ext>
            </a:extLst>
          </p:cNvPr>
          <p:cNvSpPr txBox="1"/>
          <p:nvPr/>
        </p:nvSpPr>
        <p:spPr>
          <a:xfrm>
            <a:off x="3199865" y="110240"/>
            <a:ext cx="6862195" cy="707886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4000" b="1" dirty="0">
                <a:solidFill>
                  <a:srgbClr val="E3BA77"/>
                </a:solidFill>
              </a:rPr>
              <a:t>DIAGRAMME DE SEQUENCE</a:t>
            </a:r>
          </a:p>
        </p:txBody>
      </p:sp>
      <p:pic>
        <p:nvPicPr>
          <p:cNvPr id="3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18975496-5AC8-82C4-E21A-F30CAEC79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631" y="190266"/>
            <a:ext cx="1340550" cy="8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0CCD06D-E5E7-BF33-ECEC-B1A5BBAAC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801" y="1264848"/>
            <a:ext cx="8406105" cy="490424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D09088-CE65-01D2-C8DF-9BD765F77C19}"/>
              </a:ext>
            </a:extLst>
          </p:cNvPr>
          <p:cNvSpPr/>
          <p:nvPr/>
        </p:nvSpPr>
        <p:spPr>
          <a:xfrm>
            <a:off x="-10311" y="0"/>
            <a:ext cx="1927255" cy="6926782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8F7AA2-D4CF-9571-2EC8-BB5A1F93EBCF}"/>
              </a:ext>
            </a:extLst>
          </p:cNvPr>
          <p:cNvSpPr txBox="1"/>
          <p:nvPr/>
        </p:nvSpPr>
        <p:spPr>
          <a:xfrm>
            <a:off x="-5157" y="6519446"/>
            <a:ext cx="1927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 7</a:t>
            </a:r>
          </a:p>
        </p:txBody>
      </p:sp>
      <p:pic>
        <p:nvPicPr>
          <p:cNvPr id="11" name="Graphique 10" descr="Présentation avec liste de vérification avec un remplissage uni">
            <a:hlinkClick r:id="rId5" action="ppaction://hlinksldjump"/>
            <a:extLst>
              <a:ext uri="{FF2B5EF4-FFF2-40B4-BE49-F238E27FC236}">
                <a16:creationId xmlns:a16="http://schemas.microsoft.com/office/drawing/2014/main" id="{6EFEC092-4E54-E91E-3907-3077FF5175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095" y="60559"/>
            <a:ext cx="956003" cy="95600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63A044D-D370-77DC-61DC-70EE5F6C04C3}"/>
              </a:ext>
            </a:extLst>
          </p:cNvPr>
          <p:cNvSpPr txBox="1"/>
          <p:nvPr/>
        </p:nvSpPr>
        <p:spPr>
          <a:xfrm>
            <a:off x="-45837" y="983644"/>
            <a:ext cx="213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1BCFCCF-69C7-DEB6-F0F6-2097F0A6087F}"/>
              </a:ext>
            </a:extLst>
          </p:cNvPr>
          <p:cNvSpPr txBox="1"/>
          <p:nvPr/>
        </p:nvSpPr>
        <p:spPr>
          <a:xfrm>
            <a:off x="-224197" y="2136115"/>
            <a:ext cx="24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PRESENTATION DE L’ORGANISATION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78E4CA1-415B-9B70-63D6-11932EB5CAC4}"/>
              </a:ext>
            </a:extLst>
          </p:cNvPr>
          <p:cNvSpPr txBox="1"/>
          <p:nvPr/>
        </p:nvSpPr>
        <p:spPr>
          <a:xfrm>
            <a:off x="-135940" y="3559479"/>
            <a:ext cx="2094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8BAA2A6-BA4B-01B0-C034-566B7C2E0CF1}"/>
              </a:ext>
            </a:extLst>
          </p:cNvPr>
          <p:cNvSpPr txBox="1"/>
          <p:nvPr/>
        </p:nvSpPr>
        <p:spPr>
          <a:xfrm>
            <a:off x="-69190" y="4747569"/>
            <a:ext cx="209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DIAGRAMME DE SEQUENCE/ BLOC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ED973D6-43D4-0E55-7E07-A8083DB10A55}"/>
              </a:ext>
            </a:extLst>
          </p:cNvPr>
          <p:cNvSpPr txBox="1"/>
          <p:nvPr/>
        </p:nvSpPr>
        <p:spPr>
          <a:xfrm>
            <a:off x="-257961" y="6211669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E3BA77"/>
                </a:solidFill>
              </a:rPr>
              <a:t>PARTIE PERSONELLE</a:t>
            </a:r>
          </a:p>
        </p:txBody>
      </p:sp>
      <p:pic>
        <p:nvPicPr>
          <p:cNvPr id="21" name="Graphique 20" descr="Schéma de réseau contour">
            <a:extLst>
              <a:ext uri="{FF2B5EF4-FFF2-40B4-BE49-F238E27FC236}">
                <a16:creationId xmlns:a16="http://schemas.microsoft.com/office/drawing/2014/main" id="{374357E3-7B3C-FF98-95BA-F10685C06E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450" y="2616687"/>
            <a:ext cx="942792" cy="942792"/>
          </a:xfrm>
          <a:prstGeom prst="rect">
            <a:avLst/>
          </a:prstGeom>
        </p:spPr>
      </p:pic>
      <p:pic>
        <p:nvPicPr>
          <p:cNvPr id="26" name="Graphique 25" descr="Présentation avec organigramme  contour">
            <a:extLst>
              <a:ext uri="{FF2B5EF4-FFF2-40B4-BE49-F238E27FC236}">
                <a16:creationId xmlns:a16="http://schemas.microsoft.com/office/drawing/2014/main" id="{53FE6263-C6F8-08FE-2F7E-437D4C918D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6663" y="1217709"/>
            <a:ext cx="1013778" cy="1013778"/>
          </a:xfrm>
          <a:prstGeom prst="rect">
            <a:avLst/>
          </a:prstGeom>
        </p:spPr>
      </p:pic>
      <p:pic>
        <p:nvPicPr>
          <p:cNvPr id="27" name="Graphique 26" descr="Plan contour">
            <a:extLst>
              <a:ext uri="{FF2B5EF4-FFF2-40B4-BE49-F238E27FC236}">
                <a16:creationId xmlns:a16="http://schemas.microsoft.com/office/drawing/2014/main" id="{68D7B618-AF21-201D-1FFE-E7C750B650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663" y="3815700"/>
            <a:ext cx="992436" cy="992436"/>
          </a:xfrm>
          <a:prstGeom prst="rect">
            <a:avLst/>
          </a:prstGeom>
        </p:spPr>
      </p:pic>
      <p:pic>
        <p:nvPicPr>
          <p:cNvPr id="28" name="Graphique 27" descr="Travail à distance contour">
            <a:extLst>
              <a:ext uri="{FF2B5EF4-FFF2-40B4-BE49-F238E27FC236}">
                <a16:creationId xmlns:a16="http://schemas.microsoft.com/office/drawing/2014/main" id="{2E5F814E-B6FF-86C0-8905-70C530E160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3095" y="5178204"/>
            <a:ext cx="1109458" cy="110945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C45380F-571D-3F8F-91ED-18F0F889038D}"/>
              </a:ext>
            </a:extLst>
          </p:cNvPr>
          <p:cNvSpPr/>
          <p:nvPr/>
        </p:nvSpPr>
        <p:spPr>
          <a:xfrm>
            <a:off x="0" y="0"/>
            <a:ext cx="1916943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AC45B10-A240-351A-31DD-E7FC4EC9EA67}"/>
              </a:ext>
            </a:extLst>
          </p:cNvPr>
          <p:cNvSpPr txBox="1"/>
          <p:nvPr/>
        </p:nvSpPr>
        <p:spPr>
          <a:xfrm>
            <a:off x="-5157" y="6519446"/>
            <a:ext cx="192725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Pages </a:t>
            </a:r>
            <a:r>
              <a:rPr lang="fr-FR" sz="1600" dirty="0">
                <a:solidFill>
                  <a:srgbClr val="E3BA77"/>
                </a:solidFill>
                <a:latin typeface="Calibri"/>
                <a:ea typeface="Times New Roman" panose="02020603050405020304" pitchFamily="18" charset="0"/>
                <a:cs typeface="Times New Roman"/>
              </a:rPr>
              <a:t>7</a:t>
            </a:r>
            <a:endParaRPr lang="fr-FR" sz="1600">
              <a:solidFill>
                <a:srgbClr val="E3BA77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Graphique 30" descr="Présentation avec liste de vérification avec un remplissage uni">
            <a:hlinkClick r:id="rId16" action="ppaction://hlinksldjump"/>
            <a:extLst>
              <a:ext uri="{FF2B5EF4-FFF2-40B4-BE49-F238E27FC236}">
                <a16:creationId xmlns:a16="http://schemas.microsoft.com/office/drawing/2014/main" id="{69CD3E15-392E-27D7-CC03-691CD1C46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327" y="39066"/>
            <a:ext cx="1010286" cy="1010286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86DBBA35-CBBA-B91B-8F20-463A35DF1507}"/>
              </a:ext>
            </a:extLst>
          </p:cNvPr>
          <p:cNvSpPr txBox="1"/>
          <p:nvPr/>
        </p:nvSpPr>
        <p:spPr>
          <a:xfrm>
            <a:off x="-5157" y="1032106"/>
            <a:ext cx="2148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2706DC9-AF05-82E4-5DF0-8A71D8DF6B10}"/>
              </a:ext>
            </a:extLst>
          </p:cNvPr>
          <p:cNvSpPr txBox="1"/>
          <p:nvPr/>
        </p:nvSpPr>
        <p:spPr>
          <a:xfrm>
            <a:off x="-241422" y="2218100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ORGANISATION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E5C6E8F-93FB-DAC0-B64B-13FC0F38FFD0}"/>
              </a:ext>
            </a:extLst>
          </p:cNvPr>
          <p:cNvSpPr txBox="1"/>
          <p:nvPr/>
        </p:nvSpPr>
        <p:spPr>
          <a:xfrm>
            <a:off x="-279687" y="3419236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5D59551-D04F-B3EE-BE71-AF41EA30AB2B}"/>
              </a:ext>
            </a:extLst>
          </p:cNvPr>
          <p:cNvSpPr txBox="1"/>
          <p:nvPr/>
        </p:nvSpPr>
        <p:spPr>
          <a:xfrm>
            <a:off x="-38791" y="4620372"/>
            <a:ext cx="199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DIAGRAMME DE SEQUENCE/ BLOC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41C0621-B0AC-2480-0318-C1629BF64B8B}"/>
              </a:ext>
            </a:extLst>
          </p:cNvPr>
          <p:cNvSpPr txBox="1"/>
          <p:nvPr/>
        </p:nvSpPr>
        <p:spPr>
          <a:xfrm>
            <a:off x="-224704" y="6143200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E3BA77"/>
                </a:solidFill>
              </a:rPr>
              <a:t>PARTIE PERSONELLE</a:t>
            </a:r>
          </a:p>
        </p:txBody>
      </p:sp>
      <p:pic>
        <p:nvPicPr>
          <p:cNvPr id="37" name="Graphique 36" descr="Schéma de réseau contour">
            <a:extLst>
              <a:ext uri="{FF2B5EF4-FFF2-40B4-BE49-F238E27FC236}">
                <a16:creationId xmlns:a16="http://schemas.microsoft.com/office/drawing/2014/main" id="{63492636-F612-3186-A040-F3AF8C7628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8951" y="2540525"/>
            <a:ext cx="946047" cy="946047"/>
          </a:xfrm>
          <a:prstGeom prst="rect">
            <a:avLst/>
          </a:prstGeom>
        </p:spPr>
      </p:pic>
      <p:pic>
        <p:nvPicPr>
          <p:cNvPr id="38" name="Graphique 37" descr="Présentation avec organigramme  contour">
            <a:extLst>
              <a:ext uri="{FF2B5EF4-FFF2-40B4-BE49-F238E27FC236}">
                <a16:creationId xmlns:a16="http://schemas.microsoft.com/office/drawing/2014/main" id="{0D47892A-04F0-A298-52AC-D00899B81C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4712" y="1322637"/>
            <a:ext cx="1010286" cy="1010286"/>
          </a:xfrm>
          <a:prstGeom prst="rect">
            <a:avLst/>
          </a:prstGeom>
        </p:spPr>
      </p:pic>
      <p:pic>
        <p:nvPicPr>
          <p:cNvPr id="39" name="Graphique 38" descr="Plan contour">
            <a:extLst>
              <a:ext uri="{FF2B5EF4-FFF2-40B4-BE49-F238E27FC236}">
                <a16:creationId xmlns:a16="http://schemas.microsoft.com/office/drawing/2014/main" id="{7EDC825C-F24C-8304-3400-F281F444FE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377" y="3698019"/>
            <a:ext cx="1000424" cy="1000424"/>
          </a:xfrm>
          <a:prstGeom prst="rect">
            <a:avLst/>
          </a:prstGeom>
        </p:spPr>
      </p:pic>
      <p:pic>
        <p:nvPicPr>
          <p:cNvPr id="40" name="Graphique 39" descr="Travail à distance contour">
            <a:extLst>
              <a:ext uri="{FF2B5EF4-FFF2-40B4-BE49-F238E27FC236}">
                <a16:creationId xmlns:a16="http://schemas.microsoft.com/office/drawing/2014/main" id="{19D3C402-E6F3-BBEF-D696-872FEFD5E5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3327" y="5143592"/>
            <a:ext cx="1066493" cy="106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07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CF1A4-5E97-56EC-9A1A-580673E30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17E25124-09C1-ED97-58CC-F91D1E1D3C75}"/>
              </a:ext>
            </a:extLst>
          </p:cNvPr>
          <p:cNvSpPr txBox="1"/>
          <p:nvPr/>
        </p:nvSpPr>
        <p:spPr>
          <a:xfrm>
            <a:off x="3199865" y="110240"/>
            <a:ext cx="6862195" cy="707886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4000" b="1" dirty="0">
                <a:solidFill>
                  <a:srgbClr val="E3BA77"/>
                </a:solidFill>
              </a:rPr>
              <a:t>DIAGRAMME DE BLOC</a:t>
            </a:r>
          </a:p>
        </p:txBody>
      </p:sp>
      <p:pic>
        <p:nvPicPr>
          <p:cNvPr id="3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DA906B17-BC2A-66E5-7913-14A68F1F4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631" y="190266"/>
            <a:ext cx="1340550" cy="8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B44996-FC10-B1A1-25DF-0A30CAB00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379" y="964975"/>
            <a:ext cx="8246379" cy="56889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70A11E-B23A-7C9A-94FF-497A2EB8963F}"/>
              </a:ext>
            </a:extLst>
          </p:cNvPr>
          <p:cNvSpPr/>
          <p:nvPr/>
        </p:nvSpPr>
        <p:spPr>
          <a:xfrm>
            <a:off x="-10311" y="0"/>
            <a:ext cx="1927255" cy="6926782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A218038-E30B-77D5-3603-BF7354BD66A0}"/>
              </a:ext>
            </a:extLst>
          </p:cNvPr>
          <p:cNvSpPr txBox="1"/>
          <p:nvPr/>
        </p:nvSpPr>
        <p:spPr>
          <a:xfrm>
            <a:off x="-5157" y="6519446"/>
            <a:ext cx="1927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 8</a:t>
            </a:r>
          </a:p>
        </p:txBody>
      </p:sp>
      <p:pic>
        <p:nvPicPr>
          <p:cNvPr id="11" name="Graphique 10" descr="Présentation avec liste de vérification avec un remplissage uni">
            <a:hlinkClick r:id="rId5" action="ppaction://hlinksldjump"/>
            <a:extLst>
              <a:ext uri="{FF2B5EF4-FFF2-40B4-BE49-F238E27FC236}">
                <a16:creationId xmlns:a16="http://schemas.microsoft.com/office/drawing/2014/main" id="{6656A65F-F788-E4E8-6DFC-5ECA050DF8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095" y="60559"/>
            <a:ext cx="956003" cy="95600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819AA12-12ED-E526-669B-03569C14DDA5}"/>
              </a:ext>
            </a:extLst>
          </p:cNvPr>
          <p:cNvSpPr txBox="1"/>
          <p:nvPr/>
        </p:nvSpPr>
        <p:spPr>
          <a:xfrm>
            <a:off x="-45837" y="983644"/>
            <a:ext cx="213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73E32D3-91E6-91B6-80C4-36D40F2B1075}"/>
              </a:ext>
            </a:extLst>
          </p:cNvPr>
          <p:cNvSpPr txBox="1"/>
          <p:nvPr/>
        </p:nvSpPr>
        <p:spPr>
          <a:xfrm>
            <a:off x="-224197" y="2136115"/>
            <a:ext cx="242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PRESENTATION DE L’ORGANISATION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6F55AC2-632E-0F8E-FA73-0DF85CE80572}"/>
              </a:ext>
            </a:extLst>
          </p:cNvPr>
          <p:cNvSpPr txBox="1"/>
          <p:nvPr/>
        </p:nvSpPr>
        <p:spPr>
          <a:xfrm>
            <a:off x="-135940" y="3559479"/>
            <a:ext cx="2094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559BE82-EDF6-3F8C-BBF1-0A16477CB4ED}"/>
              </a:ext>
            </a:extLst>
          </p:cNvPr>
          <p:cNvSpPr txBox="1"/>
          <p:nvPr/>
        </p:nvSpPr>
        <p:spPr>
          <a:xfrm>
            <a:off x="-69190" y="4747569"/>
            <a:ext cx="209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DIAGRAMME DE SEQUENCE/ BLOC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0F3CD6-468C-F003-7A7B-49C37DAF8A07}"/>
              </a:ext>
            </a:extLst>
          </p:cNvPr>
          <p:cNvSpPr txBox="1"/>
          <p:nvPr/>
        </p:nvSpPr>
        <p:spPr>
          <a:xfrm>
            <a:off x="-257961" y="6211669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E3BA77"/>
                </a:solidFill>
              </a:rPr>
              <a:t>PARTIE PERSONELLE</a:t>
            </a:r>
          </a:p>
        </p:txBody>
      </p:sp>
      <p:pic>
        <p:nvPicPr>
          <p:cNvPr id="21" name="Graphique 20" descr="Schéma de réseau contour">
            <a:extLst>
              <a:ext uri="{FF2B5EF4-FFF2-40B4-BE49-F238E27FC236}">
                <a16:creationId xmlns:a16="http://schemas.microsoft.com/office/drawing/2014/main" id="{52D5A6A4-A099-A51E-6B8C-C97F921230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450" y="2616687"/>
            <a:ext cx="942792" cy="942792"/>
          </a:xfrm>
          <a:prstGeom prst="rect">
            <a:avLst/>
          </a:prstGeom>
        </p:spPr>
      </p:pic>
      <p:pic>
        <p:nvPicPr>
          <p:cNvPr id="26" name="Graphique 25" descr="Présentation avec organigramme  contour">
            <a:extLst>
              <a:ext uri="{FF2B5EF4-FFF2-40B4-BE49-F238E27FC236}">
                <a16:creationId xmlns:a16="http://schemas.microsoft.com/office/drawing/2014/main" id="{CC2171E3-CD65-C96A-77F4-E764B4CCD2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6663" y="1217709"/>
            <a:ext cx="1013778" cy="1013778"/>
          </a:xfrm>
          <a:prstGeom prst="rect">
            <a:avLst/>
          </a:prstGeom>
        </p:spPr>
      </p:pic>
      <p:pic>
        <p:nvPicPr>
          <p:cNvPr id="27" name="Graphique 26" descr="Plan contour">
            <a:extLst>
              <a:ext uri="{FF2B5EF4-FFF2-40B4-BE49-F238E27FC236}">
                <a16:creationId xmlns:a16="http://schemas.microsoft.com/office/drawing/2014/main" id="{23CADD18-FD63-B6B6-B31F-4915E7AF77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663" y="3815700"/>
            <a:ext cx="992436" cy="992436"/>
          </a:xfrm>
          <a:prstGeom prst="rect">
            <a:avLst/>
          </a:prstGeom>
        </p:spPr>
      </p:pic>
      <p:pic>
        <p:nvPicPr>
          <p:cNvPr id="28" name="Graphique 27" descr="Travail à distance contour">
            <a:extLst>
              <a:ext uri="{FF2B5EF4-FFF2-40B4-BE49-F238E27FC236}">
                <a16:creationId xmlns:a16="http://schemas.microsoft.com/office/drawing/2014/main" id="{7B9A8A75-64D7-5C15-B921-22A685C1AC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3095" y="5178204"/>
            <a:ext cx="1109458" cy="110945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D18D6DF-1D73-35BE-FB00-47232EC86984}"/>
              </a:ext>
            </a:extLst>
          </p:cNvPr>
          <p:cNvSpPr/>
          <p:nvPr/>
        </p:nvSpPr>
        <p:spPr>
          <a:xfrm>
            <a:off x="0" y="0"/>
            <a:ext cx="1916943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E376D4F-36A2-B1B8-FC60-27FEC9512163}"/>
              </a:ext>
            </a:extLst>
          </p:cNvPr>
          <p:cNvSpPr txBox="1"/>
          <p:nvPr/>
        </p:nvSpPr>
        <p:spPr>
          <a:xfrm>
            <a:off x="-5157" y="6519446"/>
            <a:ext cx="192725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600" dirty="0">
                <a:solidFill>
                  <a:srgbClr val="E3BA77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Pages </a:t>
            </a:r>
            <a:r>
              <a:rPr lang="fr-FR" sz="1600" dirty="0">
                <a:solidFill>
                  <a:srgbClr val="E3BA77"/>
                </a:solidFill>
                <a:latin typeface="Calibri"/>
                <a:ea typeface="Times New Roman" panose="02020603050405020304" pitchFamily="18" charset="0"/>
                <a:cs typeface="Times New Roman"/>
              </a:rPr>
              <a:t>8</a:t>
            </a:r>
            <a:endParaRPr lang="fr-FR" sz="1600">
              <a:solidFill>
                <a:srgbClr val="E3BA77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Graphique 30" descr="Présentation avec liste de vérification avec un remplissage uni">
            <a:hlinkClick r:id="rId16" action="ppaction://hlinksldjump"/>
            <a:extLst>
              <a:ext uri="{FF2B5EF4-FFF2-40B4-BE49-F238E27FC236}">
                <a16:creationId xmlns:a16="http://schemas.microsoft.com/office/drawing/2014/main" id="{6B11496C-87E1-1E4A-0BF3-8A5F5FC67F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327" y="39066"/>
            <a:ext cx="1010286" cy="1010286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211DAECB-FAC4-4A8F-270F-DD315013F908}"/>
              </a:ext>
            </a:extLst>
          </p:cNvPr>
          <p:cNvSpPr txBox="1"/>
          <p:nvPr/>
        </p:nvSpPr>
        <p:spPr>
          <a:xfrm>
            <a:off x="-5157" y="1032106"/>
            <a:ext cx="2148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3BA77"/>
                </a:solidFill>
              </a:rPr>
              <a:t>EXPRESSION DU BESOIN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855366D-BB38-EE0C-3207-CE52BD2FDFC2}"/>
              </a:ext>
            </a:extLst>
          </p:cNvPr>
          <p:cNvSpPr txBox="1"/>
          <p:nvPr/>
        </p:nvSpPr>
        <p:spPr>
          <a:xfrm>
            <a:off x="-241422" y="2218100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ORGANISATION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7D07B42-0DBB-62B1-8746-D7D68F534142}"/>
              </a:ext>
            </a:extLst>
          </p:cNvPr>
          <p:cNvSpPr txBox="1"/>
          <p:nvPr/>
        </p:nvSpPr>
        <p:spPr>
          <a:xfrm>
            <a:off x="-279687" y="3419236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SYNOPTIQUE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646DD67-8A01-1A46-4986-D9624A23655C}"/>
              </a:ext>
            </a:extLst>
          </p:cNvPr>
          <p:cNvSpPr txBox="1"/>
          <p:nvPr/>
        </p:nvSpPr>
        <p:spPr>
          <a:xfrm>
            <a:off x="-38791" y="4620372"/>
            <a:ext cx="199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1400" b="1" dirty="0">
                <a:solidFill>
                  <a:srgbClr val="E3BA77"/>
                </a:solidFill>
              </a:rPr>
              <a:t>DIAGRAMME DE SEQUENCE/ BLOC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378FEA3-5404-D497-119C-C0A4FA6B7720}"/>
              </a:ext>
            </a:extLst>
          </p:cNvPr>
          <p:cNvSpPr txBox="1"/>
          <p:nvPr/>
        </p:nvSpPr>
        <p:spPr>
          <a:xfrm>
            <a:off x="-224704" y="6143200"/>
            <a:ext cx="242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E3BA77"/>
                </a:solidFill>
              </a:rPr>
              <a:t>PARTIE PERSONELLE</a:t>
            </a:r>
          </a:p>
        </p:txBody>
      </p:sp>
      <p:pic>
        <p:nvPicPr>
          <p:cNvPr id="37" name="Graphique 36" descr="Schéma de réseau contour">
            <a:extLst>
              <a:ext uri="{FF2B5EF4-FFF2-40B4-BE49-F238E27FC236}">
                <a16:creationId xmlns:a16="http://schemas.microsoft.com/office/drawing/2014/main" id="{3CC9C187-D5C1-0944-747B-301E6C1975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8951" y="2540525"/>
            <a:ext cx="946047" cy="946047"/>
          </a:xfrm>
          <a:prstGeom prst="rect">
            <a:avLst/>
          </a:prstGeom>
        </p:spPr>
      </p:pic>
      <p:pic>
        <p:nvPicPr>
          <p:cNvPr id="38" name="Graphique 37" descr="Présentation avec organigramme  contour">
            <a:extLst>
              <a:ext uri="{FF2B5EF4-FFF2-40B4-BE49-F238E27FC236}">
                <a16:creationId xmlns:a16="http://schemas.microsoft.com/office/drawing/2014/main" id="{D5A4271E-AD58-4CE1-12CF-04CA19E782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4712" y="1322637"/>
            <a:ext cx="1010286" cy="1010286"/>
          </a:xfrm>
          <a:prstGeom prst="rect">
            <a:avLst/>
          </a:prstGeom>
        </p:spPr>
      </p:pic>
      <p:pic>
        <p:nvPicPr>
          <p:cNvPr id="39" name="Graphique 38" descr="Plan contour">
            <a:extLst>
              <a:ext uri="{FF2B5EF4-FFF2-40B4-BE49-F238E27FC236}">
                <a16:creationId xmlns:a16="http://schemas.microsoft.com/office/drawing/2014/main" id="{A4393E2E-0CC0-357D-08DC-1CBF823378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377" y="3698019"/>
            <a:ext cx="1000424" cy="1000424"/>
          </a:xfrm>
          <a:prstGeom prst="rect">
            <a:avLst/>
          </a:prstGeom>
        </p:spPr>
      </p:pic>
      <p:pic>
        <p:nvPicPr>
          <p:cNvPr id="40" name="Graphique 39" descr="Travail à distance contour">
            <a:extLst>
              <a:ext uri="{FF2B5EF4-FFF2-40B4-BE49-F238E27FC236}">
                <a16:creationId xmlns:a16="http://schemas.microsoft.com/office/drawing/2014/main" id="{79A48967-000C-C95E-9DD5-726A748B3E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3327" y="5143592"/>
            <a:ext cx="1066493" cy="106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70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3D279305542B4F96F63D4F90E81AF4" ma:contentTypeVersion="9" ma:contentTypeDescription="Crée un document." ma:contentTypeScope="" ma:versionID="6b6d06a569fdadbb467aa8161b322df6">
  <xsd:schema xmlns:xsd="http://www.w3.org/2001/XMLSchema" xmlns:xs="http://www.w3.org/2001/XMLSchema" xmlns:p="http://schemas.microsoft.com/office/2006/metadata/properties" xmlns:ns2="a4e66f56-bfd1-4311-a3ca-308c30245866" targetNamespace="http://schemas.microsoft.com/office/2006/metadata/properties" ma:root="true" ma:fieldsID="33f82f4764355c2ac3c780bc2d2e96b0" ns2:_="">
    <xsd:import namespace="a4e66f56-bfd1-4311-a3ca-308c302458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e66f56-bfd1-4311-a3ca-308c302458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8e49e716-5a1a-4877-aad8-ee233be984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4e66f56-bfd1-4311-a3ca-308c302458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CC22E0E-E16D-44BD-B993-F62C4A198ADC}">
  <ds:schemaRefs>
    <ds:schemaRef ds:uri="a4e66f56-bfd1-4311-a3ca-308c302458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C1F05B5-EBCD-486E-B451-FCA49A62B8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7405A5-FAC2-452A-B3A8-B50B71018D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a4e66f56-bfd1-4311-a3ca-308c30245866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439</Words>
  <Application>Microsoft Office PowerPoint</Application>
  <PresentationFormat>Grand écran</PresentationFormat>
  <Paragraphs>169</Paragraphs>
  <Slides>14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Lois LEMAITRE</dc:creator>
  <cp:lastModifiedBy>Lois LEMAITRE</cp:lastModifiedBy>
  <cp:revision>3</cp:revision>
  <dcterms:created xsi:type="dcterms:W3CDTF">2024-01-09T08:06:00Z</dcterms:created>
  <dcterms:modified xsi:type="dcterms:W3CDTF">2024-02-22T13:20:51Z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0x010100563D279305542B4F96F63D4F90E81AF4</vt:lpwstr>
  </property>
  <property fmtid="{D5CDD505-2E9C-101B-9397-08002B2CF9AE}" pid="3" name="MediaServiceImageTags">
    <vt:lpwstr/>
  </property>
</Properties>
</file>