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73" r:id="rId7"/>
    <p:sldId id="261" r:id="rId8"/>
    <p:sldId id="262" r:id="rId9"/>
    <p:sldId id="263" r:id="rId10"/>
    <p:sldId id="266" r:id="rId11"/>
    <p:sldId id="269" r:id="rId12"/>
    <p:sldId id="264" r:id="rId13"/>
    <p:sldId id="265" r:id="rId14"/>
    <p:sldId id="272" r:id="rId15"/>
    <p:sldId id="27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72F13E-8223-4616-9369-BA8BDBA777DB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B8DCDA-46E3-45B8-830D-8E3A80D0DB9A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B057BB-AC1A-41A1-8E94-9A44F6B15B59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89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872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59C1D1-96CF-4603-9ACD-149EF799BDCB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A85B06-35CD-4974-A03C-BBABCC28B79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A85B06-35CD-4974-A03C-BBABCC28B79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46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A85B06-35CD-4974-A03C-BBABCC28B79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620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B19779-7694-4347-97CC-49B72143A14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D76F5E-8CEE-4A2F-B1E4-334EC848C3A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6F4361-9598-4DEE-A47E-1F6199680D4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18619F-84DD-4461-91ED-B9C2F658242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29CA65-B9CA-4D13-80A9-EE048191699E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68D73D-F8C5-452E-A03D-17AC3AE3D1C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BF97CB-3818-4F5A-A1E3-D5ABC4E1FDF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D4BBFA-F859-4112-A0C1-91F65BF1947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837567-50AE-42D0-98A0-3C7F8111960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360E8A-2C65-4581-B3D3-6826CEFE85C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F47D77-EC57-4EA1-B4FD-F7850BB9304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B415C0-89C3-4417-8784-A44E76A6BB6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9A27588-23A2-450F-B083-EE0C4A71B0F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slide" Target="slide3.xml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slide" Target="slide3.xm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slide" Target="slide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76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6394320" y="155160"/>
            <a:ext cx="1998720" cy="132696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916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5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5520" cy="13527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A81E35"/>
                </a:solidFill>
                <a:latin typeface="Calibri"/>
                <a:ea typeface="Times New Roman"/>
              </a:rPr>
              <a:t>Loïs LEMAITRE </a:t>
            </a:r>
            <a:r>
              <a:rPr lang="fr-FR" sz="1600" b="0" strike="noStrike" spc="-1" dirty="0">
                <a:solidFill>
                  <a:srgbClr val="A81E35"/>
                </a:solidFill>
                <a:latin typeface="Calibri"/>
                <a:ea typeface="Times New Roman"/>
              </a:rPr>
              <a:t>Timothée LELIEVRE Timéo MORIN Stéphane MABON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5520" cy="60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3"/>
          <a:stretch/>
        </p:blipFill>
        <p:spPr>
          <a:xfrm>
            <a:off x="10688760" y="0"/>
            <a:ext cx="1501920" cy="148176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9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2A569F-446C-9C56-25E7-0A5DA41F58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2089" y="1355040"/>
            <a:ext cx="6096000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9B0397-DD00-E3C4-5FCA-373F4DE5DA7C}"/>
              </a:ext>
            </a:extLst>
          </p:cNvPr>
          <p:cNvSpPr/>
          <p:nvPr/>
        </p:nvSpPr>
        <p:spPr>
          <a:xfrm>
            <a:off x="3502089" y="4285861"/>
            <a:ext cx="6860880" cy="2253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E42E44-0485-A4B8-4B81-5A6F418EC270}"/>
              </a:ext>
            </a:extLst>
          </p:cNvPr>
          <p:cNvSpPr txBox="1"/>
          <p:nvPr/>
        </p:nvSpPr>
        <p:spPr>
          <a:xfrm>
            <a:off x="3623879" y="4630728"/>
            <a:ext cx="258366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Liaison avec la BDD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39D63A-117B-A249-C6E5-EAECEA7B967D}"/>
              </a:ext>
            </a:extLst>
          </p:cNvPr>
          <p:cNvSpPr txBox="1"/>
          <p:nvPr/>
        </p:nvSpPr>
        <p:spPr>
          <a:xfrm>
            <a:off x="3587242" y="5020651"/>
            <a:ext cx="258366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Liaison avec la Caméra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76C03C-F4E4-5BAB-4C6B-E1E5802D4624}"/>
              </a:ext>
            </a:extLst>
          </p:cNvPr>
          <p:cNvSpPr txBox="1"/>
          <p:nvPr/>
        </p:nvSpPr>
        <p:spPr>
          <a:xfrm>
            <a:off x="3623879" y="5412810"/>
            <a:ext cx="258366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Gérer GitHub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2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10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2EB084B-8247-D0AC-55FE-6742D42A8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618" y="997760"/>
            <a:ext cx="6970437" cy="538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4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4" name="ZoneTexte 28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4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66" name="ZoneTexte 29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11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166"/>
          <p:cNvPicPr/>
          <p:nvPr/>
        </p:nvPicPr>
        <p:blipFill>
          <a:blip r:embed="rId4"/>
          <a:stretch/>
        </p:blipFill>
        <p:spPr>
          <a:xfrm>
            <a:off x="3780000" y="1048680"/>
            <a:ext cx="5759640" cy="2489400"/>
          </a:xfrm>
          <a:prstGeom prst="rect">
            <a:avLst/>
          </a:prstGeom>
          <a:ln w="0">
            <a:noFill/>
          </a:ln>
        </p:spPr>
      </p:pic>
      <p:pic>
        <p:nvPicPr>
          <p:cNvPr id="168" name="Image 167"/>
          <p:cNvPicPr/>
          <p:nvPr/>
        </p:nvPicPr>
        <p:blipFill>
          <a:blip r:embed="rId5"/>
          <a:stretch/>
        </p:blipFill>
        <p:spPr>
          <a:xfrm>
            <a:off x="3780000" y="3582720"/>
            <a:ext cx="5759640" cy="2987640"/>
          </a:xfrm>
          <a:prstGeom prst="rect">
            <a:avLst/>
          </a:prstGeom>
          <a:ln w="0">
            <a:noFill/>
          </a:ln>
        </p:spPr>
      </p:pic>
      <p:pic>
        <p:nvPicPr>
          <p:cNvPr id="169" name="Image 168"/>
          <p:cNvPicPr/>
          <p:nvPr/>
        </p:nvPicPr>
        <p:blipFill>
          <a:blip r:embed="rId6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70" name="ZoneTexte 39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raphique 19" descr="Présentation avec liste de vérification avec un remplissage uni">
            <a:hlinkClick r:id="rId7" action="ppaction://hlinksldjump"/>
          </p:cNvPr>
          <p:cNvPicPr/>
          <p:nvPr/>
        </p:nvPicPr>
        <p:blipFill>
          <a:blip r:embed="rId8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72" name="ZoneTexte 30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ZoneTexte 31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ZoneTexte 3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raphique 20" descr="Schéma de réseau contour"/>
          <p:cNvPicPr/>
          <p:nvPr/>
        </p:nvPicPr>
        <p:blipFill>
          <a:blip r:embed="rId9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76" name="Graphique 23" descr="Présentation avec organigramme  contour"/>
          <p:cNvPicPr/>
          <p:nvPr/>
        </p:nvPicPr>
        <p:blipFill>
          <a:blip r:embed="rId10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77" name="Image 176"/>
          <p:cNvPicPr/>
          <p:nvPr/>
        </p:nvPicPr>
        <p:blipFill>
          <a:blip r:embed="rId11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78" name="ZoneTexte 57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0" name="ZoneTexte 23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24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12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184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40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raphique 16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88" name="ZoneTexte 25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ZoneTexte 26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27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aphique 17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92" name="Graphique 18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5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2" name="Image 1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E1F33279-DB63-87A5-786D-8C9D8947AA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679" y="1355040"/>
            <a:ext cx="5260839" cy="32045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62D997-885D-668D-F763-CFCBF5D55BF2}"/>
              </a:ext>
            </a:extLst>
          </p:cNvPr>
          <p:cNvSpPr txBox="1"/>
          <p:nvPr/>
        </p:nvSpPr>
        <p:spPr>
          <a:xfrm>
            <a:off x="7345364" y="1679374"/>
            <a:ext cx="4075305" cy="90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 : 4.6.3.55  ---&gt; Ver : 4.12.2.93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F8DB2DB7-4E6A-A680-D39E-AB25D160B0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5309161"/>
            <a:ext cx="6776501" cy="11966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409FD0-AC8F-DC86-C8C5-5F716B32B1EC}"/>
              </a:ext>
            </a:extLst>
          </p:cNvPr>
          <p:cNvSpPr txBox="1"/>
          <p:nvPr/>
        </p:nvSpPr>
        <p:spPr>
          <a:xfrm>
            <a:off x="2021399" y="4781160"/>
            <a:ext cx="4075305" cy="90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"/>
          <p:cNvSpPr/>
          <p:nvPr/>
        </p:nvSpPr>
        <p:spPr>
          <a:xfrm>
            <a:off x="-12706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0" name="ZoneTexte 23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24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13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184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40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raphique 16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88" name="ZoneTexte 25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ZoneTexte 26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27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aphique 17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92" name="Graphique 18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5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409FD0-AC8F-DC86-C8C5-5F716B32B1EC}"/>
              </a:ext>
            </a:extLst>
          </p:cNvPr>
          <p:cNvSpPr txBox="1"/>
          <p:nvPr/>
        </p:nvSpPr>
        <p:spPr>
          <a:xfrm>
            <a:off x="2104560" y="4399053"/>
            <a:ext cx="4075305" cy="90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819A517D-7386-E8F0-A753-6CCBE6AB3E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9400" y="1835212"/>
            <a:ext cx="6195788" cy="2109655"/>
          </a:xfrm>
          <a:prstGeom prst="rect">
            <a:avLst/>
          </a:prstGeom>
        </p:spPr>
      </p:pic>
      <p:pic>
        <p:nvPicPr>
          <p:cNvPr id="7" name="Image 6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8B04C231-4C39-D6A5-2AFB-5E43508880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2" y="4966839"/>
            <a:ext cx="3962400" cy="11715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BC2F492-0640-FFD8-E558-A13E802256F7}"/>
              </a:ext>
            </a:extLst>
          </p:cNvPr>
          <p:cNvSpPr txBox="1"/>
          <p:nvPr/>
        </p:nvSpPr>
        <p:spPr>
          <a:xfrm>
            <a:off x="2104560" y="1240547"/>
            <a:ext cx="6019293" cy="903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Impossible de se connecter au CS8 via Automation Studio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AF6B44-EABF-0604-77EF-9A22899D729E}"/>
              </a:ext>
            </a:extLst>
          </p:cNvPr>
          <p:cNvSpPr txBox="1"/>
          <p:nvPr/>
        </p:nvSpPr>
        <p:spPr>
          <a:xfrm>
            <a:off x="6344236" y="5112000"/>
            <a:ext cx="413932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Changer le nœud de connexion de la carte </a:t>
            </a:r>
            <a:r>
              <a:rPr lang="fr-F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staubli</a:t>
            </a: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 automation studio.</a:t>
            </a:r>
          </a:p>
        </p:txBody>
      </p:sp>
    </p:spTree>
    <p:extLst>
      <p:ext uri="{BB962C8B-B14F-4D97-AF65-F5344CB8AC3E}">
        <p14:creationId xmlns:p14="http://schemas.microsoft.com/office/powerpoint/2010/main" val="184195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0" name="ZoneTexte 23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24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14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184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40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raphique 16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88" name="ZoneTexte 25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ZoneTexte 26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27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aphique 17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92" name="Graphique 18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5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C2F492-0640-FFD8-E558-A13E802256F7}"/>
              </a:ext>
            </a:extLst>
          </p:cNvPr>
          <p:cNvSpPr txBox="1"/>
          <p:nvPr/>
        </p:nvSpPr>
        <p:spPr>
          <a:xfrm>
            <a:off x="2104560" y="1240547"/>
            <a:ext cx="601929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Autres problèmes rencontrés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BFB082-6519-8FBA-20DB-908894D9EA47}"/>
              </a:ext>
            </a:extLst>
          </p:cNvPr>
          <p:cNvSpPr txBox="1"/>
          <p:nvPr/>
        </p:nvSpPr>
        <p:spPr>
          <a:xfrm>
            <a:off x="2104560" y="1741290"/>
            <a:ext cx="601929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Erreur de mise a l’échelle entre la caméra et le robot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CE80AA-0AAA-F0CF-86F5-540B7A882C84}"/>
              </a:ext>
            </a:extLst>
          </p:cNvPr>
          <p:cNvSpPr txBox="1"/>
          <p:nvPr/>
        </p:nvSpPr>
        <p:spPr>
          <a:xfrm>
            <a:off x="2104560" y="2242033"/>
            <a:ext cx="601929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Calibration de la caméra difficile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A7CB6D-0039-ED56-601B-950CDF89E1C8}"/>
              </a:ext>
            </a:extLst>
          </p:cNvPr>
          <p:cNvSpPr txBox="1"/>
          <p:nvPr/>
        </p:nvSpPr>
        <p:spPr>
          <a:xfrm>
            <a:off x="2104560" y="2681597"/>
            <a:ext cx="6019293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Défaut avec la gestion de la pince du robot (fuite d’air)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79BBAB-12EC-78E6-D1C5-97C21780C46A}"/>
              </a:ext>
            </a:extLst>
          </p:cNvPr>
          <p:cNvSpPr txBox="1"/>
          <p:nvPr/>
        </p:nvSpPr>
        <p:spPr>
          <a:xfrm>
            <a:off x="2104561" y="3140895"/>
            <a:ext cx="5608746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Calibration du point x0 y0 en commun pour la caméra et le robot</a:t>
            </a:r>
          </a:p>
        </p:txBody>
      </p:sp>
    </p:spTree>
    <p:extLst>
      <p:ext uri="{BB962C8B-B14F-4D97-AF65-F5344CB8AC3E}">
        <p14:creationId xmlns:p14="http://schemas.microsoft.com/office/powerpoint/2010/main" val="355993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9F798D-C81C-771A-73DF-47FC5E7FB03F}"/>
              </a:ext>
            </a:extLst>
          </p:cNvPr>
          <p:cNvSpPr/>
          <p:nvPr/>
        </p:nvSpPr>
        <p:spPr>
          <a:xfrm>
            <a:off x="-3735" y="-3960"/>
            <a:ext cx="192060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5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266400" y="2880720"/>
            <a:ext cx="1411560" cy="141156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4356720"/>
            <a:ext cx="21322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435672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Présentation de L’organisation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489920" y="4377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Synoptique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5"/>
          <a:stretch/>
        </p:blipFill>
        <p:spPr>
          <a:xfrm>
            <a:off x="5096160" y="2835360"/>
            <a:ext cx="1456920" cy="145692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6"/>
          <a:stretch/>
        </p:blipFill>
        <p:spPr>
          <a:xfrm>
            <a:off x="2658600" y="283536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9180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 dirty="0">
                <a:solidFill>
                  <a:srgbClr val="A81E35"/>
                </a:solidFill>
                <a:latin typeface="Calibri"/>
                <a:ea typeface="DejaVu Sans"/>
              </a:rPr>
              <a:t>Rapport erreur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/>
          <p:cNvPicPr/>
          <p:nvPr/>
        </p:nvPicPr>
        <p:blipFill>
          <a:blip r:embed="rId7"/>
          <a:stretch/>
        </p:blipFill>
        <p:spPr>
          <a:xfrm>
            <a:off x="9768240" y="2880000"/>
            <a:ext cx="1247760" cy="124776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/>
          <p:cNvPicPr/>
          <p:nvPr/>
        </p:nvPicPr>
        <p:blipFill>
          <a:blip r:embed="rId8"/>
          <a:stretch/>
        </p:blipFill>
        <p:spPr>
          <a:xfrm>
            <a:off x="7481880" y="3060000"/>
            <a:ext cx="1050120" cy="105012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 dirty="0">
                <a:solidFill>
                  <a:srgbClr val="A81E35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0" name="ZoneTexte 5"/>
          <p:cNvSpPr/>
          <p:nvPr/>
        </p:nvSpPr>
        <p:spPr>
          <a:xfrm>
            <a:off x="3078720" y="1432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2162160" y="2421360"/>
            <a:ext cx="4097160" cy="272016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73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ZoneTexte 7"/>
          <p:cNvSpPr/>
          <p:nvPr/>
        </p:nvSpPr>
        <p:spPr>
          <a:xfrm>
            <a:off x="6662160" y="2215800"/>
            <a:ext cx="48319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13"/>
          <p:cNvSpPr/>
          <p:nvPr/>
        </p:nvSpPr>
        <p:spPr>
          <a:xfrm>
            <a:off x="6662160" y="3990600"/>
            <a:ext cx="475704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raphique 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77" name="ZoneTexte 2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ZoneTexte 3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ZoneTexte 4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raphique 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81" name="Graphique 3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82" name="Image 81"/>
          <p:cNvPicPr/>
          <p:nvPr/>
        </p:nvPicPr>
        <p:blipFill>
          <a:blip r:embed="rId8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83" name="ZoneTexte 34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84" name="Image 83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4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 90"/>
          <p:cNvPicPr/>
          <p:nvPr/>
        </p:nvPicPr>
        <p:blipFill>
          <a:blip r:embed="rId3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8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69A5CC5-47B5-5820-F2BA-0D1D47ABD5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2160" y="1627200"/>
            <a:ext cx="10149331" cy="37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 89"/>
          <p:cNvPicPr/>
          <p:nvPr/>
        </p:nvPicPr>
        <p:blipFill>
          <a:blip r:embed="rId3"/>
          <a:stretch/>
        </p:blipFill>
        <p:spPr>
          <a:xfrm>
            <a:off x="2175539" y="1627200"/>
            <a:ext cx="8801346" cy="2802665"/>
          </a:xfrm>
          <a:prstGeom prst="rect">
            <a:avLst/>
          </a:prstGeom>
          <a:ln w="0">
            <a:noFill/>
          </a:ln>
        </p:spPr>
      </p:pic>
      <p:pic>
        <p:nvPicPr>
          <p:cNvPr id="91" name="Image 90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 90"/>
          <p:cNvPicPr/>
          <p:nvPr/>
        </p:nvPicPr>
        <p:blipFill>
          <a:blip r:embed="rId3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8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39C1ED-71B0-CF76-582B-BDFE4666C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3000" y="1353157"/>
            <a:ext cx="9258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 121"/>
          <p:cNvPicPr/>
          <p:nvPr/>
        </p:nvPicPr>
        <p:blipFill>
          <a:blip r:embed="rId3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23" name="ZoneTexte 37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9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25" name="ZoneTexte 17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ZoneTexte 19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ZoneTexte 20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raphique 10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29" name="Graphique 11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30" name="Image 129"/>
          <p:cNvPicPr/>
          <p:nvPr/>
        </p:nvPicPr>
        <p:blipFill>
          <a:blip r:embed="rId8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54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4" name="Image 3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9AD4F646-CB40-76D8-802E-3F1CE1D2E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40" y="1355040"/>
            <a:ext cx="10339058" cy="4100967"/>
          </a:xfrm>
          <a:prstGeom prst="rect">
            <a:avLst/>
          </a:prstGeom>
        </p:spPr>
      </p:pic>
      <p:pic>
        <p:nvPicPr>
          <p:cNvPr id="2" name="Image 7">
            <a:extLst>
              <a:ext uri="{FF2B5EF4-FFF2-40B4-BE49-F238E27FC236}">
                <a16:creationId xmlns:a16="http://schemas.microsoft.com/office/drawing/2014/main" id="{446FD968-AF5B-A98B-85D1-F57F21B75F72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2215869" y="6923936"/>
            <a:ext cx="7848720" cy="54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/>
          <p:cNvPicPr/>
          <p:nvPr/>
        </p:nvPicPr>
        <p:blipFill>
          <a:blip r:embed="rId3"/>
          <a:stretch/>
        </p:blipFill>
        <p:spPr>
          <a:xfrm>
            <a:off x="2705760" y="925920"/>
            <a:ext cx="7848720" cy="54666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7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36"/>
          <p:cNvPicPr/>
          <p:nvPr/>
        </p:nvPicPr>
        <p:blipFill>
          <a:blip r:embed="rId5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38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10"/>
          <p:cNvPicPr/>
          <p:nvPr/>
        </p:nvPicPr>
        <p:blipFill>
          <a:blip r:embed="rId6"/>
          <a:stretch/>
        </p:blipFill>
        <p:spPr>
          <a:xfrm>
            <a:off x="-9835560" y="-6857640"/>
            <a:ext cx="5493240" cy="6857640"/>
          </a:xfrm>
          <a:prstGeom prst="rect">
            <a:avLst/>
          </a:prstGeom>
          <a:ln w="0">
            <a:noFill/>
          </a:ln>
        </p:spPr>
      </p:pic>
      <p:pic>
        <p:nvPicPr>
          <p:cNvPr id="140" name="Graphique 13" descr="Présentation avec liste de vérification avec un remplissage uni">
            <a:hlinkClick r:id="rId7" action="ppaction://hlinksldjump"/>
          </p:cNvPr>
          <p:cNvPicPr/>
          <p:nvPr/>
        </p:nvPicPr>
        <p:blipFill>
          <a:blip r:embed="rId8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18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21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ZoneTexte 2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aphique 14" descr="Schéma de réseau contour"/>
          <p:cNvPicPr/>
          <p:nvPr/>
        </p:nvPicPr>
        <p:blipFill>
          <a:blip r:embed="rId9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45" name="Graphique 15" descr="Présentation avec organigramme  contour"/>
          <p:cNvPicPr/>
          <p:nvPr/>
        </p:nvPicPr>
        <p:blipFill>
          <a:blip r:embed="rId10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46" name="Image 145"/>
          <p:cNvPicPr/>
          <p:nvPr/>
        </p:nvPicPr>
        <p:blipFill>
          <a:blip r:embed="rId11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55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E3BA77"/>
                </a:solidFill>
                <a:latin typeface="Calibri"/>
                <a:ea typeface="Times New Roman"/>
              </a:rPr>
              <a:t>Pages 8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5"/>
          <a:stretch/>
        </p:blipFill>
        <p:spPr>
          <a:xfrm>
            <a:off x="4657077" y="1722823"/>
            <a:ext cx="3801600" cy="4745520"/>
          </a:xfrm>
          <a:prstGeom prst="rect">
            <a:avLst/>
          </a:prstGeom>
          <a:ln w="0">
            <a:noFill/>
          </a:ln>
        </p:spPr>
      </p:pic>
      <p:pic>
        <p:nvPicPr>
          <p:cNvPr id="155" name="Graphique 24" descr="Présentation avec liste de vérification avec un remplissage uni">
            <a:hlinkClick r:id="rId6" action="ppaction://hlinksldjump"/>
          </p:cNvPr>
          <p:cNvPicPr/>
          <p:nvPr/>
        </p:nvPicPr>
        <p:blipFill>
          <a:blip r:embed="rId7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8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9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10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C271DE-A2B4-9842-40C6-AAA60074E31A}"/>
              </a:ext>
            </a:extLst>
          </p:cNvPr>
          <p:cNvSpPr txBox="1"/>
          <p:nvPr/>
        </p:nvSpPr>
        <p:spPr>
          <a:xfrm>
            <a:off x="5406614" y="1170374"/>
            <a:ext cx="244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Budget Total: ~45000€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349</Words>
  <Application>Microsoft Office PowerPoint</Application>
  <PresentationFormat>Grand écran</PresentationFormat>
  <Paragraphs>127</Paragraphs>
  <Slides>15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Lois LEMAITRE</dc:creator>
  <dc:description/>
  <cp:lastModifiedBy>Lois LEMAITRE</cp:lastModifiedBy>
  <cp:revision>18</cp:revision>
  <dcterms:created xsi:type="dcterms:W3CDTF">2024-01-09T08:06:00Z</dcterms:created>
  <dcterms:modified xsi:type="dcterms:W3CDTF">2024-06-03T17:18:44Z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15</vt:i4>
  </property>
</Properties>
</file>