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E35"/>
    <a:srgbClr val="E3BA77"/>
    <a:srgbClr val="B5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FD1A0-5E83-AE58-68B6-A0AE26A63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5B579C-F8A2-A42D-58DF-6E233312E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E14B6-CE82-FCB4-AFB8-6A66B924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FF450-8599-EE1D-29B6-89868310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DD9A4-AEB2-FD85-8096-46E0DED0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57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3073F-CBE1-480D-31AB-89D2C89D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ACAD07-9165-5893-10A4-C07EDEC6E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248977-FD7F-6448-95E1-FC59C171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C21A16-1E30-22BA-7F7D-D418836E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F45963-58C6-A07A-4F80-77F3022C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26D71B-A8F6-F57E-3ED8-FB6040488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AA4B5F-BCA2-52A9-198F-CDD1129D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02470-FEA4-1889-B01B-B243C94C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4206A-67AB-5838-18FA-FB83EA93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0A0B4-35D8-C660-5B41-B94FFA0E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AE948-DF6F-3864-BF95-C1CD02AB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BAACB-A056-56E5-14B1-35217513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B348B-1DD4-1954-8060-9E3AED3D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D50F4-601E-09AC-9ECE-57525B6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6FF25-9F0D-85D5-438C-DB975232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4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9A75-3E87-0599-B3AB-3831BCF1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225E93-5031-3C2D-AB2D-CA8846F97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D1A00-3F0D-B499-E886-0736B16C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BFAFC-6C19-2C4A-6A2A-A41D8F01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B5F0E8-F891-2769-1FE1-C9EBBFEE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86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A3913-0432-3FBF-DA52-7923655A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35A88A-230A-BA52-C796-C00ECD9BA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389A4A-5900-6010-95D8-DC88DD6F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6DF766-1E4C-5B0B-E9FD-B64BB15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4F127F-47FB-A8AD-2794-FCCC8515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EB9D32-716E-9D5F-E097-B2C52EEE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07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DE070-5D27-E316-1FA1-CB991663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D002D9-B317-7EB4-AB63-F4A4A7A4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EF1AEA-A093-84B6-297B-5B8EFCDF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0C609A-1F00-B32F-AC30-A7B25BD38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572B6E-42C0-43C2-FC6F-D8B682016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5706B0-CD56-AEF7-6D69-0880AF95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F82866-6D51-F219-AA40-B60ED793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8CD057-15E0-AD8F-A5B7-31BB6CAA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7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5370F-79B2-FB75-C67E-50C56D36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FF4E23-D089-CC1F-109D-87279DC9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D4F8B1-5E7E-512D-24AA-E44D9C4B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79787B-737D-7A10-E42C-F6A3ABDF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51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5C3532-CC16-AA21-8B11-41134904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6CB156-777E-7CDC-2CFC-CB3522AF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9F046A-FCD9-4841-1DBD-F9AA5E8C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09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02D0E-4246-DA88-EE48-BB513525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FB7578-6AE0-F9DB-A498-7D9EEEE7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677E82-D46E-3B22-F418-AD03BCD19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9F0847-C498-D683-5FF4-C7EDC1F0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7AA42B-9A37-AA62-D814-60E4C6A1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C1AEE-DD0C-26D9-2C89-A95A42BA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67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91649-2FF9-C4F5-4BE6-181CD527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816F9B-B5F2-2202-597D-E4AB00EFF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77F2E0-A248-B464-2071-E26E7510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D4FA64-3D09-FA05-3D2C-5EB36AB6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694-FE35-4BBA-AF8D-0E1C17E5CC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B1B29C-A1B5-1332-D8C2-0CE58FE9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9E071E-887B-13D3-2805-FB4D569A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82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031E45-71FE-2788-21D3-0E78224B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2E3309-298F-33FE-BCE4-364529618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D3FA80-BEF0-B148-E5F6-FFF84E9C7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15694-FE35-4BBA-AF8D-0E1C17E5CC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3F3FF-8298-F2D4-8F83-BDE754046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9B2ADE-D2C1-600A-3A64-E71DCDA61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90BC-09D8-4CEB-903D-BCB7EE559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75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E50116-C871-CF4D-99AE-25AF973C9B67}"/>
              </a:ext>
            </a:extLst>
          </p:cNvPr>
          <p:cNvSpPr/>
          <p:nvPr/>
        </p:nvSpPr>
        <p:spPr>
          <a:xfrm>
            <a:off x="0" y="0"/>
            <a:ext cx="5461233" cy="685800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Le groupe CASTEL devient propriétaire du Château Cavalier en ...">
            <a:extLst>
              <a:ext uri="{FF2B5EF4-FFF2-40B4-BE49-F238E27FC236}">
                <a16:creationId xmlns:a16="http://schemas.microsoft.com/office/drawing/2014/main" id="{2C6E76EE-0AD3-B883-91E3-48826BA54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558" y="-103462"/>
            <a:ext cx="2000196" cy="13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semble St Félix Lasalle | Collège - Nantes">
            <a:extLst>
              <a:ext uri="{FF2B5EF4-FFF2-40B4-BE49-F238E27FC236}">
                <a16:creationId xmlns:a16="http://schemas.microsoft.com/office/drawing/2014/main" id="{20C2CE36-0D4E-AD83-63DE-5C0CA77E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894" y="81246"/>
            <a:ext cx="2579973" cy="86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5697BE7-0734-1D08-08B6-60741AA2DC1D}"/>
              </a:ext>
            </a:extLst>
          </p:cNvPr>
          <p:cNvSpPr txBox="1"/>
          <p:nvPr/>
        </p:nvSpPr>
        <p:spPr>
          <a:xfrm>
            <a:off x="989901" y="2134109"/>
            <a:ext cx="7860484" cy="923330"/>
          </a:xfrm>
          <a:prstGeom prst="rect">
            <a:avLst/>
          </a:prstGeom>
          <a:noFill/>
          <a:ln w="57150">
            <a:solidFill>
              <a:srgbClr val="E3BA77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fr-FR" sz="5400" b="1" dirty="0">
                <a:solidFill>
                  <a:srgbClr val="E3BA77"/>
                </a:solidFill>
              </a:rPr>
              <a:t>PRESENTATION DEBOXEUR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0DA45-B088-F815-5058-D9FA68CC702F}"/>
              </a:ext>
            </a:extLst>
          </p:cNvPr>
          <p:cNvSpPr txBox="1"/>
          <p:nvPr/>
        </p:nvSpPr>
        <p:spPr>
          <a:xfrm>
            <a:off x="9940953" y="5673602"/>
            <a:ext cx="20469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A81E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Lois LEMAITRE Timothée LELIEVRE Timéo MORIN Stéphane MABON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3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266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Lois LEMAITRE</dc:creator>
  <cp:lastModifiedBy>Lois LEMAITRE</cp:lastModifiedBy>
  <cp:revision>1</cp:revision>
  <dcterms:created xsi:type="dcterms:W3CDTF">2024-01-09T08:06:00Z</dcterms:created>
  <dcterms:modified xsi:type="dcterms:W3CDTF">2024-01-09T08:34:21Z</dcterms:modified>
</cp:coreProperties>
</file>