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jpeg" ContentType="image/jpeg"/>
  <Override PartName="/ppt/media/image35.png" ContentType="image/pn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15.png" ContentType="image/png"/>
  <Override PartName="/ppt/media/image37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34.jpeg" ContentType="image/jpeg"/>
  <Override PartName="/ppt/media/image27.png" ContentType="image/png"/>
  <Override PartName="/ppt/media/image28.png" ContentType="image/png"/>
  <Override PartName="/ppt/media/image29.png" ContentType="image/png"/>
  <Override PartName="/ppt/media/image42.jpeg" ContentType="image/jpeg"/>
  <Override PartName="/ppt/media/image30.jpeg" ContentType="image/jpeg"/>
  <Override PartName="/ppt/media/image40.png" ContentType="image/png"/>
  <Override PartName="/ppt/media/image41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4F0E112-FE0D-49A9-8C3F-C7D9C8814D00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58CBDC-7970-4E55-B65F-33BEAD9A6BA8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B114F7-6626-4568-BA7D-BCB095039119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096DA9-51F2-4C66-8C9E-AE137FC534AF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1EF371-CEB9-45C3-B38B-8F206EFF120E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9DD947-C174-471B-945D-9F69EF290442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F4D571-51E8-4551-B5D0-D5D82FC4EF98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FD7C7F-6BB9-41F1-820D-149FA77A01F4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842BA7-A3BF-4E32-8B1F-D558F2C1B06F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AF13A6-3823-48E2-A14A-100516CD3758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DEB979-D54C-450C-9114-0CB073CEAB1E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624B4D-1D05-4170-8208-332FC40A7B79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73FD8A-F611-4810-8BD5-3B6B1F8B91A6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4B1E53-22A4-414C-BFA2-DCE453028A6C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6443F6-CE94-4337-93F6-F588C41CB2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0BB95D-CF9F-4B27-A428-97157B59B7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3FCC0A-FB22-429A-ADC7-D4F3D4541F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789437-9C94-49D1-BE2A-6F9B4AEED9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0A2225-C38B-449C-9193-9EF62E42DE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C982F-CA5C-48C5-B97B-AA5BB6A91F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3FDCAC-9526-43A9-9CC9-82BDD5ED16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350E81-71A5-4395-9ECE-F724215794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ECE178-AD52-47A9-A6A8-CA0AF3FA98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3EF63-13E4-40B8-8D19-38B88FEFF2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D07B9D-D0A9-40EA-B729-C75AE4B4E9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DC11B1-CBA1-469F-8BDC-9488EC7FEB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59E9DF-7CD6-4360-9B24-BF5B45C86301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0.jpe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4.jpeg"/><Relationship Id="rId3" Type="http://schemas.openxmlformats.org/officeDocument/2006/relationships/image" Target="../media/image3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image" Target="../media/image4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slide" Target="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0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9" Type="http://schemas.openxmlformats.org/officeDocument/2006/relationships/image" Target="../media/image14.png"/><Relationship Id="rId10" Type="http://schemas.openxmlformats.org/officeDocument/2006/relationships/image" Target="../media/image13.png"/><Relationship Id="rId11" Type="http://schemas.openxmlformats.org/officeDocument/2006/relationships/image" Target="../media/image12.png"/><Relationship Id="rId12" Type="http://schemas.openxmlformats.org/officeDocument/2006/relationships/image" Target="../media/image11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1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/>
          <p:nvPr/>
        </p:nvSpPr>
        <p:spPr>
          <a:xfrm>
            <a:off x="0" y="0"/>
            <a:ext cx="545940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8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6394320" y="155160"/>
            <a:ext cx="1998360" cy="1326600"/>
          </a:xfrm>
          <a:prstGeom prst="rect">
            <a:avLst/>
          </a:prstGeom>
          <a:ln w="0">
            <a:noFill/>
          </a:ln>
        </p:spPr>
      </p:pic>
      <p:sp>
        <p:nvSpPr>
          <p:cNvPr id="49" name="ZoneTexte 5"/>
          <p:cNvSpPr/>
          <p:nvPr/>
        </p:nvSpPr>
        <p:spPr>
          <a:xfrm>
            <a:off x="990000" y="2139480"/>
            <a:ext cx="7858800" cy="91224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5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DEBOXEUR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ZoneTexte 6"/>
          <p:cNvSpPr/>
          <p:nvPr/>
        </p:nvSpPr>
        <p:spPr>
          <a:xfrm>
            <a:off x="9941040" y="5673600"/>
            <a:ext cx="2045160" cy="13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a81e35"/>
                </a:solidFill>
                <a:latin typeface="Calibri"/>
                <a:ea typeface="Times New Roman"/>
              </a:rPr>
              <a:t>Lois LEMAITRE Timothée LELIEVRE Timéo MORIN Stéphane MABON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ZoneTexte 1"/>
          <p:cNvSpPr/>
          <p:nvPr/>
        </p:nvSpPr>
        <p:spPr>
          <a:xfrm>
            <a:off x="-933120" y="81360"/>
            <a:ext cx="204516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2023-2024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Image 3" descr="Une image contenant Police, Graphique, graphisme, logo&#10;&#10;Description générée automatiquement"/>
          <p:cNvPicPr/>
          <p:nvPr/>
        </p:nvPicPr>
        <p:blipFill>
          <a:blip r:embed="rId2"/>
          <a:stretch/>
        </p:blipFill>
        <p:spPr>
          <a:xfrm>
            <a:off x="10688760" y="0"/>
            <a:ext cx="1501560" cy="1481400"/>
          </a:xfrm>
          <a:prstGeom prst="rect">
            <a:avLst/>
          </a:prstGeom>
          <a:ln w="0">
            <a:noFill/>
          </a:ln>
        </p:spPr>
      </p:pic>
      <p:sp>
        <p:nvSpPr>
          <p:cNvPr id="53" name="ZoneTexte 7"/>
          <p:cNvSpPr/>
          <p:nvPr/>
        </p:nvSpPr>
        <p:spPr>
          <a:xfrm>
            <a:off x="90360" y="6478200"/>
            <a:ext cx="300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SFL3 – DEBOXEUR ROBOTISE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ZoneTexte 9"/>
          <p:cNvSpPr/>
          <p:nvPr/>
        </p:nvSpPr>
        <p:spPr>
          <a:xfrm>
            <a:off x="990000" y="3083400"/>
            <a:ext cx="300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REVU FINAL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3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11" name="ZoneTexte 41"/>
          <p:cNvSpPr/>
          <p:nvPr/>
        </p:nvSpPr>
        <p:spPr>
          <a:xfrm>
            <a:off x="3200040" y="11448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213" name="ZoneTexte 42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9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 2" descr=""/>
          <p:cNvPicPr/>
          <p:nvPr/>
        </p:nvPicPr>
        <p:blipFill>
          <a:blip r:embed="rId2"/>
          <a:stretch/>
        </p:blipFill>
        <p:spPr>
          <a:xfrm>
            <a:off x="2521080" y="1489320"/>
            <a:ext cx="6171840" cy="4228920"/>
          </a:xfrm>
          <a:prstGeom prst="rect">
            <a:avLst/>
          </a:prstGeom>
          <a:ln w="0">
            <a:noFill/>
          </a:ln>
        </p:spPr>
      </p:pic>
      <p:pic>
        <p:nvPicPr>
          <p:cNvPr id="215" name="Image 6" descr=""/>
          <p:cNvPicPr/>
          <p:nvPr/>
        </p:nvPicPr>
        <p:blipFill>
          <a:blip r:embed="rId3"/>
          <a:stretch/>
        </p:blipFill>
        <p:spPr>
          <a:xfrm>
            <a:off x="2321280" y="911880"/>
            <a:ext cx="8019360" cy="604980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tretch/>
        </p:blipFill>
        <p:spPr>
          <a:xfrm>
            <a:off x="322200" y="576000"/>
            <a:ext cx="1009080" cy="1009080"/>
          </a:xfrm>
          <a:prstGeom prst="rect">
            <a:avLst/>
          </a:prstGeom>
          <a:ln w="0">
            <a:noFill/>
          </a:ln>
        </p:spPr>
      </p:pic>
      <p:sp>
        <p:nvSpPr>
          <p:cNvPr id="217" name="ZoneTexte 74"/>
          <p:cNvSpPr/>
          <p:nvPr/>
        </p:nvSpPr>
        <p:spPr>
          <a:xfrm>
            <a:off x="-80640" y="149832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5"/>
          <a:stretch/>
        </p:blipFill>
        <p:spPr>
          <a:xfrm>
            <a:off x="396360" y="180108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219" name="ZoneTexte 75"/>
          <p:cNvSpPr/>
          <p:nvPr/>
        </p:nvSpPr>
        <p:spPr>
          <a:xfrm>
            <a:off x="-80640" y="268632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6"/>
          <a:stretch/>
        </p:blipFill>
        <p:spPr>
          <a:xfrm rot="16185000">
            <a:off x="254160" y="4071240"/>
            <a:ext cx="1075320" cy="1075320"/>
          </a:xfrm>
          <a:prstGeom prst="rect">
            <a:avLst/>
          </a:prstGeom>
          <a:ln w="0">
            <a:noFill/>
          </a:ln>
        </p:spPr>
      </p:pic>
      <p:sp>
        <p:nvSpPr>
          <p:cNvPr id="221" name="ZoneTexte 76"/>
          <p:cNvSpPr/>
          <p:nvPr/>
        </p:nvSpPr>
        <p:spPr>
          <a:xfrm>
            <a:off x="-80640" y="495432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age 17" descr=""/>
          <p:cNvPicPr/>
          <p:nvPr/>
        </p:nvPicPr>
        <p:blipFill>
          <a:blip r:embed="rId7"/>
          <a:stretch/>
        </p:blipFill>
        <p:spPr>
          <a:xfrm>
            <a:off x="432000" y="532908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23" name="ZoneTexte 77"/>
          <p:cNvSpPr/>
          <p:nvPr/>
        </p:nvSpPr>
        <p:spPr>
          <a:xfrm>
            <a:off x="-147240" y="614988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8"/>
          <a:stretch/>
        </p:blipFill>
        <p:spPr>
          <a:xfrm>
            <a:off x="370440" y="2979000"/>
            <a:ext cx="988560" cy="988560"/>
          </a:xfrm>
          <a:prstGeom prst="rect">
            <a:avLst/>
          </a:prstGeom>
          <a:ln w="0">
            <a:noFill/>
          </a:ln>
        </p:spPr>
      </p:pic>
      <p:sp>
        <p:nvSpPr>
          <p:cNvPr id="225" name="ZoneTexte 82"/>
          <p:cNvSpPr/>
          <p:nvPr/>
        </p:nvSpPr>
        <p:spPr>
          <a:xfrm>
            <a:off x="-125640" y="38646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3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27" name="ZoneTexte 41"/>
          <p:cNvSpPr/>
          <p:nvPr/>
        </p:nvSpPr>
        <p:spPr>
          <a:xfrm>
            <a:off x="3200040" y="11412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de comparaison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229" name="ZoneTexte 42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10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2"/>
          <a:stretch/>
        </p:blipFill>
        <p:spPr>
          <a:xfrm>
            <a:off x="4230000" y="1231920"/>
            <a:ext cx="4968720" cy="530028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396360" y="64836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232" name="ZoneTexte 79"/>
          <p:cNvSpPr/>
          <p:nvPr/>
        </p:nvSpPr>
        <p:spPr>
          <a:xfrm>
            <a:off x="-80640" y="15336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4"/>
          <a:stretch/>
        </p:blipFill>
        <p:spPr>
          <a:xfrm rot="16185000">
            <a:off x="254160" y="2954520"/>
            <a:ext cx="1075320" cy="1075320"/>
          </a:xfrm>
          <a:prstGeom prst="rect">
            <a:avLst/>
          </a:prstGeom>
          <a:ln w="0">
            <a:noFill/>
          </a:ln>
        </p:spPr>
      </p:pic>
      <p:sp>
        <p:nvSpPr>
          <p:cNvPr id="234" name="ZoneTexte 80"/>
          <p:cNvSpPr/>
          <p:nvPr/>
        </p:nvSpPr>
        <p:spPr>
          <a:xfrm>
            <a:off x="-80640" y="39456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 18" descr=""/>
          <p:cNvPicPr/>
          <p:nvPr/>
        </p:nvPicPr>
        <p:blipFill>
          <a:blip r:embed="rId5"/>
          <a:stretch/>
        </p:blipFill>
        <p:spPr>
          <a:xfrm>
            <a:off x="432000" y="4212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36" name="ZoneTexte 81"/>
          <p:cNvSpPr/>
          <p:nvPr/>
        </p:nvSpPr>
        <p:spPr>
          <a:xfrm>
            <a:off x="-147240" y="503316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6"/>
          <a:stretch/>
        </p:blipFill>
        <p:spPr>
          <a:xfrm>
            <a:off x="406440" y="1827000"/>
            <a:ext cx="988560" cy="988560"/>
          </a:xfrm>
          <a:prstGeom prst="rect">
            <a:avLst/>
          </a:prstGeom>
          <a:ln w="0">
            <a:noFill/>
          </a:ln>
        </p:spPr>
      </p:pic>
      <p:sp>
        <p:nvSpPr>
          <p:cNvPr id="238" name="ZoneTexte 78"/>
          <p:cNvSpPr/>
          <p:nvPr/>
        </p:nvSpPr>
        <p:spPr>
          <a:xfrm>
            <a:off x="-89640" y="27126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7"/>
          <a:stretch/>
        </p:blipFill>
        <p:spPr>
          <a:xfrm>
            <a:off x="360000" y="5364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240" name="ZoneTexte 91"/>
          <p:cNvSpPr/>
          <p:nvPr/>
        </p:nvSpPr>
        <p:spPr>
          <a:xfrm>
            <a:off x="-147240" y="620244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3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42" name="ZoneTexte 41"/>
          <p:cNvSpPr/>
          <p:nvPr/>
        </p:nvSpPr>
        <p:spPr>
          <a:xfrm>
            <a:off x="3200040" y="11412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 Explorer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244" name="ZoneTexte 42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11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 rot="16185000">
            <a:off x="254160" y="1730520"/>
            <a:ext cx="1075320" cy="1075320"/>
          </a:xfrm>
          <a:prstGeom prst="rect">
            <a:avLst/>
          </a:prstGeom>
          <a:ln w="0">
            <a:noFill/>
          </a:ln>
        </p:spPr>
      </p:pic>
      <p:sp>
        <p:nvSpPr>
          <p:cNvPr id="246" name="ZoneTexte 45"/>
          <p:cNvSpPr/>
          <p:nvPr/>
        </p:nvSpPr>
        <p:spPr>
          <a:xfrm>
            <a:off x="-80640" y="27216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Image 19" descr=""/>
          <p:cNvPicPr/>
          <p:nvPr/>
        </p:nvPicPr>
        <p:blipFill>
          <a:blip r:embed="rId3"/>
          <a:stretch/>
        </p:blipFill>
        <p:spPr>
          <a:xfrm>
            <a:off x="432000" y="320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48" name="ZoneTexte 46"/>
          <p:cNvSpPr/>
          <p:nvPr/>
        </p:nvSpPr>
        <p:spPr>
          <a:xfrm>
            <a:off x="-147240" y="402516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4"/>
          <a:stretch/>
        </p:blipFill>
        <p:spPr>
          <a:xfrm>
            <a:off x="4320000" y="1800000"/>
            <a:ext cx="4686120" cy="351432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6768000" y="1885680"/>
            <a:ext cx="5287680" cy="297432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6"/>
          <a:stretch/>
        </p:blipFill>
        <p:spPr>
          <a:xfrm>
            <a:off x="1892160" y="1885680"/>
            <a:ext cx="4767840" cy="2955960"/>
          </a:xfrm>
          <a:prstGeom prst="rect">
            <a:avLst/>
          </a:prstGeom>
          <a:ln w="0">
            <a:noFill/>
          </a:ln>
        </p:spPr>
      </p:pic>
      <p:sp>
        <p:nvSpPr>
          <p:cNvPr id="252" name="ZoneTexte 8"/>
          <p:cNvSpPr/>
          <p:nvPr/>
        </p:nvSpPr>
        <p:spPr>
          <a:xfrm>
            <a:off x="1936080" y="1521720"/>
            <a:ext cx="3283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Easy Builder :</a:t>
            </a:r>
            <a:endParaRPr b="1" lang="fr-FR" sz="1800" spc="-1" strike="noStrike">
              <a:solidFill>
                <a:srgbClr val="e3ba77"/>
              </a:solidFill>
              <a:latin typeface="Calibri"/>
            </a:endParaRPr>
          </a:p>
        </p:txBody>
      </p:sp>
      <p:sp>
        <p:nvSpPr>
          <p:cNvPr id="253" name="ZoneTexte 57"/>
          <p:cNvSpPr/>
          <p:nvPr/>
        </p:nvSpPr>
        <p:spPr>
          <a:xfrm>
            <a:off x="6760080" y="1521720"/>
            <a:ext cx="3283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Tableur :</a:t>
            </a:r>
            <a:endParaRPr b="1" lang="fr-FR" sz="1800" spc="-1" strike="noStrike">
              <a:solidFill>
                <a:srgbClr val="e3ba77"/>
              </a:solidFill>
              <a:latin typeface="Calibri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7"/>
          <a:stretch/>
        </p:blipFill>
        <p:spPr>
          <a:xfrm>
            <a:off x="415440" y="576000"/>
            <a:ext cx="988560" cy="988560"/>
          </a:xfrm>
          <a:prstGeom prst="rect">
            <a:avLst/>
          </a:prstGeom>
          <a:ln w="0">
            <a:noFill/>
          </a:ln>
        </p:spPr>
      </p:pic>
      <p:sp>
        <p:nvSpPr>
          <p:cNvPr id="255" name="ZoneTexte 43"/>
          <p:cNvSpPr/>
          <p:nvPr/>
        </p:nvSpPr>
        <p:spPr>
          <a:xfrm>
            <a:off x="-80640" y="14976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8"/>
          <a:stretch/>
        </p:blipFill>
        <p:spPr>
          <a:xfrm>
            <a:off x="360000" y="446436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257" name="ZoneTexte 90"/>
          <p:cNvSpPr/>
          <p:nvPr/>
        </p:nvSpPr>
        <p:spPr>
          <a:xfrm>
            <a:off x="-147240" y="530280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9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6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59" name="ZoneTexte 31"/>
          <p:cNvSpPr/>
          <p:nvPr/>
        </p:nvSpPr>
        <p:spPr>
          <a:xfrm>
            <a:off x="3200040" y="11412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7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261" name="ZoneTexte 32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12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Image 22" descr="Une image contenant texte, capture d’écran, diagramme, conception&#10;&#10;Description générée automatiquement"/>
          <p:cNvPicPr/>
          <p:nvPr/>
        </p:nvPicPr>
        <p:blipFill>
          <a:blip r:embed="rId2"/>
          <a:stretch/>
        </p:blipFill>
        <p:spPr>
          <a:xfrm>
            <a:off x="1661400" y="2435040"/>
            <a:ext cx="5343480" cy="3858840"/>
          </a:xfrm>
          <a:prstGeom prst="rect">
            <a:avLst/>
          </a:prstGeom>
          <a:ln w="0">
            <a:noFill/>
          </a:ln>
        </p:spPr>
      </p:pic>
      <p:pic>
        <p:nvPicPr>
          <p:cNvPr id="263" name="Image 23" descr="Une image contenant texte, capture d’écran, diagramme, conception&#10;&#10;Description générée automatiquement"/>
          <p:cNvPicPr/>
          <p:nvPr/>
        </p:nvPicPr>
        <p:blipFill>
          <a:blip r:embed="rId3"/>
          <a:stretch/>
        </p:blipFill>
        <p:spPr>
          <a:xfrm>
            <a:off x="7005240" y="2353320"/>
            <a:ext cx="5291280" cy="3858840"/>
          </a:xfrm>
          <a:prstGeom prst="rect">
            <a:avLst/>
          </a:prstGeom>
          <a:ln w="0">
            <a:noFill/>
          </a:ln>
        </p:spPr>
      </p:pic>
      <p:cxnSp>
        <p:nvCxnSpPr>
          <p:cNvPr id="264" name="Connecteur droit 2"/>
          <p:cNvCxnSpPr/>
          <p:nvPr/>
        </p:nvCxnSpPr>
        <p:spPr>
          <a:xfrm>
            <a:off x="6986520" y="2332440"/>
            <a:ext cx="360" cy="4140360"/>
          </a:xfrm>
          <a:prstGeom prst="straightConnector1">
            <a:avLst/>
          </a:prstGeom>
          <a:ln w="57150">
            <a:solidFill>
              <a:srgbClr val="c00000"/>
            </a:solidFill>
          </a:ln>
        </p:spPr>
      </p:cxnSp>
      <p:pic>
        <p:nvPicPr>
          <p:cNvPr id="265" name="" descr=""/>
          <p:cNvPicPr/>
          <p:nvPr/>
        </p:nvPicPr>
        <p:blipFill>
          <a:blip r:embed="rId4"/>
          <a:stretch/>
        </p:blipFill>
        <p:spPr>
          <a:xfrm rot="16185000">
            <a:off x="254160" y="326520"/>
            <a:ext cx="1075320" cy="1075320"/>
          </a:xfrm>
          <a:prstGeom prst="rect">
            <a:avLst/>
          </a:prstGeom>
          <a:ln w="0">
            <a:noFill/>
          </a:ln>
        </p:spPr>
      </p:pic>
      <p:sp>
        <p:nvSpPr>
          <p:cNvPr id="266" name="ZoneTexte 44"/>
          <p:cNvSpPr/>
          <p:nvPr/>
        </p:nvSpPr>
        <p:spPr>
          <a:xfrm>
            <a:off x="-80640" y="13176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 25" descr=""/>
          <p:cNvPicPr/>
          <p:nvPr/>
        </p:nvPicPr>
        <p:blipFill>
          <a:blip r:embed="rId5"/>
          <a:stretch/>
        </p:blipFill>
        <p:spPr>
          <a:xfrm>
            <a:off x="432000" y="1800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68" name="ZoneTexte 56"/>
          <p:cNvSpPr/>
          <p:nvPr/>
        </p:nvSpPr>
        <p:spPr>
          <a:xfrm>
            <a:off x="-147240" y="262116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ZoneTexte 58"/>
          <p:cNvSpPr/>
          <p:nvPr/>
        </p:nvSpPr>
        <p:spPr>
          <a:xfrm>
            <a:off x="3240000" y="1983960"/>
            <a:ext cx="3283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Configuration caméra</a:t>
            </a:r>
            <a:endParaRPr b="1" lang="fr-FR" sz="1800" spc="-1" strike="noStrike">
              <a:solidFill>
                <a:srgbClr val="e3ba77"/>
              </a:solidFill>
              <a:latin typeface="Calibri"/>
            </a:endParaRPr>
          </a:p>
        </p:txBody>
      </p:sp>
      <p:sp>
        <p:nvSpPr>
          <p:cNvPr id="270" name="ZoneTexte 40"/>
          <p:cNvSpPr/>
          <p:nvPr/>
        </p:nvSpPr>
        <p:spPr>
          <a:xfrm>
            <a:off x="8244000" y="1983960"/>
            <a:ext cx="3283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Envoie coordonnées caméra</a:t>
            </a:r>
            <a:endParaRPr b="1" lang="fr-FR" sz="1800" spc="-1" strike="noStrike">
              <a:solidFill>
                <a:srgbClr val="e3ba77"/>
              </a:solidFill>
              <a:latin typeface="Calibri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6"/>
          <a:stretch/>
        </p:blipFill>
        <p:spPr>
          <a:xfrm>
            <a:off x="360000" y="3024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272" name="ZoneTexte 89"/>
          <p:cNvSpPr/>
          <p:nvPr/>
        </p:nvSpPr>
        <p:spPr>
          <a:xfrm>
            <a:off x="-147240" y="386244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74" name="ZoneTexte 28"/>
          <p:cNvSpPr/>
          <p:nvPr/>
        </p:nvSpPr>
        <p:spPr>
          <a:xfrm>
            <a:off x="3200040" y="11448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Picture 4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276" name="ZoneTexte 29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13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 166" descr=""/>
          <p:cNvPicPr/>
          <p:nvPr/>
        </p:nvPicPr>
        <p:blipFill>
          <a:blip r:embed="rId2"/>
          <a:stretch/>
        </p:blipFill>
        <p:spPr>
          <a:xfrm>
            <a:off x="3780000" y="1048680"/>
            <a:ext cx="5759280" cy="2489040"/>
          </a:xfrm>
          <a:prstGeom prst="rect">
            <a:avLst/>
          </a:prstGeom>
          <a:ln w="0">
            <a:noFill/>
          </a:ln>
        </p:spPr>
      </p:pic>
      <p:pic>
        <p:nvPicPr>
          <p:cNvPr id="278" name="Image 167" descr=""/>
          <p:cNvPicPr/>
          <p:nvPr/>
        </p:nvPicPr>
        <p:blipFill>
          <a:blip r:embed="rId3"/>
          <a:stretch/>
        </p:blipFill>
        <p:spPr>
          <a:xfrm>
            <a:off x="3780000" y="3582720"/>
            <a:ext cx="5759280" cy="2987280"/>
          </a:xfrm>
          <a:prstGeom prst="rect">
            <a:avLst/>
          </a:prstGeom>
          <a:ln w="0">
            <a:noFill/>
          </a:ln>
        </p:spPr>
      </p:pic>
      <p:pic>
        <p:nvPicPr>
          <p:cNvPr id="279" name="Image 20" descr=""/>
          <p:cNvPicPr/>
          <p:nvPr/>
        </p:nvPicPr>
        <p:blipFill>
          <a:blip r:embed="rId4"/>
          <a:stretch/>
        </p:blipFill>
        <p:spPr>
          <a:xfrm>
            <a:off x="432000" y="31608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80" name="ZoneTexte 39"/>
          <p:cNvSpPr/>
          <p:nvPr/>
        </p:nvSpPr>
        <p:spPr>
          <a:xfrm>
            <a:off x="-147240" y="113688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5"/>
          <a:stretch/>
        </p:blipFill>
        <p:spPr>
          <a:xfrm>
            <a:off x="360000" y="158436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282" name="ZoneTexte 88"/>
          <p:cNvSpPr/>
          <p:nvPr/>
        </p:nvSpPr>
        <p:spPr>
          <a:xfrm>
            <a:off x="-147240" y="242280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1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84" name="ZoneTexte 23"/>
          <p:cNvSpPr/>
          <p:nvPr/>
        </p:nvSpPr>
        <p:spPr>
          <a:xfrm>
            <a:off x="3200040" y="11448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Picture 3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286" name="ZoneTexte 24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 182" descr=""/>
          <p:cNvPicPr/>
          <p:nvPr/>
        </p:nvPicPr>
        <p:blipFill>
          <a:blip r:embed="rId2"/>
          <a:stretch/>
        </p:blipFill>
        <p:spPr>
          <a:xfrm>
            <a:off x="1896120" y="1974600"/>
            <a:ext cx="5087520" cy="3377520"/>
          </a:xfrm>
          <a:prstGeom prst="rect">
            <a:avLst/>
          </a:prstGeom>
          <a:ln w="0">
            <a:noFill/>
          </a:ln>
        </p:spPr>
      </p:pic>
      <p:pic>
        <p:nvPicPr>
          <p:cNvPr id="288" name="Image 183" descr=""/>
          <p:cNvPicPr/>
          <p:nvPr/>
        </p:nvPicPr>
        <p:blipFill>
          <a:blip r:embed="rId3"/>
          <a:stretch/>
        </p:blipFill>
        <p:spPr>
          <a:xfrm>
            <a:off x="7104600" y="1980000"/>
            <a:ext cx="4919040" cy="3340800"/>
          </a:xfrm>
          <a:prstGeom prst="rect">
            <a:avLst/>
          </a:prstGeom>
          <a:ln w="0">
            <a:noFill/>
          </a:ln>
        </p:spPr>
      </p:pic>
      <p:pic>
        <p:nvPicPr>
          <p:cNvPr id="289" name="Image 21" descr=""/>
          <p:cNvPicPr/>
          <p:nvPr/>
        </p:nvPicPr>
        <p:blipFill>
          <a:blip r:embed="rId4"/>
          <a:stretch/>
        </p:blipFill>
        <p:spPr>
          <a:xfrm>
            <a:off x="432000" y="31608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90" name="ZoneTexte 25"/>
          <p:cNvSpPr/>
          <p:nvPr/>
        </p:nvSpPr>
        <p:spPr>
          <a:xfrm>
            <a:off x="-147240" y="113688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5"/>
          <a:stretch/>
        </p:blipFill>
        <p:spPr>
          <a:xfrm>
            <a:off x="360000" y="158436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292" name="ZoneTexte 87"/>
          <p:cNvSpPr/>
          <p:nvPr/>
        </p:nvSpPr>
        <p:spPr>
          <a:xfrm>
            <a:off x="-147240" y="242280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5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94" name="ZoneTexte 26"/>
          <p:cNvSpPr/>
          <p:nvPr/>
        </p:nvSpPr>
        <p:spPr>
          <a:xfrm>
            <a:off x="3200040" y="11448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Picture 6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296" name="ZoneTexte 27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15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 24" descr=""/>
          <p:cNvPicPr/>
          <p:nvPr/>
        </p:nvPicPr>
        <p:blipFill>
          <a:blip r:embed="rId2"/>
          <a:stretch/>
        </p:blipFill>
        <p:spPr>
          <a:xfrm>
            <a:off x="432000" y="31608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98" name="ZoneTexte 30"/>
          <p:cNvSpPr/>
          <p:nvPr/>
        </p:nvSpPr>
        <p:spPr>
          <a:xfrm>
            <a:off x="-147240" y="113688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1800000" y="1620000"/>
            <a:ext cx="4691880" cy="342216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4"/>
          <a:stretch/>
        </p:blipFill>
        <p:spPr>
          <a:xfrm>
            <a:off x="7296840" y="1656000"/>
            <a:ext cx="3611160" cy="316980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5"/>
          <a:stretch/>
        </p:blipFill>
        <p:spPr>
          <a:xfrm>
            <a:off x="360000" y="1584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302" name="ZoneTexte 86"/>
          <p:cNvSpPr/>
          <p:nvPr/>
        </p:nvSpPr>
        <p:spPr>
          <a:xfrm>
            <a:off x="-147240" y="242244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7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04" name="ZoneTexte 83"/>
          <p:cNvSpPr/>
          <p:nvPr/>
        </p:nvSpPr>
        <p:spPr>
          <a:xfrm>
            <a:off x="3200040" y="11448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Picture 8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306" name="ZoneTexte 84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360000" y="29844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308" name="ZoneTexte 85"/>
          <p:cNvSpPr/>
          <p:nvPr/>
        </p:nvSpPr>
        <p:spPr>
          <a:xfrm>
            <a:off x="-147240" y="113688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3"/>
          <a:stretch/>
        </p:blipFill>
        <p:spPr>
          <a:xfrm>
            <a:off x="4240080" y="1080000"/>
            <a:ext cx="5119920" cy="511992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/>
          <p:nvPr/>
        </p:nvSpPr>
        <p:spPr>
          <a:xfrm>
            <a:off x="0" y="0"/>
            <a:ext cx="191520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6" name="ZoneTexte 5"/>
          <p:cNvSpPr/>
          <p:nvPr/>
        </p:nvSpPr>
        <p:spPr>
          <a:xfrm>
            <a:off x="3285000" y="19476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SOMMAIRE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ZoneTexte 1"/>
          <p:cNvSpPr/>
          <p:nvPr/>
        </p:nvSpPr>
        <p:spPr>
          <a:xfrm>
            <a:off x="-5040" y="6519600"/>
            <a:ext cx="1925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raphique 12" descr="Présentation avec liste de vérification avec un remplissage uni">
            <a:hlinkClick r:id="rId1" action="ppaction://hlinksldjump"/>
          </p:cNvPr>
          <p:cNvPicPr/>
          <p:nvPr/>
        </p:nvPicPr>
        <p:blipFill>
          <a:blip r:embed="rId2"/>
          <a:stretch/>
        </p:blipFill>
        <p:spPr>
          <a:xfrm>
            <a:off x="266400" y="1872720"/>
            <a:ext cx="1411200" cy="1411200"/>
          </a:xfrm>
          <a:prstGeom prst="rect">
            <a:avLst/>
          </a:prstGeom>
          <a:ln w="0">
            <a:noFill/>
          </a:ln>
        </p:spPr>
      </p:pic>
      <p:sp>
        <p:nvSpPr>
          <p:cNvPr id="59" name="ZoneTexte 14"/>
          <p:cNvSpPr/>
          <p:nvPr/>
        </p:nvSpPr>
        <p:spPr>
          <a:xfrm>
            <a:off x="45720" y="3204720"/>
            <a:ext cx="2131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15"/>
          <p:cNvSpPr/>
          <p:nvPr/>
        </p:nvSpPr>
        <p:spPr>
          <a:xfrm>
            <a:off x="2247480" y="3204720"/>
            <a:ext cx="2420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Présentation de L’organisation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61" name="ZoneTexte 16"/>
          <p:cNvSpPr/>
          <p:nvPr/>
        </p:nvSpPr>
        <p:spPr>
          <a:xfrm>
            <a:off x="4669920" y="3225240"/>
            <a:ext cx="2420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Synoptique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62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pic>
        <p:nvPicPr>
          <p:cNvPr id="63" name="Graphique 6" descr="Schéma de réseau contour"/>
          <p:cNvPicPr/>
          <p:nvPr/>
        </p:nvPicPr>
        <p:blipFill>
          <a:blip r:embed="rId4"/>
          <a:stretch/>
        </p:blipFill>
        <p:spPr>
          <a:xfrm>
            <a:off x="5276160" y="1827360"/>
            <a:ext cx="1456560" cy="1456560"/>
          </a:xfrm>
          <a:prstGeom prst="rect">
            <a:avLst/>
          </a:prstGeom>
          <a:ln w="0">
            <a:noFill/>
          </a:ln>
        </p:spPr>
      </p:pic>
      <p:pic>
        <p:nvPicPr>
          <p:cNvPr id="64" name="Graphique 8" descr="Présentation avec organigramme  contour"/>
          <p:cNvPicPr/>
          <p:nvPr/>
        </p:nvPicPr>
        <p:blipFill>
          <a:blip r:embed="rId5"/>
          <a:stretch/>
        </p:blipFill>
        <p:spPr>
          <a:xfrm>
            <a:off x="2658600" y="1827360"/>
            <a:ext cx="1456560" cy="1456560"/>
          </a:xfrm>
          <a:prstGeom prst="rect">
            <a:avLst/>
          </a:prstGeom>
          <a:ln w="0">
            <a:noFill/>
          </a:ln>
        </p:spPr>
      </p:pic>
      <p:sp>
        <p:nvSpPr>
          <p:cNvPr id="65" name="ZoneTexte 33"/>
          <p:cNvSpPr/>
          <p:nvPr/>
        </p:nvSpPr>
        <p:spPr>
          <a:xfrm>
            <a:off x="4419360" y="6300000"/>
            <a:ext cx="2420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Rapport erreur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66" name="Image 65" descr=""/>
          <p:cNvPicPr/>
          <p:nvPr/>
        </p:nvPicPr>
        <p:blipFill>
          <a:blip r:embed="rId6"/>
          <a:stretch/>
        </p:blipFill>
        <p:spPr>
          <a:xfrm>
            <a:off x="5007600" y="5148000"/>
            <a:ext cx="1247400" cy="1247400"/>
          </a:xfrm>
          <a:prstGeom prst="rect">
            <a:avLst/>
          </a:prstGeom>
          <a:ln w="0">
            <a:noFill/>
          </a:ln>
        </p:spPr>
      </p:pic>
      <p:pic>
        <p:nvPicPr>
          <p:cNvPr id="67" name="Image 66" descr=""/>
          <p:cNvPicPr/>
          <p:nvPr/>
        </p:nvPicPr>
        <p:blipFill>
          <a:blip r:embed="rId7"/>
          <a:stretch/>
        </p:blipFill>
        <p:spPr>
          <a:xfrm>
            <a:off x="7481880" y="2052000"/>
            <a:ext cx="1049760" cy="1049760"/>
          </a:xfrm>
          <a:prstGeom prst="rect">
            <a:avLst/>
          </a:prstGeom>
          <a:ln w="0">
            <a:noFill/>
          </a:ln>
        </p:spPr>
      </p:pic>
      <p:sp>
        <p:nvSpPr>
          <p:cNvPr id="68" name="ZoneTexte 47"/>
          <p:cNvSpPr/>
          <p:nvPr/>
        </p:nvSpPr>
        <p:spPr>
          <a:xfrm>
            <a:off x="6804000" y="3225240"/>
            <a:ext cx="2420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8"/>
          <a:stretch/>
        </p:blipFill>
        <p:spPr>
          <a:xfrm>
            <a:off x="7167240" y="5187240"/>
            <a:ext cx="1112760" cy="1112760"/>
          </a:xfrm>
          <a:prstGeom prst="rect">
            <a:avLst/>
          </a:prstGeom>
          <a:ln w="0">
            <a:noFill/>
          </a:ln>
        </p:spPr>
      </p:pic>
      <p:sp>
        <p:nvSpPr>
          <p:cNvPr id="70" name="ZoneTexte 92"/>
          <p:cNvSpPr/>
          <p:nvPr/>
        </p:nvSpPr>
        <p:spPr>
          <a:xfrm>
            <a:off x="6774840" y="6300000"/>
            <a:ext cx="2045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Conclusion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9"/>
          <a:stretch/>
        </p:blipFill>
        <p:spPr>
          <a:xfrm rot="16185600">
            <a:off x="9722880" y="3422880"/>
            <a:ext cx="1433880" cy="1433880"/>
          </a:xfrm>
          <a:prstGeom prst="rect">
            <a:avLst/>
          </a:prstGeom>
          <a:ln w="0">
            <a:noFill/>
          </a:ln>
        </p:spPr>
      </p:pic>
      <p:sp>
        <p:nvSpPr>
          <p:cNvPr id="72" name="ZoneTexte 93"/>
          <p:cNvSpPr/>
          <p:nvPr/>
        </p:nvSpPr>
        <p:spPr>
          <a:xfrm>
            <a:off x="9567360" y="46440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0"/>
          <a:stretch/>
        </p:blipFill>
        <p:spPr>
          <a:xfrm>
            <a:off x="7452000" y="3512880"/>
            <a:ext cx="1224360" cy="1224360"/>
          </a:xfrm>
          <a:prstGeom prst="rect">
            <a:avLst/>
          </a:prstGeom>
          <a:ln w="0">
            <a:noFill/>
          </a:ln>
        </p:spPr>
      </p:pic>
      <p:sp>
        <p:nvSpPr>
          <p:cNvPr id="74" name="ZoneTexte 94"/>
          <p:cNvSpPr/>
          <p:nvPr/>
        </p:nvSpPr>
        <p:spPr>
          <a:xfrm>
            <a:off x="7092000" y="4737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1"/>
          <a:stretch/>
        </p:blipFill>
        <p:spPr>
          <a:xfrm>
            <a:off x="5112000" y="3594240"/>
            <a:ext cx="1143000" cy="1143000"/>
          </a:xfrm>
          <a:prstGeom prst="rect">
            <a:avLst/>
          </a:prstGeom>
          <a:ln w="0">
            <a:noFill/>
          </a:ln>
        </p:spPr>
      </p:pic>
      <p:sp>
        <p:nvSpPr>
          <p:cNvPr id="76" name="ZoneTexte 95"/>
          <p:cNvSpPr/>
          <p:nvPr/>
        </p:nvSpPr>
        <p:spPr>
          <a:xfrm>
            <a:off x="4779360" y="4737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2"/>
          <a:stretch/>
        </p:blipFill>
        <p:spPr>
          <a:xfrm>
            <a:off x="2814840" y="3528000"/>
            <a:ext cx="1217160" cy="1217160"/>
          </a:xfrm>
          <a:prstGeom prst="rect">
            <a:avLst/>
          </a:prstGeom>
          <a:ln w="0">
            <a:noFill/>
          </a:ln>
        </p:spPr>
      </p:pic>
      <p:sp>
        <p:nvSpPr>
          <p:cNvPr id="78" name="ZoneTexte 96"/>
          <p:cNvSpPr/>
          <p:nvPr/>
        </p:nvSpPr>
        <p:spPr>
          <a:xfrm>
            <a:off x="2592000" y="4737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3"/>
          <a:stretch/>
        </p:blipFill>
        <p:spPr>
          <a:xfrm>
            <a:off x="360000" y="3549240"/>
            <a:ext cx="1152000" cy="1152000"/>
          </a:xfrm>
          <a:prstGeom prst="rect">
            <a:avLst/>
          </a:prstGeom>
          <a:ln w="0">
            <a:noFill/>
          </a:ln>
        </p:spPr>
      </p:pic>
      <p:sp>
        <p:nvSpPr>
          <p:cNvPr id="80" name="ZoneTexte 97"/>
          <p:cNvSpPr/>
          <p:nvPr/>
        </p:nvSpPr>
        <p:spPr>
          <a:xfrm>
            <a:off x="0" y="4737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4"/>
          <a:stretch/>
        </p:blipFill>
        <p:spPr>
          <a:xfrm>
            <a:off x="9936000" y="2088000"/>
            <a:ext cx="1116000" cy="1116000"/>
          </a:xfrm>
          <a:prstGeom prst="rect">
            <a:avLst/>
          </a:prstGeom>
          <a:ln w="0">
            <a:noFill/>
          </a:ln>
        </p:spPr>
      </p:pic>
      <p:sp>
        <p:nvSpPr>
          <p:cNvPr id="82" name="ZoneTexte 98"/>
          <p:cNvSpPr/>
          <p:nvPr/>
        </p:nvSpPr>
        <p:spPr>
          <a:xfrm>
            <a:off x="9567360" y="3225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4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4" name="ZoneTexte 5"/>
          <p:cNvSpPr/>
          <p:nvPr/>
        </p:nvSpPr>
        <p:spPr>
          <a:xfrm>
            <a:off x="3078720" y="14328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2162160" y="2421360"/>
            <a:ext cx="4096800" cy="271980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87" name="ZoneTexte 11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2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ZoneTexte 7"/>
          <p:cNvSpPr/>
          <p:nvPr/>
        </p:nvSpPr>
        <p:spPr>
          <a:xfrm>
            <a:off x="6662160" y="2215800"/>
            <a:ext cx="483156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Problématique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Comment DEBOXER en évitant les troubles musculo squelettiques ? 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ZoneTexte 13"/>
          <p:cNvSpPr/>
          <p:nvPr/>
        </p:nvSpPr>
        <p:spPr>
          <a:xfrm>
            <a:off x="6662160" y="3990600"/>
            <a:ext cx="475668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Cree un robot autonome pour replacer les taches redondantes et éviter les Problèmes des troubles musculo squelettiques.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raphique 1" descr="Présentation avec liste de vérification avec un remplissage uni">
            <a:hlinkClick r:id="rId3" action="ppaction://hlinksldjump"/>
          </p:cNvPr>
          <p:cNvPicPr/>
          <p:nvPr/>
        </p:nvPicPr>
        <p:blipFill>
          <a:blip r:embed="rId4"/>
          <a:stretch/>
        </p:blipFill>
        <p:spPr>
          <a:xfrm>
            <a:off x="348480" y="535680"/>
            <a:ext cx="953280" cy="953280"/>
          </a:xfrm>
          <a:prstGeom prst="rect">
            <a:avLst/>
          </a:prstGeom>
          <a:ln w="0">
            <a:noFill/>
          </a:ln>
        </p:spPr>
      </p:pic>
      <p:sp>
        <p:nvSpPr>
          <p:cNvPr id="91" name="ZoneTexte 2"/>
          <p:cNvSpPr/>
          <p:nvPr/>
        </p:nvSpPr>
        <p:spPr>
          <a:xfrm>
            <a:off x="-29520" y="135504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ZoneTexte 3"/>
          <p:cNvSpPr/>
          <p:nvPr/>
        </p:nvSpPr>
        <p:spPr>
          <a:xfrm>
            <a:off x="-361800" y="2411640"/>
            <a:ext cx="24206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ZoneTexte 4"/>
          <p:cNvSpPr/>
          <p:nvPr/>
        </p:nvSpPr>
        <p:spPr>
          <a:xfrm>
            <a:off x="-219240" y="366480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raphique 2" descr="Schéma de réseau contour"/>
          <p:cNvPicPr/>
          <p:nvPr/>
        </p:nvPicPr>
        <p:blipFill>
          <a:blip r:embed="rId5"/>
          <a:stretch/>
        </p:blipFill>
        <p:spPr>
          <a:xfrm>
            <a:off x="392760" y="2856240"/>
            <a:ext cx="848880" cy="848880"/>
          </a:xfrm>
          <a:prstGeom prst="rect">
            <a:avLst/>
          </a:prstGeom>
          <a:ln w="0">
            <a:noFill/>
          </a:ln>
        </p:spPr>
      </p:pic>
      <p:pic>
        <p:nvPicPr>
          <p:cNvPr id="95" name="Graphique 3" descr="Présentation avec organigramme  contour"/>
          <p:cNvPicPr/>
          <p:nvPr/>
        </p:nvPicPr>
        <p:blipFill>
          <a:blip r:embed="rId6"/>
          <a:stretch/>
        </p:blipFill>
        <p:spPr>
          <a:xfrm>
            <a:off x="303120" y="1490400"/>
            <a:ext cx="1000440" cy="1000440"/>
          </a:xfrm>
          <a:prstGeom prst="rect">
            <a:avLst/>
          </a:prstGeom>
          <a:ln w="0">
            <a:noFill/>
          </a:ln>
        </p:spPr>
      </p:pic>
      <p:pic>
        <p:nvPicPr>
          <p:cNvPr id="96" name="Image 83" descr=""/>
          <p:cNvPicPr/>
          <p:nvPr/>
        </p:nvPicPr>
        <p:blipFill>
          <a:blip r:embed="rId7"/>
          <a:stretch/>
        </p:blipFill>
        <p:spPr>
          <a:xfrm>
            <a:off x="254880" y="4048560"/>
            <a:ext cx="799920" cy="732240"/>
          </a:xfrm>
          <a:prstGeom prst="rect">
            <a:avLst/>
          </a:prstGeom>
          <a:ln w="0">
            <a:noFill/>
          </a:ln>
        </p:spPr>
      </p:pic>
      <p:sp>
        <p:nvSpPr>
          <p:cNvPr id="97" name="ZoneTexte 48"/>
          <p:cNvSpPr/>
          <p:nvPr/>
        </p:nvSpPr>
        <p:spPr>
          <a:xfrm>
            <a:off x="-153720" y="4809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8"/>
          <a:stretch/>
        </p:blipFill>
        <p:spPr>
          <a:xfrm>
            <a:off x="360000" y="5220000"/>
            <a:ext cx="807840" cy="807840"/>
          </a:xfrm>
          <a:prstGeom prst="rect">
            <a:avLst/>
          </a:prstGeom>
          <a:ln w="0">
            <a:noFill/>
          </a:ln>
        </p:spPr>
      </p:pic>
      <p:sp>
        <p:nvSpPr>
          <p:cNvPr id="99" name="ZoneTexte 10"/>
          <p:cNvSpPr/>
          <p:nvPr/>
        </p:nvSpPr>
        <p:spPr>
          <a:xfrm>
            <a:off x="-180000" y="61200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4"/>
          <p:cNvSpPr/>
          <p:nvPr/>
        </p:nvSpPr>
        <p:spPr>
          <a:xfrm>
            <a:off x="6120" y="-1080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1" name="ZoneTexte 5"/>
          <p:cNvSpPr/>
          <p:nvPr/>
        </p:nvSpPr>
        <p:spPr>
          <a:xfrm>
            <a:off x="3078720" y="13680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103" name="ZoneTexte 11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3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Image 89" descr=""/>
          <p:cNvPicPr/>
          <p:nvPr/>
        </p:nvPicPr>
        <p:blipFill>
          <a:blip r:embed="rId2"/>
          <a:stretch/>
        </p:blipFill>
        <p:spPr>
          <a:xfrm>
            <a:off x="2700000" y="2224800"/>
            <a:ext cx="8625600" cy="2633760"/>
          </a:xfrm>
          <a:prstGeom prst="rect">
            <a:avLst/>
          </a:prstGeom>
          <a:ln w="0">
            <a:noFill/>
          </a:ln>
        </p:spPr>
      </p:pic>
      <p:sp>
        <p:nvSpPr>
          <p:cNvPr id="105" name="ZoneTexte 50"/>
          <p:cNvSpPr/>
          <p:nvPr/>
        </p:nvSpPr>
        <p:spPr>
          <a:xfrm>
            <a:off x="-360000" y="1461240"/>
            <a:ext cx="24206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ZoneTexte 51"/>
          <p:cNvSpPr/>
          <p:nvPr/>
        </p:nvSpPr>
        <p:spPr>
          <a:xfrm>
            <a:off x="-245160" y="267984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raphique 22" descr="Schéma de réseau contour"/>
          <p:cNvPicPr/>
          <p:nvPr/>
        </p:nvPicPr>
        <p:blipFill>
          <a:blip r:embed="rId3"/>
          <a:stretch/>
        </p:blipFill>
        <p:spPr>
          <a:xfrm>
            <a:off x="366840" y="1871280"/>
            <a:ext cx="848880" cy="848880"/>
          </a:xfrm>
          <a:prstGeom prst="rect">
            <a:avLst/>
          </a:prstGeom>
          <a:ln w="0">
            <a:noFill/>
          </a:ln>
        </p:spPr>
      </p:pic>
      <p:pic>
        <p:nvPicPr>
          <p:cNvPr id="108" name="Graphique 27" descr="Présentation avec organigramme  contour"/>
          <p:cNvPicPr/>
          <p:nvPr/>
        </p:nvPicPr>
        <p:blipFill>
          <a:blip r:embed="rId4"/>
          <a:stretch/>
        </p:blipFill>
        <p:spPr>
          <a:xfrm>
            <a:off x="304920" y="540000"/>
            <a:ext cx="1000440" cy="1000440"/>
          </a:xfrm>
          <a:prstGeom prst="rect">
            <a:avLst/>
          </a:prstGeom>
          <a:ln w="0">
            <a:noFill/>
          </a:ln>
        </p:spPr>
      </p:pic>
      <p:pic>
        <p:nvPicPr>
          <p:cNvPr id="109" name="Image 98" descr=""/>
          <p:cNvPicPr/>
          <p:nvPr/>
        </p:nvPicPr>
        <p:blipFill>
          <a:blip r:embed="rId5"/>
          <a:stretch/>
        </p:blipFill>
        <p:spPr>
          <a:xfrm>
            <a:off x="336600" y="3040560"/>
            <a:ext cx="799920" cy="732240"/>
          </a:xfrm>
          <a:prstGeom prst="rect">
            <a:avLst/>
          </a:prstGeom>
          <a:ln w="0">
            <a:noFill/>
          </a:ln>
        </p:spPr>
      </p:pic>
      <p:sp>
        <p:nvSpPr>
          <p:cNvPr id="110" name="ZoneTexte 52"/>
          <p:cNvSpPr/>
          <p:nvPr/>
        </p:nvSpPr>
        <p:spPr>
          <a:xfrm>
            <a:off x="-116640" y="3801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 2" descr=""/>
          <p:cNvPicPr/>
          <p:nvPr/>
        </p:nvPicPr>
        <p:blipFill>
          <a:blip r:embed="rId6"/>
          <a:stretch/>
        </p:blipFill>
        <p:spPr>
          <a:xfrm>
            <a:off x="2529720" y="2068560"/>
            <a:ext cx="8795880" cy="29091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7"/>
          <a:stretch/>
        </p:blipFill>
        <p:spPr>
          <a:xfrm>
            <a:off x="423000" y="4161240"/>
            <a:ext cx="807840" cy="807840"/>
          </a:xfrm>
          <a:prstGeom prst="rect">
            <a:avLst/>
          </a:prstGeom>
          <a:ln w="0">
            <a:noFill/>
          </a:ln>
        </p:spPr>
      </p:pic>
      <p:sp>
        <p:nvSpPr>
          <p:cNvPr id="113" name="ZoneTexte 12"/>
          <p:cNvSpPr/>
          <p:nvPr/>
        </p:nvSpPr>
        <p:spPr>
          <a:xfrm>
            <a:off x="-81000" y="4953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8"/>
          <a:stretch/>
        </p:blipFill>
        <p:spPr>
          <a:xfrm>
            <a:off x="423000" y="5283000"/>
            <a:ext cx="837000" cy="837000"/>
          </a:xfrm>
          <a:prstGeom prst="rect">
            <a:avLst/>
          </a:prstGeom>
          <a:ln w="0">
            <a:noFill/>
          </a:ln>
        </p:spPr>
      </p:pic>
      <p:sp>
        <p:nvSpPr>
          <p:cNvPr id="115" name="ZoneTexte 34"/>
          <p:cNvSpPr/>
          <p:nvPr/>
        </p:nvSpPr>
        <p:spPr>
          <a:xfrm>
            <a:off x="-81000" y="6105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7" name="ZoneTexte 5"/>
          <p:cNvSpPr/>
          <p:nvPr/>
        </p:nvSpPr>
        <p:spPr>
          <a:xfrm>
            <a:off x="3078720" y="13680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119" name="ZoneTexte 11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 2" descr=""/>
          <p:cNvPicPr/>
          <p:nvPr/>
        </p:nvPicPr>
        <p:blipFill>
          <a:blip r:embed="rId2"/>
          <a:stretch/>
        </p:blipFill>
        <p:spPr>
          <a:xfrm>
            <a:off x="3382920" y="1652040"/>
            <a:ext cx="7077240" cy="3412440"/>
          </a:xfrm>
          <a:prstGeom prst="rect">
            <a:avLst/>
          </a:prstGeom>
          <a:ln w="0">
            <a:noFill/>
          </a:ln>
        </p:spPr>
      </p:pic>
      <p:pic>
        <p:nvPicPr>
          <p:cNvPr id="121" name="Image 3" descr="Une image contenant texte, capture d’écran, nombre, ligne&#10;&#10;Description générée automatiquement"/>
          <p:cNvPicPr/>
          <p:nvPr/>
        </p:nvPicPr>
        <p:blipFill>
          <a:blip r:embed="rId3"/>
          <a:stretch/>
        </p:blipFill>
        <p:spPr>
          <a:xfrm>
            <a:off x="1779480" y="1461600"/>
            <a:ext cx="10338840" cy="4100760"/>
          </a:xfrm>
          <a:prstGeom prst="rect">
            <a:avLst/>
          </a:prstGeom>
          <a:ln w="0">
            <a:noFill/>
          </a:ln>
        </p:spPr>
      </p:pic>
      <p:sp>
        <p:nvSpPr>
          <p:cNvPr id="122" name="ZoneTexte 17"/>
          <p:cNvSpPr/>
          <p:nvPr/>
        </p:nvSpPr>
        <p:spPr>
          <a:xfrm>
            <a:off x="-360000" y="1461240"/>
            <a:ext cx="24206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ZoneTexte 19"/>
          <p:cNvSpPr/>
          <p:nvPr/>
        </p:nvSpPr>
        <p:spPr>
          <a:xfrm>
            <a:off x="-245160" y="267984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raphique 4" descr="Schéma de réseau contour"/>
          <p:cNvPicPr/>
          <p:nvPr/>
        </p:nvPicPr>
        <p:blipFill>
          <a:blip r:embed="rId4"/>
          <a:stretch/>
        </p:blipFill>
        <p:spPr>
          <a:xfrm>
            <a:off x="366840" y="1871280"/>
            <a:ext cx="848880" cy="848880"/>
          </a:xfrm>
          <a:prstGeom prst="rect">
            <a:avLst/>
          </a:prstGeom>
          <a:ln w="0">
            <a:noFill/>
          </a:ln>
        </p:spPr>
      </p:pic>
      <p:pic>
        <p:nvPicPr>
          <p:cNvPr id="125" name="Graphique 5" descr="Présentation avec organigramme  contour"/>
          <p:cNvPicPr/>
          <p:nvPr/>
        </p:nvPicPr>
        <p:blipFill>
          <a:blip r:embed="rId5"/>
          <a:stretch/>
        </p:blipFill>
        <p:spPr>
          <a:xfrm>
            <a:off x="304920" y="540000"/>
            <a:ext cx="1000440" cy="1000440"/>
          </a:xfrm>
          <a:prstGeom prst="rect">
            <a:avLst/>
          </a:prstGeom>
          <a:ln w="0">
            <a:noFill/>
          </a:ln>
        </p:spPr>
      </p:pic>
      <p:pic>
        <p:nvPicPr>
          <p:cNvPr id="126" name="Image 1" descr=""/>
          <p:cNvPicPr/>
          <p:nvPr/>
        </p:nvPicPr>
        <p:blipFill>
          <a:blip r:embed="rId6"/>
          <a:stretch/>
        </p:blipFill>
        <p:spPr>
          <a:xfrm>
            <a:off x="336600" y="3040560"/>
            <a:ext cx="799920" cy="732240"/>
          </a:xfrm>
          <a:prstGeom prst="rect">
            <a:avLst/>
          </a:prstGeom>
          <a:ln w="0">
            <a:noFill/>
          </a:ln>
        </p:spPr>
      </p:pic>
      <p:sp>
        <p:nvSpPr>
          <p:cNvPr id="127" name="ZoneTexte 20"/>
          <p:cNvSpPr/>
          <p:nvPr/>
        </p:nvSpPr>
        <p:spPr>
          <a:xfrm>
            <a:off x="-116640" y="3801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7"/>
          <a:stretch/>
        </p:blipFill>
        <p:spPr>
          <a:xfrm>
            <a:off x="423000" y="4161240"/>
            <a:ext cx="807840" cy="807840"/>
          </a:xfrm>
          <a:prstGeom prst="rect">
            <a:avLst/>
          </a:prstGeom>
          <a:ln w="0">
            <a:noFill/>
          </a:ln>
        </p:spPr>
      </p:pic>
      <p:sp>
        <p:nvSpPr>
          <p:cNvPr id="129" name="ZoneTexte 35"/>
          <p:cNvSpPr/>
          <p:nvPr/>
        </p:nvSpPr>
        <p:spPr>
          <a:xfrm>
            <a:off x="-81000" y="4953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8"/>
          <a:stretch/>
        </p:blipFill>
        <p:spPr>
          <a:xfrm>
            <a:off x="423000" y="5283000"/>
            <a:ext cx="837000" cy="837000"/>
          </a:xfrm>
          <a:prstGeom prst="rect">
            <a:avLst/>
          </a:prstGeom>
          <a:ln w="0">
            <a:noFill/>
          </a:ln>
        </p:spPr>
      </p:pic>
      <p:sp>
        <p:nvSpPr>
          <p:cNvPr id="131" name="ZoneTexte 36"/>
          <p:cNvSpPr/>
          <p:nvPr/>
        </p:nvSpPr>
        <p:spPr>
          <a:xfrm>
            <a:off x="-81000" y="6105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ZoneTexte 5"/>
          <p:cNvSpPr/>
          <p:nvPr/>
        </p:nvSpPr>
        <p:spPr>
          <a:xfrm>
            <a:off x="3200040" y="11448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 7" descr=""/>
          <p:cNvPicPr/>
          <p:nvPr/>
        </p:nvPicPr>
        <p:blipFill>
          <a:blip r:embed="rId1"/>
          <a:stretch/>
        </p:blipFill>
        <p:spPr>
          <a:xfrm>
            <a:off x="2705760" y="925920"/>
            <a:ext cx="7848360" cy="546624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136" name="ZoneTexte 11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5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0" descr=""/>
          <p:cNvPicPr/>
          <p:nvPr/>
        </p:nvPicPr>
        <p:blipFill>
          <a:blip r:embed="rId3"/>
          <a:stretch/>
        </p:blipFill>
        <p:spPr>
          <a:xfrm>
            <a:off x="-9835560" y="-6857640"/>
            <a:ext cx="5492880" cy="6857280"/>
          </a:xfrm>
          <a:prstGeom prst="rect">
            <a:avLst/>
          </a:prstGeom>
          <a:ln w="0">
            <a:noFill/>
          </a:ln>
        </p:spPr>
      </p:pic>
      <p:sp>
        <p:nvSpPr>
          <p:cNvPr id="138" name="ZoneTexte 21"/>
          <p:cNvSpPr/>
          <p:nvPr/>
        </p:nvSpPr>
        <p:spPr>
          <a:xfrm>
            <a:off x="-245160" y="1419840"/>
            <a:ext cx="2045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raphique 7" descr="Schéma de réseau contour"/>
          <p:cNvPicPr/>
          <p:nvPr/>
        </p:nvPicPr>
        <p:blipFill>
          <a:blip r:embed="rId4"/>
          <a:stretch/>
        </p:blipFill>
        <p:spPr>
          <a:xfrm>
            <a:off x="366840" y="611280"/>
            <a:ext cx="848880" cy="848880"/>
          </a:xfrm>
          <a:prstGeom prst="rect">
            <a:avLst/>
          </a:prstGeom>
          <a:ln w="0">
            <a:noFill/>
          </a:ln>
        </p:spPr>
      </p:pic>
      <p:pic>
        <p:nvPicPr>
          <p:cNvPr id="140" name="Image 8" descr=""/>
          <p:cNvPicPr/>
          <p:nvPr/>
        </p:nvPicPr>
        <p:blipFill>
          <a:blip r:embed="rId5"/>
          <a:stretch/>
        </p:blipFill>
        <p:spPr>
          <a:xfrm>
            <a:off x="336600" y="1780560"/>
            <a:ext cx="799920" cy="732240"/>
          </a:xfrm>
          <a:prstGeom prst="rect">
            <a:avLst/>
          </a:prstGeom>
          <a:ln w="0">
            <a:noFill/>
          </a:ln>
        </p:spPr>
      </p:pic>
      <p:sp>
        <p:nvSpPr>
          <p:cNvPr id="141" name="ZoneTexte 22"/>
          <p:cNvSpPr/>
          <p:nvPr/>
        </p:nvSpPr>
        <p:spPr>
          <a:xfrm>
            <a:off x="-116640" y="2541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6"/>
          <a:stretch/>
        </p:blipFill>
        <p:spPr>
          <a:xfrm>
            <a:off x="423000" y="2901240"/>
            <a:ext cx="807840" cy="807840"/>
          </a:xfrm>
          <a:prstGeom prst="rect">
            <a:avLst/>
          </a:prstGeom>
          <a:ln w="0">
            <a:noFill/>
          </a:ln>
        </p:spPr>
      </p:pic>
      <p:sp>
        <p:nvSpPr>
          <p:cNvPr id="143" name="ZoneTexte 37"/>
          <p:cNvSpPr/>
          <p:nvPr/>
        </p:nvSpPr>
        <p:spPr>
          <a:xfrm>
            <a:off x="-81000" y="3693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7"/>
          <a:stretch/>
        </p:blipFill>
        <p:spPr>
          <a:xfrm>
            <a:off x="423000" y="4023000"/>
            <a:ext cx="837000" cy="837000"/>
          </a:xfrm>
          <a:prstGeom prst="rect">
            <a:avLst/>
          </a:prstGeom>
          <a:ln w="0">
            <a:noFill/>
          </a:ln>
        </p:spPr>
      </p:pic>
      <p:sp>
        <p:nvSpPr>
          <p:cNvPr id="145" name="ZoneTexte 38"/>
          <p:cNvSpPr/>
          <p:nvPr/>
        </p:nvSpPr>
        <p:spPr>
          <a:xfrm>
            <a:off x="-81000" y="4845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8"/>
          <a:stretch/>
        </p:blipFill>
        <p:spPr>
          <a:xfrm>
            <a:off x="321840" y="5038920"/>
            <a:ext cx="1009080" cy="1009080"/>
          </a:xfrm>
          <a:prstGeom prst="rect">
            <a:avLst/>
          </a:prstGeom>
          <a:ln w="0">
            <a:noFill/>
          </a:ln>
        </p:spPr>
      </p:pic>
      <p:sp>
        <p:nvSpPr>
          <p:cNvPr id="147" name="ZoneTexte 18"/>
          <p:cNvSpPr/>
          <p:nvPr/>
        </p:nvSpPr>
        <p:spPr>
          <a:xfrm>
            <a:off x="-81000" y="5961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448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Budget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5" descr=""/>
          <p:cNvPicPr/>
          <p:nvPr/>
        </p:nvPicPr>
        <p:blipFill>
          <a:blip r:embed="rId2"/>
          <a:stretch/>
        </p:blipFill>
        <p:spPr>
          <a:xfrm>
            <a:off x="4694400" y="1374480"/>
            <a:ext cx="3801240" cy="4745160"/>
          </a:xfrm>
          <a:prstGeom prst="rect">
            <a:avLst/>
          </a:prstGeom>
          <a:ln w="0">
            <a:noFill/>
          </a:ln>
        </p:spPr>
      </p:pic>
      <p:pic>
        <p:nvPicPr>
          <p:cNvPr id="153" name="Image 12" descr=""/>
          <p:cNvPicPr/>
          <p:nvPr/>
        </p:nvPicPr>
        <p:blipFill>
          <a:blip r:embed="rId3"/>
          <a:stretch/>
        </p:blipFill>
        <p:spPr>
          <a:xfrm>
            <a:off x="336600" y="664560"/>
            <a:ext cx="799920" cy="73224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423000" y="1785240"/>
            <a:ext cx="807840" cy="807840"/>
          </a:xfrm>
          <a:prstGeom prst="rect">
            <a:avLst/>
          </a:prstGeom>
          <a:ln w="0">
            <a:noFill/>
          </a:ln>
        </p:spPr>
      </p:pic>
      <p:sp>
        <p:nvSpPr>
          <p:cNvPr id="155" name="ZoneTexte 49"/>
          <p:cNvSpPr/>
          <p:nvPr/>
        </p:nvSpPr>
        <p:spPr>
          <a:xfrm>
            <a:off x="-81000" y="2577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5"/>
          <a:stretch/>
        </p:blipFill>
        <p:spPr>
          <a:xfrm>
            <a:off x="423000" y="2907000"/>
            <a:ext cx="837000" cy="837000"/>
          </a:xfrm>
          <a:prstGeom prst="rect">
            <a:avLst/>
          </a:prstGeom>
          <a:ln w="0">
            <a:noFill/>
          </a:ln>
        </p:spPr>
      </p:pic>
      <p:sp>
        <p:nvSpPr>
          <p:cNvPr id="157" name="ZoneTexte 53"/>
          <p:cNvSpPr/>
          <p:nvPr/>
        </p:nvSpPr>
        <p:spPr>
          <a:xfrm>
            <a:off x="-81000" y="3729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6"/>
          <a:stretch/>
        </p:blipFill>
        <p:spPr>
          <a:xfrm>
            <a:off x="321840" y="3922920"/>
            <a:ext cx="1009080" cy="1009080"/>
          </a:xfrm>
          <a:prstGeom prst="rect">
            <a:avLst/>
          </a:prstGeom>
          <a:ln w="0">
            <a:noFill/>
          </a:ln>
        </p:spPr>
      </p:pic>
      <p:sp>
        <p:nvSpPr>
          <p:cNvPr id="159" name="ZoneTexte 54"/>
          <p:cNvSpPr/>
          <p:nvPr/>
        </p:nvSpPr>
        <p:spPr>
          <a:xfrm>
            <a:off x="-81000" y="4845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ZoneTexte 55"/>
          <p:cNvSpPr/>
          <p:nvPr/>
        </p:nvSpPr>
        <p:spPr>
          <a:xfrm>
            <a:off x="-116640" y="1425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7"/>
          <a:stretch/>
        </p:blipFill>
        <p:spPr>
          <a:xfrm>
            <a:off x="396000" y="5148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9"/>
          <p:cNvSpPr/>
          <p:nvPr/>
        </p:nvSpPr>
        <p:spPr>
          <a:xfrm>
            <a:off x="-81000" y="6033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 14" descr=""/>
          <p:cNvPicPr/>
          <p:nvPr/>
        </p:nvPicPr>
        <p:blipFill>
          <a:blip r:embed="rId8"/>
          <a:stretch/>
        </p:blipFill>
        <p:spPr>
          <a:xfrm>
            <a:off x="336960" y="664560"/>
            <a:ext cx="799920" cy="73224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9"/>
          <a:stretch/>
        </p:blipFill>
        <p:spPr>
          <a:xfrm>
            <a:off x="423360" y="1785240"/>
            <a:ext cx="807840" cy="807840"/>
          </a:xfrm>
          <a:prstGeom prst="rect">
            <a:avLst/>
          </a:prstGeom>
          <a:ln w="0">
            <a:noFill/>
          </a:ln>
        </p:spPr>
      </p:pic>
      <p:sp>
        <p:nvSpPr>
          <p:cNvPr id="165" name="ZoneTexte 60"/>
          <p:cNvSpPr/>
          <p:nvPr/>
        </p:nvSpPr>
        <p:spPr>
          <a:xfrm>
            <a:off x="-80640" y="2577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0"/>
          <a:stretch/>
        </p:blipFill>
        <p:spPr>
          <a:xfrm>
            <a:off x="423360" y="2907000"/>
            <a:ext cx="837000" cy="837000"/>
          </a:xfrm>
          <a:prstGeom prst="rect">
            <a:avLst/>
          </a:prstGeom>
          <a:ln w="0">
            <a:noFill/>
          </a:ln>
        </p:spPr>
      </p:pic>
      <p:sp>
        <p:nvSpPr>
          <p:cNvPr id="167" name="ZoneTexte 61"/>
          <p:cNvSpPr/>
          <p:nvPr/>
        </p:nvSpPr>
        <p:spPr>
          <a:xfrm>
            <a:off x="-80640" y="3729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1"/>
          <a:stretch/>
        </p:blipFill>
        <p:spPr>
          <a:xfrm>
            <a:off x="322200" y="3922920"/>
            <a:ext cx="1009080" cy="1009080"/>
          </a:xfrm>
          <a:prstGeom prst="rect">
            <a:avLst/>
          </a:prstGeom>
          <a:ln w="0">
            <a:noFill/>
          </a:ln>
        </p:spPr>
      </p:pic>
      <p:sp>
        <p:nvSpPr>
          <p:cNvPr id="169" name="ZoneTexte 63"/>
          <p:cNvSpPr/>
          <p:nvPr/>
        </p:nvSpPr>
        <p:spPr>
          <a:xfrm>
            <a:off x="-116280" y="1425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2"/>
          <a:stretch/>
        </p:blipFill>
        <p:spPr>
          <a:xfrm>
            <a:off x="396360" y="5148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71" name="ZoneTexte 64"/>
          <p:cNvSpPr/>
          <p:nvPr/>
        </p:nvSpPr>
        <p:spPr>
          <a:xfrm>
            <a:off x="-80640" y="6033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3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3" name="ZoneTexte 41"/>
          <p:cNvSpPr/>
          <p:nvPr/>
        </p:nvSpPr>
        <p:spPr>
          <a:xfrm>
            <a:off x="3200040" y="11412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175" name="ZoneTexte 42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7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 2" descr=""/>
          <p:cNvPicPr/>
          <p:nvPr/>
        </p:nvPicPr>
        <p:blipFill>
          <a:blip r:embed="rId2"/>
          <a:stretch/>
        </p:blipFill>
        <p:spPr>
          <a:xfrm>
            <a:off x="3587400" y="2443680"/>
            <a:ext cx="6086160" cy="2714400"/>
          </a:xfrm>
          <a:prstGeom prst="rect">
            <a:avLst/>
          </a:prstGeom>
          <a:ln w="0">
            <a:noFill/>
          </a:ln>
        </p:spPr>
      </p:pic>
      <p:pic>
        <p:nvPicPr>
          <p:cNvPr id="177" name="Image 4" descr=""/>
          <p:cNvPicPr/>
          <p:nvPr/>
        </p:nvPicPr>
        <p:blipFill>
          <a:blip r:embed="rId3"/>
          <a:stretch/>
        </p:blipFill>
        <p:spPr>
          <a:xfrm>
            <a:off x="3582360" y="1344600"/>
            <a:ext cx="6095520" cy="514332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4"/>
          <a:stretch/>
        </p:blipFill>
        <p:spPr>
          <a:xfrm>
            <a:off x="423360" y="561240"/>
            <a:ext cx="807840" cy="807840"/>
          </a:xfrm>
          <a:prstGeom prst="rect">
            <a:avLst/>
          </a:prstGeom>
          <a:ln w="0">
            <a:noFill/>
          </a:ln>
        </p:spPr>
      </p:pic>
      <p:sp>
        <p:nvSpPr>
          <p:cNvPr id="179" name="ZoneTexte 65"/>
          <p:cNvSpPr/>
          <p:nvPr/>
        </p:nvSpPr>
        <p:spPr>
          <a:xfrm>
            <a:off x="-80640" y="1353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423360" y="1683000"/>
            <a:ext cx="837000" cy="837000"/>
          </a:xfrm>
          <a:prstGeom prst="rect">
            <a:avLst/>
          </a:prstGeom>
          <a:ln w="0">
            <a:noFill/>
          </a:ln>
        </p:spPr>
      </p:pic>
      <p:sp>
        <p:nvSpPr>
          <p:cNvPr id="181" name="ZoneTexte 66"/>
          <p:cNvSpPr/>
          <p:nvPr/>
        </p:nvSpPr>
        <p:spPr>
          <a:xfrm>
            <a:off x="-80640" y="2505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6"/>
          <a:stretch/>
        </p:blipFill>
        <p:spPr>
          <a:xfrm>
            <a:off x="322200" y="2698920"/>
            <a:ext cx="1009080" cy="1009080"/>
          </a:xfrm>
          <a:prstGeom prst="rect">
            <a:avLst/>
          </a:prstGeom>
          <a:ln w="0">
            <a:noFill/>
          </a:ln>
        </p:spPr>
      </p:pic>
      <p:sp>
        <p:nvSpPr>
          <p:cNvPr id="183" name="ZoneTexte 67"/>
          <p:cNvSpPr/>
          <p:nvPr/>
        </p:nvSpPr>
        <p:spPr>
          <a:xfrm>
            <a:off x="-80640" y="3621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7"/>
          <a:stretch/>
        </p:blipFill>
        <p:spPr>
          <a:xfrm>
            <a:off x="396360" y="3924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85" name="ZoneTexte 69"/>
          <p:cNvSpPr/>
          <p:nvPr/>
        </p:nvSpPr>
        <p:spPr>
          <a:xfrm>
            <a:off x="-80640" y="4809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8"/>
          <a:stretch/>
        </p:blipFill>
        <p:spPr>
          <a:xfrm>
            <a:off x="406440" y="5211000"/>
            <a:ext cx="988560" cy="988560"/>
          </a:xfrm>
          <a:prstGeom prst="rect">
            <a:avLst/>
          </a:prstGeom>
          <a:ln w="0">
            <a:noFill/>
          </a:ln>
        </p:spPr>
      </p:pic>
      <p:sp>
        <p:nvSpPr>
          <p:cNvPr id="187" name="ZoneTexte 68"/>
          <p:cNvSpPr/>
          <p:nvPr/>
        </p:nvSpPr>
        <p:spPr>
          <a:xfrm>
            <a:off x="-89640" y="60966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3"/>
          <p:cNvSpPr/>
          <p:nvPr/>
        </p:nvSpPr>
        <p:spPr>
          <a:xfrm>
            <a:off x="0" y="0"/>
            <a:ext cx="1649520" cy="68562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9" name="ZoneTexte 41"/>
          <p:cNvSpPr/>
          <p:nvPr/>
        </p:nvSpPr>
        <p:spPr>
          <a:xfrm>
            <a:off x="3200040" y="114120"/>
            <a:ext cx="686052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840" cy="888480"/>
          </a:xfrm>
          <a:prstGeom prst="rect">
            <a:avLst/>
          </a:prstGeom>
          <a:ln w="0">
            <a:noFill/>
          </a:ln>
        </p:spPr>
      </p:pic>
      <p:sp>
        <p:nvSpPr>
          <p:cNvPr id="191" name="ZoneTexte 42"/>
          <p:cNvSpPr/>
          <p:nvPr/>
        </p:nvSpPr>
        <p:spPr>
          <a:xfrm>
            <a:off x="-50040" y="6539760"/>
            <a:ext cx="160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8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" name="Groupe 7"/>
          <p:cNvGrpSpPr/>
          <p:nvPr/>
        </p:nvGrpSpPr>
        <p:grpSpPr>
          <a:xfrm>
            <a:off x="3593880" y="1189080"/>
            <a:ext cx="6256080" cy="5223240"/>
            <a:chOff x="3593880" y="1189080"/>
            <a:chExt cx="6256080" cy="5223240"/>
          </a:xfrm>
        </p:grpSpPr>
        <p:pic>
          <p:nvPicPr>
            <p:cNvPr id="193" name="Image 4" descr=""/>
            <p:cNvPicPr/>
            <p:nvPr/>
          </p:nvPicPr>
          <p:blipFill>
            <a:blip r:embed="rId2"/>
            <a:stretch/>
          </p:blipFill>
          <p:spPr>
            <a:xfrm>
              <a:off x="3593880" y="1189080"/>
              <a:ext cx="6256080" cy="522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4" name="ZoneTexte 5"/>
            <p:cNvSpPr/>
            <p:nvPr/>
          </p:nvSpPr>
          <p:spPr>
            <a:xfrm>
              <a:off x="5124240" y="5325480"/>
              <a:ext cx="422748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7030a0"/>
                  </a:solidFill>
                  <a:latin typeface="Arial"/>
                  <a:ea typeface="DejaVu Sans"/>
                </a:rPr>
                <a:t>Timéo MORIN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b050"/>
                  </a:solidFill>
                  <a:latin typeface="Arial"/>
                  <a:ea typeface="DejaVu Sans"/>
                </a:rPr>
                <a:t>Loïs LEMAITRE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Timothée LELIEVRE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95" name="Image 9" descr=""/>
          <p:cNvPicPr/>
          <p:nvPr/>
        </p:nvPicPr>
        <p:blipFill>
          <a:blip r:embed="rId3"/>
          <a:stretch/>
        </p:blipFill>
        <p:spPr>
          <a:xfrm>
            <a:off x="4072320" y="1338840"/>
            <a:ext cx="5116320" cy="4909680"/>
          </a:xfrm>
          <a:prstGeom prst="rect">
            <a:avLst/>
          </a:prstGeom>
          <a:ln w="0">
            <a:noFill/>
          </a:ln>
        </p:spPr>
      </p:pic>
      <p:grpSp>
        <p:nvGrpSpPr>
          <p:cNvPr id="196" name="Groupe 14"/>
          <p:cNvGrpSpPr/>
          <p:nvPr/>
        </p:nvGrpSpPr>
        <p:grpSpPr>
          <a:xfrm>
            <a:off x="2341800" y="1079280"/>
            <a:ext cx="8407440" cy="5077800"/>
            <a:chOff x="2341800" y="1079280"/>
            <a:chExt cx="8407440" cy="5077800"/>
          </a:xfrm>
        </p:grpSpPr>
        <p:pic>
          <p:nvPicPr>
            <p:cNvPr id="197" name="Image 11" descr=""/>
            <p:cNvPicPr/>
            <p:nvPr/>
          </p:nvPicPr>
          <p:blipFill>
            <a:blip r:embed="rId4"/>
            <a:stretch/>
          </p:blipFill>
          <p:spPr>
            <a:xfrm>
              <a:off x="2341800" y="1079280"/>
              <a:ext cx="8407440" cy="438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8" name="Image 13" descr=""/>
            <p:cNvPicPr/>
            <p:nvPr/>
          </p:nvPicPr>
          <p:blipFill>
            <a:blip r:embed="rId5"/>
            <a:stretch/>
          </p:blipFill>
          <p:spPr>
            <a:xfrm>
              <a:off x="4105440" y="5557320"/>
              <a:ext cx="4257360" cy="599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9" name="Image 16" descr=""/>
          <p:cNvPicPr/>
          <p:nvPr/>
        </p:nvPicPr>
        <p:blipFill>
          <a:blip r:embed="rId6"/>
          <a:stretch/>
        </p:blipFill>
        <p:spPr>
          <a:xfrm>
            <a:off x="4370040" y="1228680"/>
            <a:ext cx="4703400" cy="492048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7"/>
          <a:stretch/>
        </p:blipFill>
        <p:spPr>
          <a:xfrm>
            <a:off x="423360" y="459000"/>
            <a:ext cx="837000" cy="837000"/>
          </a:xfrm>
          <a:prstGeom prst="rect">
            <a:avLst/>
          </a:prstGeom>
          <a:ln w="0">
            <a:noFill/>
          </a:ln>
        </p:spPr>
      </p:pic>
      <p:sp>
        <p:nvSpPr>
          <p:cNvPr id="201" name="ZoneTexte 62"/>
          <p:cNvSpPr/>
          <p:nvPr/>
        </p:nvSpPr>
        <p:spPr>
          <a:xfrm>
            <a:off x="-80640" y="1281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8"/>
          <a:stretch/>
        </p:blipFill>
        <p:spPr>
          <a:xfrm>
            <a:off x="322200" y="1474920"/>
            <a:ext cx="1009080" cy="1009080"/>
          </a:xfrm>
          <a:prstGeom prst="rect">
            <a:avLst/>
          </a:prstGeom>
          <a:ln w="0">
            <a:noFill/>
          </a:ln>
        </p:spPr>
      </p:pic>
      <p:sp>
        <p:nvSpPr>
          <p:cNvPr id="203" name="ZoneTexte 70"/>
          <p:cNvSpPr/>
          <p:nvPr/>
        </p:nvSpPr>
        <p:spPr>
          <a:xfrm>
            <a:off x="-80640" y="2397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9"/>
          <a:stretch/>
        </p:blipFill>
        <p:spPr>
          <a:xfrm>
            <a:off x="396360" y="270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205" name="ZoneTexte 71"/>
          <p:cNvSpPr/>
          <p:nvPr/>
        </p:nvSpPr>
        <p:spPr>
          <a:xfrm>
            <a:off x="-80640" y="3585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0"/>
          <a:stretch/>
        </p:blipFill>
        <p:spPr>
          <a:xfrm rot="16185000">
            <a:off x="254160" y="5150160"/>
            <a:ext cx="1075320" cy="1075320"/>
          </a:xfrm>
          <a:prstGeom prst="rect">
            <a:avLst/>
          </a:prstGeom>
          <a:ln w="0">
            <a:noFill/>
          </a:ln>
        </p:spPr>
      </p:pic>
      <p:sp>
        <p:nvSpPr>
          <p:cNvPr id="207" name="ZoneTexte 72"/>
          <p:cNvSpPr/>
          <p:nvPr/>
        </p:nvSpPr>
        <p:spPr>
          <a:xfrm>
            <a:off x="-80640" y="614124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1"/>
          <a:stretch/>
        </p:blipFill>
        <p:spPr>
          <a:xfrm>
            <a:off x="406440" y="3987000"/>
            <a:ext cx="988560" cy="988560"/>
          </a:xfrm>
          <a:prstGeom prst="rect">
            <a:avLst/>
          </a:prstGeom>
          <a:ln w="0">
            <a:noFill/>
          </a:ln>
        </p:spPr>
      </p:pic>
      <p:sp>
        <p:nvSpPr>
          <p:cNvPr id="209" name="ZoneTexte 73"/>
          <p:cNvSpPr/>
          <p:nvPr/>
        </p:nvSpPr>
        <p:spPr>
          <a:xfrm>
            <a:off x="-89640" y="4872600"/>
            <a:ext cx="184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Application>LibreOffice/7.5.3.2$Windows_X86_64 LibreOffice_project/9f56dff12ba03b9acd7730a5a481eea045e468f3</Application>
  <AppVersion>15.0000</AppVersion>
  <Words>251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2024-01-09T08:06:00Z</dcterms:created>
  <dc:creator>Lois LEMAITRE</dc:creator>
  <dc:description/>
  <dc:language>fr-FR</dc:language>
  <cp:lastModifiedBy/>
  <dcterms:modified xsi:type="dcterms:W3CDTF">2024-06-04T01:08:24Z</dcterms:modified>
  <cp:revision>27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0x010100563D279305542B4F96F63D4F90E81AF4</vt:lpwstr>
  </property>
  <property fmtid="{D5CDD505-2E9C-101B-9397-08002B2CF9AE}" pid="3" name="MediaServiceImageTags">
    <vt:lpwstr/>
  </property>
  <property fmtid="{D5CDD505-2E9C-101B-9397-08002B2CF9AE}" pid="4" name="Notes">
    <vt:i4>10</vt:i4>
  </property>
  <property fmtid="{D5CDD505-2E9C-101B-9397-08002B2CF9AE}" pid="5" name="PresentationFormat">
    <vt:lpwstr>Grand écran</vt:lpwstr>
  </property>
  <property fmtid="{D5CDD505-2E9C-101B-9397-08002B2CF9AE}" pid="6" name="Slides">
    <vt:i4>14</vt:i4>
  </property>
</Properties>
</file>