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jpeg" ContentType="image/jpeg"/>
  <Override PartName="/ppt/media/image35.png" ContentType="image/pn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4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42.jpeg" ContentType="image/jpeg"/>
  <Override PartName="/ppt/media/image30.jpeg" ContentType="image/jpeg"/>
  <Override PartName="/ppt/media/image40.png" ContentType="image/png"/>
  <Override PartName="/ppt/media/image41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D68938-69F7-4E2D-B248-7A4917AF00EB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D0FF85-D4FF-49CA-BC29-53232FEE7D0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05EF23-8BE5-430E-84A2-FA009CF10E55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DB82CC-3580-43A0-9AAA-664D7F02BEBE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0961D1-7F06-4D4C-8283-36C540ED88B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3B1579-2BA1-4286-85D3-AFA146557318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289F0D-8A3C-4C1B-B080-9426CEE4470F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C707B0-4BFE-49D2-A1BF-681AD4D30894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62D4E1-ED75-4B82-8A35-F2BA2FB583A1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4FBE54-1726-41BE-A717-8D33AFDF85B5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066BE0-903B-4B9E-B441-41323F7A1421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824CDD-EE2D-4313-A857-0BB49DBCAEE7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37DDEA-F2AE-4AD0-985C-5E21F14051AB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EF5C5D-FA6A-4CB8-AC41-C021BF175956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A5AC4-8F45-448F-ACD2-6ED2E3B013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F91DC-3718-4D63-BF67-3A89B2FAD7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9431BF-3E0C-4793-9522-1057B743DF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31E7E-2E71-4144-A485-77592DB8BE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A2D08B-8477-4E73-87FB-71639C9C51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954C7-E377-4E2C-8919-DD73FB12AF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F54677-3DC8-4869-8C7F-DA90697480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526C0-D872-4BAB-86B3-47069D9311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4DB82-938A-405F-A077-1B11B79B87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019CE1-A195-4ECF-A9A1-8A83200A50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D7F4C-990F-4846-A954-EFE8C658A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EA5B4E-6EF6-41CF-BAB5-744D9D3C8E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200A8-F9BA-4C95-8E5A-2C333447B3E0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0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4.jpeg"/><Relationship Id="rId3" Type="http://schemas.openxmlformats.org/officeDocument/2006/relationships/image" Target="../media/image3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42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.jpeg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14.png"/><Relationship Id="rId10" Type="http://schemas.openxmlformats.org/officeDocument/2006/relationships/image" Target="../media/image13.png"/><Relationship Id="rId11" Type="http://schemas.openxmlformats.org/officeDocument/2006/relationships/image" Target="../media/image12.png"/><Relationship Id="rId12" Type="http://schemas.openxmlformats.org/officeDocument/2006/relationships/image" Target="../media/image11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0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6394320" y="155160"/>
            <a:ext cx="1998000" cy="132624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844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5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480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4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2"/>
          <a:stretch/>
        </p:blipFill>
        <p:spPr>
          <a:xfrm>
            <a:off x="10688760" y="0"/>
            <a:ext cx="1501200" cy="148104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REVU FINAL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11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13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9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 2" descr=""/>
          <p:cNvPicPr/>
          <p:nvPr/>
        </p:nvPicPr>
        <p:blipFill>
          <a:blip r:embed="rId2"/>
          <a:stretch/>
        </p:blipFill>
        <p:spPr>
          <a:xfrm>
            <a:off x="2521080" y="1489320"/>
            <a:ext cx="6171480" cy="4228560"/>
          </a:xfrm>
          <a:prstGeom prst="rect">
            <a:avLst/>
          </a:prstGeom>
          <a:ln w="0">
            <a:noFill/>
          </a:ln>
        </p:spPr>
      </p:pic>
      <p:pic>
        <p:nvPicPr>
          <p:cNvPr id="215" name="Image 6" descr=""/>
          <p:cNvPicPr/>
          <p:nvPr/>
        </p:nvPicPr>
        <p:blipFill>
          <a:blip r:embed="rId3"/>
          <a:stretch/>
        </p:blipFill>
        <p:spPr>
          <a:xfrm>
            <a:off x="2321280" y="911880"/>
            <a:ext cx="8019000" cy="604944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4"/>
          <a:stretch/>
        </p:blipFill>
        <p:spPr>
          <a:xfrm>
            <a:off x="322200" y="57600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17" name="ZoneTexte 74"/>
          <p:cNvSpPr/>
          <p:nvPr/>
        </p:nvSpPr>
        <p:spPr>
          <a:xfrm>
            <a:off x="-80640" y="1498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396360" y="180108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19" name="ZoneTexte 75"/>
          <p:cNvSpPr/>
          <p:nvPr/>
        </p:nvSpPr>
        <p:spPr>
          <a:xfrm>
            <a:off x="-80640" y="2686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6"/>
          <a:stretch/>
        </p:blipFill>
        <p:spPr>
          <a:xfrm rot="16185000">
            <a:off x="254160" y="407160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21" name="ZoneTexte 76"/>
          <p:cNvSpPr/>
          <p:nvPr/>
        </p:nvSpPr>
        <p:spPr>
          <a:xfrm>
            <a:off x="-80640" y="495432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7" descr=""/>
          <p:cNvPicPr/>
          <p:nvPr/>
        </p:nvPicPr>
        <p:blipFill>
          <a:blip r:embed="rId7"/>
          <a:stretch/>
        </p:blipFill>
        <p:spPr>
          <a:xfrm>
            <a:off x="432000" y="5329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23" name="ZoneTexte 77"/>
          <p:cNvSpPr/>
          <p:nvPr/>
        </p:nvSpPr>
        <p:spPr>
          <a:xfrm>
            <a:off x="-147240" y="6149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370440" y="2979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25" name="ZoneTexte 82"/>
          <p:cNvSpPr/>
          <p:nvPr/>
        </p:nvSpPr>
        <p:spPr>
          <a:xfrm>
            <a:off x="-125640" y="3864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7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29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10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4230000" y="1231920"/>
            <a:ext cx="4968360" cy="52999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396360" y="648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32" name="ZoneTexte 79"/>
          <p:cNvSpPr/>
          <p:nvPr/>
        </p:nvSpPr>
        <p:spPr>
          <a:xfrm>
            <a:off x="-80640" y="1533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 rot="16185000">
            <a:off x="254160" y="2954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34" name="ZoneTexte 80"/>
          <p:cNvSpPr/>
          <p:nvPr/>
        </p:nvSpPr>
        <p:spPr>
          <a:xfrm>
            <a:off x="-80640" y="3945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18" descr=""/>
          <p:cNvPicPr/>
          <p:nvPr/>
        </p:nvPicPr>
        <p:blipFill>
          <a:blip r:embed="rId5"/>
          <a:stretch/>
        </p:blipFill>
        <p:spPr>
          <a:xfrm>
            <a:off x="432000" y="4212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36" name="ZoneTexte 81"/>
          <p:cNvSpPr/>
          <p:nvPr/>
        </p:nvSpPr>
        <p:spPr>
          <a:xfrm>
            <a:off x="-147240" y="5033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6"/>
          <a:stretch/>
        </p:blipFill>
        <p:spPr>
          <a:xfrm>
            <a:off x="406440" y="182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38" name="ZoneTexte 78"/>
          <p:cNvSpPr/>
          <p:nvPr/>
        </p:nvSpPr>
        <p:spPr>
          <a:xfrm>
            <a:off x="-89640" y="271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7"/>
          <a:stretch/>
        </p:blipFill>
        <p:spPr>
          <a:xfrm>
            <a:off x="360000" y="536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40" name="ZoneTexte 91"/>
          <p:cNvSpPr/>
          <p:nvPr/>
        </p:nvSpPr>
        <p:spPr>
          <a:xfrm>
            <a:off x="-147240" y="620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42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 Explorer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44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 rot="16185000">
            <a:off x="254160" y="1730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46" name="ZoneTexte 45"/>
          <p:cNvSpPr/>
          <p:nvPr/>
        </p:nvSpPr>
        <p:spPr>
          <a:xfrm>
            <a:off x="-80640" y="2721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 19" descr=""/>
          <p:cNvPicPr/>
          <p:nvPr/>
        </p:nvPicPr>
        <p:blipFill>
          <a:blip r:embed="rId3"/>
          <a:stretch/>
        </p:blipFill>
        <p:spPr>
          <a:xfrm>
            <a:off x="432000" y="3204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48" name="ZoneTexte 46"/>
          <p:cNvSpPr/>
          <p:nvPr/>
        </p:nvSpPr>
        <p:spPr>
          <a:xfrm>
            <a:off x="-147240" y="4025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4320000" y="1800000"/>
            <a:ext cx="4685760" cy="3513960"/>
          </a:xfrm>
          <a:prstGeom prst="rect">
            <a:avLst/>
          </a:prstGeom>
          <a:ln w="0"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6768000" y="1885680"/>
            <a:ext cx="5287320" cy="29739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1892160" y="1885680"/>
            <a:ext cx="4767480" cy="2955600"/>
          </a:xfrm>
          <a:prstGeom prst="rect">
            <a:avLst/>
          </a:prstGeom>
          <a:ln w="0">
            <a:noFill/>
          </a:ln>
        </p:spPr>
      </p:pic>
      <p:sp>
        <p:nvSpPr>
          <p:cNvPr id="252" name="ZoneTexte 8"/>
          <p:cNvSpPr/>
          <p:nvPr/>
        </p:nvSpPr>
        <p:spPr>
          <a:xfrm>
            <a:off x="1936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Easy Builder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ZoneTexte 57"/>
          <p:cNvSpPr/>
          <p:nvPr/>
        </p:nvSpPr>
        <p:spPr>
          <a:xfrm>
            <a:off x="6760080" y="152172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Tableur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7"/>
          <a:stretch/>
        </p:blipFill>
        <p:spPr>
          <a:xfrm>
            <a:off x="415440" y="576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55" name="ZoneTexte 43"/>
          <p:cNvSpPr/>
          <p:nvPr/>
        </p:nvSpPr>
        <p:spPr>
          <a:xfrm>
            <a:off x="-80640" y="149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8"/>
          <a:stretch/>
        </p:blipFill>
        <p:spPr>
          <a:xfrm>
            <a:off x="360000" y="446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57" name="ZoneTexte 90"/>
          <p:cNvSpPr/>
          <p:nvPr/>
        </p:nvSpPr>
        <p:spPr>
          <a:xfrm>
            <a:off x="-147240" y="530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4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6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59" name="ZoneTexte 3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7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61" name="ZoneTexte 3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 22" descr="Une image contenant texte, capture d’écran, diagramme, conception&#10;&#10;Description générée automatiquement"/>
          <p:cNvPicPr/>
          <p:nvPr/>
        </p:nvPicPr>
        <p:blipFill>
          <a:blip r:embed="rId2"/>
          <a:stretch/>
        </p:blipFill>
        <p:spPr>
          <a:xfrm>
            <a:off x="1661400" y="2435040"/>
            <a:ext cx="5343120" cy="3858480"/>
          </a:xfrm>
          <a:prstGeom prst="rect">
            <a:avLst/>
          </a:prstGeom>
          <a:ln w="0">
            <a:noFill/>
          </a:ln>
        </p:spPr>
      </p:pic>
      <p:pic>
        <p:nvPicPr>
          <p:cNvPr id="263" name="Image 23" descr="Une image contenant texte, capture d’écran, diagramme, conception&#10;&#10;Description générée automatiquement"/>
          <p:cNvPicPr/>
          <p:nvPr/>
        </p:nvPicPr>
        <p:blipFill>
          <a:blip r:embed="rId3"/>
          <a:stretch/>
        </p:blipFill>
        <p:spPr>
          <a:xfrm>
            <a:off x="7005240" y="2353320"/>
            <a:ext cx="5290920" cy="3858480"/>
          </a:xfrm>
          <a:prstGeom prst="rect">
            <a:avLst/>
          </a:prstGeom>
          <a:ln w="0">
            <a:noFill/>
          </a:ln>
        </p:spPr>
      </p:pic>
      <p:cxnSp>
        <p:nvCxnSpPr>
          <p:cNvPr id="264" name="Connecteur droit 2"/>
          <p:cNvCxnSpPr/>
          <p:nvPr/>
        </p:nvCxnSpPr>
        <p:spPr>
          <a:xfrm>
            <a:off x="6986520" y="2332440"/>
            <a:ext cx="720" cy="4140720"/>
          </a:xfrm>
          <a:prstGeom prst="straightConnector1">
            <a:avLst/>
          </a:prstGeom>
          <a:ln w="57150">
            <a:solidFill>
              <a:srgbClr val="c00000"/>
            </a:solidFill>
            <a:round/>
          </a:ln>
        </p:spPr>
      </p:cxnSp>
      <p:pic>
        <p:nvPicPr>
          <p:cNvPr id="265" name="" descr=""/>
          <p:cNvPicPr/>
          <p:nvPr/>
        </p:nvPicPr>
        <p:blipFill>
          <a:blip r:embed="rId4"/>
          <a:stretch/>
        </p:blipFill>
        <p:spPr>
          <a:xfrm rot="16185000">
            <a:off x="254160" y="32688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66" name="ZoneTexte 44"/>
          <p:cNvSpPr/>
          <p:nvPr/>
        </p:nvSpPr>
        <p:spPr>
          <a:xfrm>
            <a:off x="-80640" y="1317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 25" descr=""/>
          <p:cNvPicPr/>
          <p:nvPr/>
        </p:nvPicPr>
        <p:blipFill>
          <a:blip r:embed="rId5"/>
          <a:stretch/>
        </p:blipFill>
        <p:spPr>
          <a:xfrm>
            <a:off x="432000" y="180036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68" name="ZoneTexte 56"/>
          <p:cNvSpPr/>
          <p:nvPr/>
        </p:nvSpPr>
        <p:spPr>
          <a:xfrm>
            <a:off x="-147240" y="262116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ZoneTexte 58"/>
          <p:cNvSpPr/>
          <p:nvPr/>
        </p:nvSpPr>
        <p:spPr>
          <a:xfrm>
            <a:off x="3240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Configuration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ZoneTexte 40"/>
          <p:cNvSpPr/>
          <p:nvPr/>
        </p:nvSpPr>
        <p:spPr>
          <a:xfrm>
            <a:off x="8244000" y="1983960"/>
            <a:ext cx="328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3ba77"/>
                </a:solidFill>
                <a:latin typeface="Calibri"/>
                <a:ea typeface="DejaVu Sans"/>
              </a:rPr>
              <a:t>Envoie coordonnées caméra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6"/>
          <a:stretch/>
        </p:blipFill>
        <p:spPr>
          <a:xfrm>
            <a:off x="360000" y="30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72" name="ZoneTexte 89"/>
          <p:cNvSpPr/>
          <p:nvPr/>
        </p:nvSpPr>
        <p:spPr>
          <a:xfrm>
            <a:off x="-147240" y="386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74" name="ZoneTexte 28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Picture 4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76" name="ZoneTexte 29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 166" descr=""/>
          <p:cNvPicPr/>
          <p:nvPr/>
        </p:nvPicPr>
        <p:blipFill>
          <a:blip r:embed="rId2"/>
          <a:stretch/>
        </p:blipFill>
        <p:spPr>
          <a:xfrm>
            <a:off x="3780000" y="1048680"/>
            <a:ext cx="5758920" cy="2488680"/>
          </a:xfrm>
          <a:prstGeom prst="rect">
            <a:avLst/>
          </a:prstGeom>
          <a:ln w="0">
            <a:noFill/>
          </a:ln>
        </p:spPr>
      </p:pic>
      <p:pic>
        <p:nvPicPr>
          <p:cNvPr id="278" name="Image 167" descr=""/>
          <p:cNvPicPr/>
          <p:nvPr/>
        </p:nvPicPr>
        <p:blipFill>
          <a:blip r:embed="rId3"/>
          <a:stretch/>
        </p:blipFill>
        <p:spPr>
          <a:xfrm>
            <a:off x="3780000" y="3582720"/>
            <a:ext cx="5758920" cy="2986920"/>
          </a:xfrm>
          <a:prstGeom prst="rect">
            <a:avLst/>
          </a:prstGeom>
          <a:ln w="0">
            <a:noFill/>
          </a:ln>
        </p:spPr>
      </p:pic>
      <p:pic>
        <p:nvPicPr>
          <p:cNvPr id="279" name="Image 20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80" name="ZoneTexte 39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82" name="ZoneTexte 88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1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84" name="ZoneTexte 2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3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86" name="ZoneTexte 2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 182" descr=""/>
          <p:cNvPicPr/>
          <p:nvPr/>
        </p:nvPicPr>
        <p:blipFill>
          <a:blip r:embed="rId2"/>
          <a:stretch/>
        </p:blipFill>
        <p:spPr>
          <a:xfrm>
            <a:off x="1896120" y="1974600"/>
            <a:ext cx="5087160" cy="3377160"/>
          </a:xfrm>
          <a:prstGeom prst="rect">
            <a:avLst/>
          </a:prstGeom>
          <a:ln w="0">
            <a:noFill/>
          </a:ln>
        </p:spPr>
      </p:pic>
      <p:pic>
        <p:nvPicPr>
          <p:cNvPr id="288" name="Image 183" descr=""/>
          <p:cNvPicPr/>
          <p:nvPr/>
        </p:nvPicPr>
        <p:blipFill>
          <a:blip r:embed="rId3"/>
          <a:stretch/>
        </p:blipFill>
        <p:spPr>
          <a:xfrm>
            <a:off x="7104600" y="1980000"/>
            <a:ext cx="4918680" cy="3340440"/>
          </a:xfrm>
          <a:prstGeom prst="rect">
            <a:avLst/>
          </a:prstGeom>
          <a:ln w="0">
            <a:noFill/>
          </a:ln>
        </p:spPr>
      </p:pic>
      <p:pic>
        <p:nvPicPr>
          <p:cNvPr id="289" name="Image 21" descr=""/>
          <p:cNvPicPr/>
          <p:nvPr/>
        </p:nvPicPr>
        <p:blipFill>
          <a:blip r:embed="rId4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0" name="ZoneTexte 2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5"/>
          <a:stretch/>
        </p:blipFill>
        <p:spPr>
          <a:xfrm>
            <a:off x="360000" y="158436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92" name="ZoneTexte 87"/>
          <p:cNvSpPr/>
          <p:nvPr/>
        </p:nvSpPr>
        <p:spPr>
          <a:xfrm>
            <a:off x="-147240" y="2422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tangle 5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94" name="ZoneTexte 26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6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296" name="ZoneTexte 27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 24" descr=""/>
          <p:cNvPicPr/>
          <p:nvPr/>
        </p:nvPicPr>
        <p:blipFill>
          <a:blip r:embed="rId2"/>
          <a:stretch/>
        </p:blipFill>
        <p:spPr>
          <a:xfrm>
            <a:off x="432000" y="316080"/>
            <a:ext cx="899280" cy="899280"/>
          </a:xfrm>
          <a:prstGeom prst="rect">
            <a:avLst/>
          </a:prstGeom>
          <a:ln w="0">
            <a:noFill/>
          </a:ln>
        </p:spPr>
      </p:pic>
      <p:sp>
        <p:nvSpPr>
          <p:cNvPr id="298" name="ZoneTexte 30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1800000" y="1620000"/>
            <a:ext cx="4691520" cy="342180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4"/>
          <a:stretch/>
        </p:blipFill>
        <p:spPr>
          <a:xfrm>
            <a:off x="7296840" y="1656000"/>
            <a:ext cx="3610800" cy="316944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5"/>
          <a:stretch/>
        </p:blipFill>
        <p:spPr>
          <a:xfrm>
            <a:off x="360000" y="158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2" name="ZoneTexte 86"/>
          <p:cNvSpPr/>
          <p:nvPr/>
        </p:nvSpPr>
        <p:spPr>
          <a:xfrm>
            <a:off x="-147240" y="24224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7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4" name="ZoneTexte 83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8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306" name="ZoneTexte 84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360000" y="29844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308" name="ZoneTexte 85"/>
          <p:cNvSpPr/>
          <p:nvPr/>
        </p:nvSpPr>
        <p:spPr>
          <a:xfrm>
            <a:off x="-147240" y="113688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Conclusion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4240080" y="1080000"/>
            <a:ext cx="5119560" cy="51195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484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4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1" action="ppaction://hlinksldjump"/>
          </p:cNvPr>
          <p:cNvPicPr/>
          <p:nvPr/>
        </p:nvPicPr>
        <p:blipFill>
          <a:blip r:embed="rId2"/>
          <a:stretch/>
        </p:blipFill>
        <p:spPr>
          <a:xfrm>
            <a:off x="266400" y="1872720"/>
            <a:ext cx="1410840" cy="141084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3204720"/>
            <a:ext cx="2131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320472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Présentation de L’organisation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66992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Synoptique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4"/>
          <a:stretch/>
        </p:blipFill>
        <p:spPr>
          <a:xfrm>
            <a:off x="5276160" y="1827360"/>
            <a:ext cx="1456200" cy="145620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5"/>
          <a:stretch/>
        </p:blipFill>
        <p:spPr>
          <a:xfrm>
            <a:off x="2658600" y="1827360"/>
            <a:ext cx="1456200" cy="145620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4419360" y="630000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Rapport erreur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 descr=""/>
          <p:cNvPicPr/>
          <p:nvPr/>
        </p:nvPicPr>
        <p:blipFill>
          <a:blip r:embed="rId6"/>
          <a:stretch/>
        </p:blipFill>
        <p:spPr>
          <a:xfrm>
            <a:off x="5007600" y="5148000"/>
            <a:ext cx="1247040" cy="124704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 descr=""/>
          <p:cNvPicPr/>
          <p:nvPr/>
        </p:nvPicPr>
        <p:blipFill>
          <a:blip r:embed="rId7"/>
          <a:stretch/>
        </p:blipFill>
        <p:spPr>
          <a:xfrm>
            <a:off x="7481880" y="2052000"/>
            <a:ext cx="1049400" cy="104940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3225240"/>
            <a:ext cx="2420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8"/>
          <a:stretch/>
        </p:blipFill>
        <p:spPr>
          <a:xfrm>
            <a:off x="7167240" y="5187240"/>
            <a:ext cx="1112400" cy="1112400"/>
          </a:xfrm>
          <a:prstGeom prst="rect">
            <a:avLst/>
          </a:prstGeom>
          <a:ln w="0">
            <a:noFill/>
          </a:ln>
        </p:spPr>
      </p:pic>
      <p:sp>
        <p:nvSpPr>
          <p:cNvPr id="70" name="ZoneTexte 92"/>
          <p:cNvSpPr/>
          <p:nvPr/>
        </p:nvSpPr>
        <p:spPr>
          <a:xfrm>
            <a:off x="6774840" y="6300000"/>
            <a:ext cx="20448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Conclusion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9"/>
          <a:stretch/>
        </p:blipFill>
        <p:spPr>
          <a:xfrm rot="16185600">
            <a:off x="9722520" y="3422880"/>
            <a:ext cx="1433520" cy="14335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93"/>
          <p:cNvSpPr/>
          <p:nvPr/>
        </p:nvSpPr>
        <p:spPr>
          <a:xfrm>
            <a:off x="9567360" y="4644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0"/>
          <a:stretch/>
        </p:blipFill>
        <p:spPr>
          <a:xfrm>
            <a:off x="7452000" y="3512880"/>
            <a:ext cx="1224000" cy="1224000"/>
          </a:xfrm>
          <a:prstGeom prst="rect">
            <a:avLst/>
          </a:prstGeom>
          <a:ln w="0">
            <a:noFill/>
          </a:ln>
        </p:spPr>
      </p:pic>
      <p:sp>
        <p:nvSpPr>
          <p:cNvPr id="74" name="ZoneTexte 94"/>
          <p:cNvSpPr/>
          <p:nvPr/>
        </p:nvSpPr>
        <p:spPr>
          <a:xfrm>
            <a:off x="70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5112000" y="359424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76" name="ZoneTexte 95"/>
          <p:cNvSpPr/>
          <p:nvPr/>
        </p:nvSpPr>
        <p:spPr>
          <a:xfrm>
            <a:off x="477936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2"/>
          <a:stretch/>
        </p:blipFill>
        <p:spPr>
          <a:xfrm>
            <a:off x="2814840" y="3528000"/>
            <a:ext cx="1216800" cy="1216800"/>
          </a:xfrm>
          <a:prstGeom prst="rect">
            <a:avLst/>
          </a:prstGeom>
          <a:ln w="0">
            <a:noFill/>
          </a:ln>
        </p:spPr>
      </p:pic>
      <p:sp>
        <p:nvSpPr>
          <p:cNvPr id="78" name="ZoneTexte 96"/>
          <p:cNvSpPr/>
          <p:nvPr/>
        </p:nvSpPr>
        <p:spPr>
          <a:xfrm>
            <a:off x="259200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3"/>
          <a:stretch/>
        </p:blipFill>
        <p:spPr>
          <a:xfrm>
            <a:off x="360000" y="3549240"/>
            <a:ext cx="1151640" cy="1151640"/>
          </a:xfrm>
          <a:prstGeom prst="rect">
            <a:avLst/>
          </a:prstGeom>
          <a:ln w="0">
            <a:noFill/>
          </a:ln>
        </p:spPr>
      </p:pic>
      <p:sp>
        <p:nvSpPr>
          <p:cNvPr id="80" name="ZoneTexte 97"/>
          <p:cNvSpPr/>
          <p:nvPr/>
        </p:nvSpPr>
        <p:spPr>
          <a:xfrm>
            <a:off x="0" y="473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4"/>
          <a:stretch/>
        </p:blipFill>
        <p:spPr>
          <a:xfrm>
            <a:off x="9936000" y="2088000"/>
            <a:ext cx="1115640" cy="1115640"/>
          </a:xfrm>
          <a:prstGeom prst="rect">
            <a:avLst/>
          </a:prstGeom>
          <a:ln w="0">
            <a:noFill/>
          </a:ln>
        </p:spPr>
      </p:pic>
      <p:sp>
        <p:nvSpPr>
          <p:cNvPr id="82" name="ZoneTexte 98"/>
          <p:cNvSpPr/>
          <p:nvPr/>
        </p:nvSpPr>
        <p:spPr>
          <a:xfrm>
            <a:off x="9567360" y="32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c9211e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4" name="ZoneTexte 5"/>
          <p:cNvSpPr/>
          <p:nvPr/>
        </p:nvSpPr>
        <p:spPr>
          <a:xfrm>
            <a:off x="3078720" y="1432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2162160" y="2421360"/>
            <a:ext cx="4096440" cy="27194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87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ZoneTexte 7"/>
          <p:cNvSpPr/>
          <p:nvPr/>
        </p:nvSpPr>
        <p:spPr>
          <a:xfrm>
            <a:off x="6662160" y="2215800"/>
            <a:ext cx="48312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ZoneTexte 13"/>
          <p:cNvSpPr/>
          <p:nvPr/>
        </p:nvSpPr>
        <p:spPr>
          <a:xfrm>
            <a:off x="6662160" y="3990600"/>
            <a:ext cx="475632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raphique 1" descr="Présentation avec liste de vérification avec un remplissage uni">
            <a:hlinkClick r:id="rId3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348480" y="535680"/>
            <a:ext cx="952920" cy="952920"/>
          </a:xfrm>
          <a:prstGeom prst="rect">
            <a:avLst/>
          </a:prstGeom>
          <a:ln w="0">
            <a:noFill/>
          </a:ln>
        </p:spPr>
      </p:pic>
      <p:sp>
        <p:nvSpPr>
          <p:cNvPr id="91" name="ZoneTexte 2"/>
          <p:cNvSpPr/>
          <p:nvPr/>
        </p:nvSpPr>
        <p:spPr>
          <a:xfrm>
            <a:off x="-29520" y="13550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3"/>
          <p:cNvSpPr/>
          <p:nvPr/>
        </p:nvSpPr>
        <p:spPr>
          <a:xfrm>
            <a:off x="-361800" y="24116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4"/>
          <p:cNvSpPr/>
          <p:nvPr/>
        </p:nvSpPr>
        <p:spPr>
          <a:xfrm>
            <a:off x="-219240" y="366480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aphique 2" descr="Schéma de réseau contour"/>
          <p:cNvPicPr/>
          <p:nvPr/>
        </p:nvPicPr>
        <p:blipFill>
          <a:blip r:embed="rId5"/>
          <a:stretch/>
        </p:blipFill>
        <p:spPr>
          <a:xfrm>
            <a:off x="392760" y="285624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95" name="Graphique 3" descr="Présentation avec organigramme  contour"/>
          <p:cNvPicPr/>
          <p:nvPr/>
        </p:nvPicPr>
        <p:blipFill>
          <a:blip r:embed="rId6"/>
          <a:stretch/>
        </p:blipFill>
        <p:spPr>
          <a:xfrm>
            <a:off x="303120" y="14904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96" name="Image 83" descr=""/>
          <p:cNvPicPr/>
          <p:nvPr/>
        </p:nvPicPr>
        <p:blipFill>
          <a:blip r:embed="rId7"/>
          <a:stretch/>
        </p:blipFill>
        <p:spPr>
          <a:xfrm>
            <a:off x="254880" y="4048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97" name="ZoneTexte 48"/>
          <p:cNvSpPr/>
          <p:nvPr/>
        </p:nvSpPr>
        <p:spPr>
          <a:xfrm>
            <a:off x="-15372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8"/>
          <a:stretch/>
        </p:blipFill>
        <p:spPr>
          <a:xfrm>
            <a:off x="360000" y="522000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99" name="ZoneTexte 10"/>
          <p:cNvSpPr/>
          <p:nvPr/>
        </p:nvSpPr>
        <p:spPr>
          <a:xfrm>
            <a:off x="-180000" y="61200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6120" y="-1080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1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03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ZoneTexte 50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ZoneTexte 51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phique 22" descr="Schéma de réseau contour"/>
          <p:cNvPicPr/>
          <p:nvPr/>
        </p:nvPicPr>
        <p:blipFill>
          <a:blip r:embed="rId2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07" name="Graphique 27" descr="Présentation avec organigramme  contour"/>
          <p:cNvPicPr/>
          <p:nvPr/>
        </p:nvPicPr>
        <p:blipFill>
          <a:blip r:embed="rId3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08" name="Image 98" descr=""/>
          <p:cNvPicPr/>
          <p:nvPr/>
        </p:nvPicPr>
        <p:blipFill>
          <a:blip r:embed="rId4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09" name="ZoneTexte 52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11" name="ZoneTexte 12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13" name="ZoneTexte 34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7"/>
          <a:stretch/>
        </p:blipFill>
        <p:spPr>
          <a:xfrm>
            <a:off x="2883960" y="2007720"/>
            <a:ext cx="8096040" cy="26722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8"/>
          <a:stretch/>
        </p:blipFill>
        <p:spPr>
          <a:xfrm>
            <a:off x="2340000" y="2150640"/>
            <a:ext cx="9027360" cy="2529360"/>
          </a:xfrm>
          <a:prstGeom prst="rect">
            <a:avLst/>
          </a:prstGeom>
          <a:ln w="0">
            <a:noFill/>
          </a:ln>
        </p:spPr>
      </p:pic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4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2" descr=""/>
          <p:cNvPicPr/>
          <p:nvPr/>
        </p:nvPicPr>
        <p:blipFill>
          <a:blip r:embed="rId2"/>
          <a:stretch/>
        </p:blipFill>
        <p:spPr>
          <a:xfrm>
            <a:off x="3382920" y="1652040"/>
            <a:ext cx="7076880" cy="3412080"/>
          </a:xfrm>
          <a:prstGeom prst="rect">
            <a:avLst/>
          </a:prstGeom>
          <a:ln w="0">
            <a:noFill/>
          </a:ln>
        </p:spPr>
      </p:pic>
      <p:pic>
        <p:nvPicPr>
          <p:cNvPr id="121" name="Image 3" descr="Une image contenant texte, capture d’écran, nombre, ligne&#10;&#10;Description générée automatiquement"/>
          <p:cNvPicPr/>
          <p:nvPr/>
        </p:nvPicPr>
        <p:blipFill>
          <a:blip r:embed="rId3"/>
          <a:stretch/>
        </p:blipFill>
        <p:spPr>
          <a:xfrm>
            <a:off x="1779480" y="1461600"/>
            <a:ext cx="10338480" cy="4100400"/>
          </a:xfrm>
          <a:prstGeom prst="rect">
            <a:avLst/>
          </a:prstGeom>
          <a:ln w="0">
            <a:noFill/>
          </a:ln>
        </p:spPr>
      </p:pic>
      <p:sp>
        <p:nvSpPr>
          <p:cNvPr id="122" name="ZoneTexte 17"/>
          <p:cNvSpPr/>
          <p:nvPr/>
        </p:nvSpPr>
        <p:spPr>
          <a:xfrm>
            <a:off x="-360000" y="1461240"/>
            <a:ext cx="24202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ZoneTexte 19"/>
          <p:cNvSpPr/>
          <p:nvPr/>
        </p:nvSpPr>
        <p:spPr>
          <a:xfrm>
            <a:off x="-245160" y="267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4" descr="Schéma de réseau contour"/>
          <p:cNvPicPr/>
          <p:nvPr/>
        </p:nvPicPr>
        <p:blipFill>
          <a:blip r:embed="rId4"/>
          <a:stretch/>
        </p:blipFill>
        <p:spPr>
          <a:xfrm>
            <a:off x="366840" y="187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25" name="Graphique 5" descr="Présentation avec organigramme  contour"/>
          <p:cNvPicPr/>
          <p:nvPr/>
        </p:nvPicPr>
        <p:blipFill>
          <a:blip r:embed="rId5"/>
          <a:stretch/>
        </p:blipFill>
        <p:spPr>
          <a:xfrm>
            <a:off x="304920" y="540000"/>
            <a:ext cx="1000080" cy="1000080"/>
          </a:xfrm>
          <a:prstGeom prst="rect">
            <a:avLst/>
          </a:prstGeom>
          <a:ln w="0">
            <a:noFill/>
          </a:ln>
        </p:spPr>
      </p:pic>
      <p:pic>
        <p:nvPicPr>
          <p:cNvPr id="126" name="Image 1" descr=""/>
          <p:cNvPicPr/>
          <p:nvPr/>
        </p:nvPicPr>
        <p:blipFill>
          <a:blip r:embed="rId6"/>
          <a:stretch/>
        </p:blipFill>
        <p:spPr>
          <a:xfrm>
            <a:off x="336600" y="304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27" name="ZoneTexte 20"/>
          <p:cNvSpPr/>
          <p:nvPr/>
        </p:nvSpPr>
        <p:spPr>
          <a:xfrm>
            <a:off x="-116640" y="380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7"/>
          <a:stretch/>
        </p:blipFill>
        <p:spPr>
          <a:xfrm>
            <a:off x="423000" y="41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29" name="ZoneTexte 35"/>
          <p:cNvSpPr/>
          <p:nvPr/>
        </p:nvSpPr>
        <p:spPr>
          <a:xfrm>
            <a:off x="-81000" y="49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8"/>
          <a:stretch/>
        </p:blipFill>
        <p:spPr>
          <a:xfrm>
            <a:off x="423000" y="52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36"/>
          <p:cNvSpPr/>
          <p:nvPr/>
        </p:nvSpPr>
        <p:spPr>
          <a:xfrm>
            <a:off x="-81000" y="61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 descr=""/>
          <p:cNvPicPr/>
          <p:nvPr/>
        </p:nvPicPr>
        <p:blipFill>
          <a:blip r:embed="rId1"/>
          <a:stretch/>
        </p:blipFill>
        <p:spPr>
          <a:xfrm>
            <a:off x="2705760" y="925920"/>
            <a:ext cx="7848000" cy="54658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0" descr=""/>
          <p:cNvPicPr/>
          <p:nvPr/>
        </p:nvPicPr>
        <p:blipFill>
          <a:blip r:embed="rId3"/>
          <a:stretch/>
        </p:blipFill>
        <p:spPr>
          <a:xfrm>
            <a:off x="-9835560" y="-6857640"/>
            <a:ext cx="5492520" cy="685692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21"/>
          <p:cNvSpPr/>
          <p:nvPr/>
        </p:nvSpPr>
        <p:spPr>
          <a:xfrm>
            <a:off x="-245160" y="1419840"/>
            <a:ext cx="2044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200" spc="-1" strike="noStrike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raphique 7" descr="Schéma de réseau contour"/>
          <p:cNvPicPr/>
          <p:nvPr/>
        </p:nvPicPr>
        <p:blipFill>
          <a:blip r:embed="rId4"/>
          <a:stretch/>
        </p:blipFill>
        <p:spPr>
          <a:xfrm>
            <a:off x="366840" y="611280"/>
            <a:ext cx="848520" cy="848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 8" descr=""/>
          <p:cNvPicPr/>
          <p:nvPr/>
        </p:nvPicPr>
        <p:blipFill>
          <a:blip r:embed="rId5"/>
          <a:stretch/>
        </p:blipFill>
        <p:spPr>
          <a:xfrm>
            <a:off x="336600" y="1780560"/>
            <a:ext cx="799560" cy="73188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22"/>
          <p:cNvSpPr/>
          <p:nvPr/>
        </p:nvSpPr>
        <p:spPr>
          <a:xfrm>
            <a:off x="-116640" y="25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6"/>
          <a:stretch/>
        </p:blipFill>
        <p:spPr>
          <a:xfrm>
            <a:off x="423000" y="290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43" name="ZoneTexte 37"/>
          <p:cNvSpPr/>
          <p:nvPr/>
        </p:nvSpPr>
        <p:spPr>
          <a:xfrm>
            <a:off x="-81000" y="369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7"/>
          <a:stretch/>
        </p:blipFill>
        <p:spPr>
          <a:xfrm>
            <a:off x="423000" y="402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45" name="ZoneTexte 38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8"/>
          <a:stretch/>
        </p:blipFill>
        <p:spPr>
          <a:xfrm>
            <a:off x="321840" y="503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18"/>
          <p:cNvSpPr/>
          <p:nvPr/>
        </p:nvSpPr>
        <p:spPr>
          <a:xfrm>
            <a:off x="-81000" y="596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5" descr=""/>
          <p:cNvPicPr/>
          <p:nvPr/>
        </p:nvPicPr>
        <p:blipFill>
          <a:blip r:embed="rId2"/>
          <a:stretch/>
        </p:blipFill>
        <p:spPr>
          <a:xfrm>
            <a:off x="4694400" y="1374480"/>
            <a:ext cx="3800880" cy="4744800"/>
          </a:xfrm>
          <a:prstGeom prst="rect">
            <a:avLst/>
          </a:prstGeom>
          <a:ln w="0">
            <a:noFill/>
          </a:ln>
        </p:spPr>
      </p:pic>
      <p:pic>
        <p:nvPicPr>
          <p:cNvPr id="153" name="Image 12" descr=""/>
          <p:cNvPicPr/>
          <p:nvPr/>
        </p:nvPicPr>
        <p:blipFill>
          <a:blip r:embed="rId3"/>
          <a:stretch/>
        </p:blipFill>
        <p:spPr>
          <a:xfrm>
            <a:off x="33660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/>
        </p:blipFill>
        <p:spPr>
          <a:xfrm>
            <a:off x="42300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55" name="ZoneTexte 49"/>
          <p:cNvSpPr/>
          <p:nvPr/>
        </p:nvSpPr>
        <p:spPr>
          <a:xfrm>
            <a:off x="-8100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5"/>
          <a:stretch/>
        </p:blipFill>
        <p:spPr>
          <a:xfrm>
            <a:off x="42300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57" name="ZoneTexte 53"/>
          <p:cNvSpPr/>
          <p:nvPr/>
        </p:nvSpPr>
        <p:spPr>
          <a:xfrm>
            <a:off x="-8100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6"/>
          <a:stretch/>
        </p:blipFill>
        <p:spPr>
          <a:xfrm>
            <a:off x="32184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59" name="ZoneTexte 54"/>
          <p:cNvSpPr/>
          <p:nvPr/>
        </p:nvSpPr>
        <p:spPr>
          <a:xfrm>
            <a:off x="-81000" y="484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ZoneTexte 55"/>
          <p:cNvSpPr/>
          <p:nvPr/>
        </p:nvSpPr>
        <p:spPr>
          <a:xfrm>
            <a:off x="-11664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7"/>
          <a:stretch/>
        </p:blipFill>
        <p:spPr>
          <a:xfrm>
            <a:off x="39600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9"/>
          <p:cNvSpPr/>
          <p:nvPr/>
        </p:nvSpPr>
        <p:spPr>
          <a:xfrm>
            <a:off x="-8100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14" descr=""/>
          <p:cNvPicPr/>
          <p:nvPr/>
        </p:nvPicPr>
        <p:blipFill>
          <a:blip r:embed="rId8"/>
          <a:stretch/>
        </p:blipFill>
        <p:spPr>
          <a:xfrm>
            <a:off x="336960" y="664560"/>
            <a:ext cx="799560" cy="73188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9"/>
          <a:stretch/>
        </p:blipFill>
        <p:spPr>
          <a:xfrm>
            <a:off x="423360" y="1785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65" name="ZoneTexte 60"/>
          <p:cNvSpPr/>
          <p:nvPr/>
        </p:nvSpPr>
        <p:spPr>
          <a:xfrm>
            <a:off x="-80640" y="257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0"/>
          <a:stretch/>
        </p:blipFill>
        <p:spPr>
          <a:xfrm>
            <a:off x="423360" y="2907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67" name="ZoneTexte 61"/>
          <p:cNvSpPr/>
          <p:nvPr/>
        </p:nvSpPr>
        <p:spPr>
          <a:xfrm>
            <a:off x="-80640" y="372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1"/>
          <a:stretch/>
        </p:blipFill>
        <p:spPr>
          <a:xfrm>
            <a:off x="322200" y="3922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69" name="ZoneTexte 63"/>
          <p:cNvSpPr/>
          <p:nvPr/>
        </p:nvSpPr>
        <p:spPr>
          <a:xfrm>
            <a:off x="-116280" y="142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2"/>
          <a:stretch/>
        </p:blipFill>
        <p:spPr>
          <a:xfrm>
            <a:off x="396360" y="5148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71" name="ZoneTexte 64"/>
          <p:cNvSpPr/>
          <p:nvPr/>
        </p:nvSpPr>
        <p:spPr>
          <a:xfrm>
            <a:off x="-80640" y="603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3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75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7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 2" descr=""/>
          <p:cNvPicPr/>
          <p:nvPr/>
        </p:nvPicPr>
        <p:blipFill>
          <a:blip r:embed="rId2"/>
          <a:stretch/>
        </p:blipFill>
        <p:spPr>
          <a:xfrm>
            <a:off x="3587400" y="2443680"/>
            <a:ext cx="6085800" cy="2714040"/>
          </a:xfrm>
          <a:prstGeom prst="rect">
            <a:avLst/>
          </a:prstGeom>
          <a:ln w="0">
            <a:noFill/>
          </a:ln>
        </p:spPr>
      </p:pic>
      <p:pic>
        <p:nvPicPr>
          <p:cNvPr id="177" name="Image 4" descr=""/>
          <p:cNvPicPr/>
          <p:nvPr/>
        </p:nvPicPr>
        <p:blipFill>
          <a:blip r:embed="rId3"/>
          <a:stretch/>
        </p:blipFill>
        <p:spPr>
          <a:xfrm>
            <a:off x="3582360" y="1344600"/>
            <a:ext cx="6095160" cy="514296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423360" y="561240"/>
            <a:ext cx="807480" cy="807480"/>
          </a:xfrm>
          <a:prstGeom prst="rect">
            <a:avLst/>
          </a:prstGeom>
          <a:ln w="0">
            <a:noFill/>
          </a:ln>
        </p:spPr>
      </p:pic>
      <p:sp>
        <p:nvSpPr>
          <p:cNvPr id="179" name="ZoneTexte 65"/>
          <p:cNvSpPr/>
          <p:nvPr/>
        </p:nvSpPr>
        <p:spPr>
          <a:xfrm>
            <a:off x="-80640" y="1353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Tâches assignées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423360" y="1683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181" name="ZoneTexte 66"/>
          <p:cNvSpPr/>
          <p:nvPr/>
        </p:nvSpPr>
        <p:spPr>
          <a:xfrm>
            <a:off x="-80640" y="250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6"/>
          <a:stretch/>
        </p:blipFill>
        <p:spPr>
          <a:xfrm>
            <a:off x="322200" y="2698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183" name="ZoneTexte 67"/>
          <p:cNvSpPr/>
          <p:nvPr/>
        </p:nvSpPr>
        <p:spPr>
          <a:xfrm>
            <a:off x="-80640" y="362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7"/>
          <a:stretch/>
        </p:blipFill>
        <p:spPr>
          <a:xfrm>
            <a:off x="396360" y="3924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69"/>
          <p:cNvSpPr/>
          <p:nvPr/>
        </p:nvSpPr>
        <p:spPr>
          <a:xfrm>
            <a:off x="-80640" y="4809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8"/>
          <a:stretch/>
        </p:blipFill>
        <p:spPr>
          <a:xfrm>
            <a:off x="406440" y="5211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187" name="ZoneTexte 68"/>
          <p:cNvSpPr/>
          <p:nvPr/>
        </p:nvSpPr>
        <p:spPr>
          <a:xfrm>
            <a:off x="-89640" y="6096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"/>
          <p:cNvSpPr/>
          <p:nvPr/>
        </p:nvSpPr>
        <p:spPr>
          <a:xfrm>
            <a:off x="0" y="0"/>
            <a:ext cx="1649160" cy="685584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9" name="ZoneTexte 41"/>
          <p:cNvSpPr/>
          <p:nvPr/>
        </p:nvSpPr>
        <p:spPr>
          <a:xfrm>
            <a:off x="3200040" y="114120"/>
            <a:ext cx="686016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40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5" descr="Le groupe CASTEL devient propriétaire du Château Cavalier en ..."/>
          <p:cNvPicPr/>
          <p:nvPr/>
        </p:nvPicPr>
        <p:blipFill>
          <a:blip r:embed="rId1"/>
          <a:stretch/>
        </p:blipFill>
        <p:spPr>
          <a:xfrm>
            <a:off x="10483560" y="190440"/>
            <a:ext cx="1338480" cy="888120"/>
          </a:xfrm>
          <a:prstGeom prst="rect">
            <a:avLst/>
          </a:prstGeom>
          <a:ln w="0">
            <a:noFill/>
          </a:ln>
        </p:spPr>
      </p:pic>
      <p:sp>
        <p:nvSpPr>
          <p:cNvPr id="191" name="ZoneTexte 42"/>
          <p:cNvSpPr/>
          <p:nvPr/>
        </p:nvSpPr>
        <p:spPr>
          <a:xfrm>
            <a:off x="-50040" y="6539760"/>
            <a:ext cx="1604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e3ba77"/>
                </a:solidFill>
                <a:latin typeface="Calibri"/>
                <a:ea typeface="Times New Roman"/>
              </a:rPr>
              <a:t>Pages 8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e 7"/>
          <p:cNvGrpSpPr/>
          <p:nvPr/>
        </p:nvGrpSpPr>
        <p:grpSpPr>
          <a:xfrm>
            <a:off x="3593880" y="1189080"/>
            <a:ext cx="6255720" cy="5222880"/>
            <a:chOff x="3593880" y="1189080"/>
            <a:chExt cx="6255720" cy="5222880"/>
          </a:xfrm>
        </p:grpSpPr>
        <p:pic>
          <p:nvPicPr>
            <p:cNvPr id="193" name="Image 4" descr=""/>
            <p:cNvPicPr/>
            <p:nvPr/>
          </p:nvPicPr>
          <p:blipFill>
            <a:blip r:embed="rId2"/>
            <a:stretch/>
          </p:blipFill>
          <p:spPr>
            <a:xfrm>
              <a:off x="3593880" y="1189080"/>
              <a:ext cx="6255720" cy="522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" name="ZoneTexte 5"/>
            <p:cNvSpPr/>
            <p:nvPr/>
          </p:nvSpPr>
          <p:spPr>
            <a:xfrm>
              <a:off x="5124240" y="5325480"/>
              <a:ext cx="42271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7030a0"/>
                  </a:solidFill>
                  <a:latin typeface="Arial"/>
                  <a:ea typeface="DejaVu Sans"/>
                </a:rPr>
                <a:t>Timéo MORIN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00b050"/>
                  </a:solidFill>
                  <a:latin typeface="Arial"/>
                  <a:ea typeface="DejaVu Sans"/>
                </a:rPr>
                <a:t>Loïs LEMAITRE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Timothée LELIEVRE</a:t>
              </a:r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95" name="Image 9" descr=""/>
          <p:cNvPicPr/>
          <p:nvPr/>
        </p:nvPicPr>
        <p:blipFill>
          <a:blip r:embed="rId3"/>
          <a:stretch/>
        </p:blipFill>
        <p:spPr>
          <a:xfrm>
            <a:off x="4072320" y="1338840"/>
            <a:ext cx="5115960" cy="4909320"/>
          </a:xfrm>
          <a:prstGeom prst="rect">
            <a:avLst/>
          </a:prstGeom>
          <a:ln w="0">
            <a:noFill/>
          </a:ln>
        </p:spPr>
      </p:pic>
      <p:grpSp>
        <p:nvGrpSpPr>
          <p:cNvPr id="196" name="Groupe 14"/>
          <p:cNvGrpSpPr/>
          <p:nvPr/>
        </p:nvGrpSpPr>
        <p:grpSpPr>
          <a:xfrm>
            <a:off x="2341800" y="1079280"/>
            <a:ext cx="8407080" cy="5077440"/>
            <a:chOff x="2341800" y="1079280"/>
            <a:chExt cx="8407080" cy="5077440"/>
          </a:xfrm>
        </p:grpSpPr>
        <p:pic>
          <p:nvPicPr>
            <p:cNvPr id="197" name="Image 11" descr=""/>
            <p:cNvPicPr/>
            <p:nvPr/>
          </p:nvPicPr>
          <p:blipFill>
            <a:blip r:embed="rId4"/>
            <a:stretch/>
          </p:blipFill>
          <p:spPr>
            <a:xfrm>
              <a:off x="2341800" y="1079280"/>
              <a:ext cx="8407080" cy="438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8" name="Image 13" descr=""/>
            <p:cNvPicPr/>
            <p:nvPr/>
          </p:nvPicPr>
          <p:blipFill>
            <a:blip r:embed="rId5"/>
            <a:stretch/>
          </p:blipFill>
          <p:spPr>
            <a:xfrm>
              <a:off x="4105440" y="5557320"/>
              <a:ext cx="4257000" cy="599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99" name="Image 16" descr=""/>
          <p:cNvPicPr/>
          <p:nvPr/>
        </p:nvPicPr>
        <p:blipFill>
          <a:blip r:embed="rId6"/>
          <a:stretch/>
        </p:blipFill>
        <p:spPr>
          <a:xfrm>
            <a:off x="4370040" y="1228680"/>
            <a:ext cx="4703040" cy="492012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7"/>
          <a:stretch/>
        </p:blipFill>
        <p:spPr>
          <a:xfrm>
            <a:off x="423360" y="459000"/>
            <a:ext cx="836640" cy="836640"/>
          </a:xfrm>
          <a:prstGeom prst="rect">
            <a:avLst/>
          </a:prstGeom>
          <a:ln w="0">
            <a:noFill/>
          </a:ln>
        </p:spPr>
      </p:pic>
      <p:sp>
        <p:nvSpPr>
          <p:cNvPr id="201" name="ZoneTexte 62"/>
          <p:cNvSpPr/>
          <p:nvPr/>
        </p:nvSpPr>
        <p:spPr>
          <a:xfrm>
            <a:off x="-80640" y="128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Diagramme SYSML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8"/>
          <a:stretch/>
        </p:blipFill>
        <p:spPr>
          <a:xfrm>
            <a:off x="322200" y="1474920"/>
            <a:ext cx="1008720" cy="1008720"/>
          </a:xfrm>
          <a:prstGeom prst="rect">
            <a:avLst/>
          </a:prstGeom>
          <a:ln w="0">
            <a:noFill/>
          </a:ln>
        </p:spPr>
      </p:pic>
      <p:sp>
        <p:nvSpPr>
          <p:cNvPr id="203" name="ZoneTexte 70"/>
          <p:cNvSpPr/>
          <p:nvPr/>
        </p:nvSpPr>
        <p:spPr>
          <a:xfrm>
            <a:off x="-80640" y="2397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Architecture projet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9"/>
          <a:stretch/>
        </p:blipFill>
        <p:spPr>
          <a:xfrm>
            <a:off x="396360" y="2700000"/>
            <a:ext cx="899640" cy="899640"/>
          </a:xfrm>
          <a:prstGeom prst="rect">
            <a:avLst/>
          </a:prstGeom>
          <a:ln w="0">
            <a:noFill/>
          </a:ln>
        </p:spPr>
      </p:pic>
      <p:sp>
        <p:nvSpPr>
          <p:cNvPr id="205" name="ZoneTexte 71"/>
          <p:cNvSpPr/>
          <p:nvPr/>
        </p:nvSpPr>
        <p:spPr>
          <a:xfrm>
            <a:off x="-80640" y="3585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Tableau comparaison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0"/>
          <a:stretch/>
        </p:blipFill>
        <p:spPr>
          <a:xfrm rot="16185000">
            <a:off x="254160" y="5150520"/>
            <a:ext cx="1074960" cy="1074960"/>
          </a:xfrm>
          <a:prstGeom prst="rect">
            <a:avLst/>
          </a:prstGeom>
          <a:ln w="0">
            <a:noFill/>
          </a:ln>
        </p:spPr>
      </p:pic>
      <p:sp>
        <p:nvSpPr>
          <p:cNvPr id="207" name="ZoneTexte 72"/>
          <p:cNvSpPr/>
          <p:nvPr/>
        </p:nvSpPr>
        <p:spPr>
          <a:xfrm>
            <a:off x="-80640" y="614124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Câblage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1"/>
          <a:stretch/>
        </p:blipFill>
        <p:spPr>
          <a:xfrm>
            <a:off x="406440" y="3987000"/>
            <a:ext cx="988200" cy="988200"/>
          </a:xfrm>
          <a:prstGeom prst="rect">
            <a:avLst/>
          </a:prstGeom>
          <a:ln w="0">
            <a:noFill/>
          </a:ln>
        </p:spPr>
      </p:pic>
      <p:sp>
        <p:nvSpPr>
          <p:cNvPr id="209" name="ZoneTexte 73"/>
          <p:cNvSpPr/>
          <p:nvPr/>
        </p:nvSpPr>
        <p:spPr>
          <a:xfrm>
            <a:off x="-89640" y="4872600"/>
            <a:ext cx="184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b="1" lang="fr-FR" sz="1400" spc="-1" strike="noStrike">
                <a:solidFill>
                  <a:srgbClr val="e3ba77"/>
                </a:solidFill>
                <a:latin typeface="Calibri"/>
                <a:ea typeface="DejaVu Sans"/>
              </a:rPr>
              <a:t>In-Sight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Application>LibreOffice/7.5.3.2$Windows_X86_64 LibreOffice_project/9f56dff12ba03b9acd7730a5a481eea045e468f3</Application>
  <AppVersion>15.0000</AppVersion>
  <Words>251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2024-01-09T08:06:00Z</dcterms:created>
  <dc:creator>Lois LEMAITRE</dc:creator>
  <dc:description/>
  <dc:language>fr-FR</dc:language>
  <cp:lastModifiedBy/>
  <dcterms:modified xsi:type="dcterms:W3CDTF">2024-06-04T09:13:22Z</dcterms:modified>
  <cp:revision>28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14</vt:i4>
  </property>
</Properties>
</file>