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1" r:id="rId6"/>
    <p:sldId id="270" r:id="rId7"/>
    <p:sldId id="259" r:id="rId8"/>
    <p:sldId id="261" r:id="rId9"/>
    <p:sldId id="267" r:id="rId10"/>
    <p:sldId id="262" r:id="rId11"/>
    <p:sldId id="263" r:id="rId12"/>
    <p:sldId id="264" r:id="rId13"/>
    <p:sldId id="265" r:id="rId14"/>
    <p:sldId id="266" r:id="rId15"/>
    <p:sldId id="268" r:id="rId16"/>
    <p:sldId id="269" r:id="rId17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A75DD-89EF-4846-86BD-0D88FE7BD5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2DB6E-D729-4D11-B78C-73A090CEC539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3047" y="138631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zh-CN" altLang="zh-CN" sz="6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高校水电费管理系统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0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/>
              <a:t>四、显示功能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141412" y="2249487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sz="2000"/>
              <a:t>管理员权限下，可以将整个系统内学生与教师的信息、需要交的水费电费直接显示出来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566" y="618518"/>
            <a:ext cx="295720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7" name="Group 136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9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0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1" name="Freeform 8"/>
            <p:cNvSpPr/>
            <p:nvPr/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2" name="Freeform 9"/>
            <p:cNvSpPr>
              <a:spLocks noEditPoints="1"/>
            </p:cNvSpPr>
            <p:nvPr/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3" name="Freeform 10"/>
            <p:cNvSpPr/>
            <p:nvPr/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4" name="Freeform 11"/>
            <p:cNvSpPr/>
            <p:nvPr/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5" name="Freeform 12"/>
            <p:cNvSpPr>
              <a:spLocks noEditPoints="1"/>
            </p:cNvSpPr>
            <p:nvPr/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6" name="Freeform 13"/>
            <p:cNvSpPr>
              <a:spLocks noEditPoints="1"/>
            </p:cNvSpPr>
            <p:nvPr/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7" name="Freeform 14"/>
            <p:cNvSpPr/>
            <p:nvPr/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8" name="Freeform 15"/>
            <p:cNvSpPr>
              <a:spLocks noEditPoints="1"/>
            </p:cNvSpPr>
            <p:nvPr/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9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</a:ln>
          </p:spPr>
        </p:sp>
        <p:sp>
          <p:nvSpPr>
            <p:cNvPr id="150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1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2" name="Freeform 19"/>
            <p:cNvSpPr/>
            <p:nvPr/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3" name="Freeform 20"/>
            <p:cNvSpPr>
              <a:spLocks noEditPoints="1"/>
            </p:cNvSpPr>
            <p:nvPr/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55" name="Freeform 22"/>
            <p:cNvSpPr/>
            <p:nvPr/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6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7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8" name="Freeform 25"/>
            <p:cNvSpPr>
              <a:spLocks noEditPoints="1"/>
            </p:cNvSpPr>
            <p:nvPr/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9" name="Freeform 26"/>
            <p:cNvSpPr/>
            <p:nvPr/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0" name="Freeform 27"/>
            <p:cNvSpPr/>
            <p:nvPr/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1" name="Freeform 28"/>
            <p:cNvSpPr>
              <a:spLocks noEditPoints="1"/>
            </p:cNvSpPr>
            <p:nvPr/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2" name="Freeform 29"/>
            <p:cNvSpPr>
              <a:spLocks noEditPoints="1"/>
            </p:cNvSpPr>
            <p:nvPr/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3" name="Freeform 30"/>
            <p:cNvSpPr/>
            <p:nvPr/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4" name="Freeform 31"/>
            <p:cNvSpPr>
              <a:spLocks noEditPoints="1"/>
            </p:cNvSpPr>
            <p:nvPr/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5498" y="-709391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dirty="0"/>
              <a:t>五、编辑功能</a:t>
            </a:r>
            <a:endParaRPr lang="zh-CN" altLang="en-US" sz="4800" dirty="0"/>
          </a:p>
        </p:txBody>
      </p:sp>
      <p:sp>
        <p:nvSpPr>
          <p:cNvPr id="72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修改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97" y="1403282"/>
            <a:ext cx="2235928" cy="18268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250" y="1512234"/>
            <a:ext cx="2235929" cy="15701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036" y="3692891"/>
            <a:ext cx="4635582" cy="15145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15579" y="2366963"/>
            <a:ext cx="3619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左图为本系统中的编辑功能。可以在输入要更改的</a:t>
            </a:r>
            <a:r>
              <a:rPr lang="en-US" altLang="zh-CN" dirty="0"/>
              <a:t>ID</a:t>
            </a:r>
            <a:r>
              <a:rPr lang="zh-CN" altLang="en-US" dirty="0"/>
              <a:t>之后，选择要更改的内容并进行更改。由图可以得知，将</a:t>
            </a:r>
            <a:r>
              <a:rPr lang="en-US" altLang="zh-CN" dirty="0"/>
              <a:t>s20234751ID</a:t>
            </a:r>
            <a:r>
              <a:rPr lang="zh-CN" altLang="en-US" dirty="0"/>
              <a:t>的学生的年纪由</a:t>
            </a:r>
            <a:r>
              <a:rPr lang="en-US" altLang="zh-CN" dirty="0"/>
              <a:t>19</a:t>
            </a:r>
            <a:r>
              <a:rPr lang="zh-CN" altLang="en-US" dirty="0"/>
              <a:t>改成</a:t>
            </a:r>
            <a:r>
              <a:rPr lang="en-US" altLang="zh-CN" dirty="0"/>
              <a:t>20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六、删除功能</a:t>
            </a:r>
            <a:endParaRPr lang="zh-CN" altLang="en-US" dirty="0"/>
          </a:p>
        </p:txBody>
      </p:sp>
      <p:sp>
        <p:nvSpPr>
          <p:cNvPr id="75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9024" r="-3" b="8378"/>
          <a:stretch>
            <a:fillRect/>
          </a:stretch>
        </p:blipFill>
        <p:spPr>
          <a:xfrm>
            <a:off x="1120428" y="1147146"/>
            <a:ext cx="4632702" cy="2201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9793" b="1"/>
          <a:stretch>
            <a:fillRect/>
          </a:stretch>
        </p:blipFill>
        <p:spPr>
          <a:xfrm>
            <a:off x="1124012" y="3513327"/>
            <a:ext cx="4625535" cy="22015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管理员权限能对账号进行删除操作，你可以选择对老师或者学生的账号进行操作，然后输入要删除的账号的</a:t>
            </a:r>
            <a:r>
              <a:rPr lang="en-US" altLang="zh-CN" dirty="0"/>
              <a:t>ID</a:t>
            </a:r>
            <a:r>
              <a:rPr lang="zh-CN" altLang="en-US" dirty="0"/>
              <a:t>，即可删除。左下为删除之后剩余学生的列表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七、统计功能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487199"/>
            <a:ext cx="4689234" cy="10742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统计功能会自动计算每一名用户的用电量和用水量，然后根据数量算出用户需要支付的价钱，当存在用户没能支付时，会显示出他们的名字以及欠下的水电费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八、充值与支付系统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417965"/>
            <a:ext cx="4689234" cy="321269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  <a:headEnd/>
            <a:tailEnd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zh-CN" altLang="en-US" dirty="0"/>
              <a:t>在用户登录之后，可以选择充值金额到账户中，用来支付水电费。在支付的过程中，系统会自动将现有金额与需要交的水电费进行计算，得到余额。同时，也会从管理员处的欠费名单中离开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55" y="5372101"/>
            <a:ext cx="515302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9896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Thank you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面向对象</a:t>
            </a:r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I.</a:t>
            </a:r>
            <a:r>
              <a:rPr lang="zh-CN" altLang="en-US" dirty="0"/>
              <a:t>学生：使用学号注册账号，登记自己的信息，并通过账号对水电费进行查询、缴费等操作。</a:t>
            </a:r>
            <a:endParaRPr lang="en-US" altLang="zh-CN" dirty="0"/>
          </a:p>
          <a:p>
            <a:r>
              <a:rPr lang="en-US" altLang="zh-CN" dirty="0"/>
              <a:t>II.</a:t>
            </a:r>
            <a:r>
              <a:rPr lang="zh-CN" altLang="en-US" dirty="0"/>
              <a:t>教师：使用职工号注册账号，登记自己的信息，并通过账号对水电费进行查询、缴费等操作。</a:t>
            </a:r>
            <a:endParaRPr lang="en-US" altLang="zh-CN" dirty="0"/>
          </a:p>
          <a:p>
            <a:r>
              <a:rPr lang="en-US" altLang="zh-CN" dirty="0"/>
              <a:t>III.</a:t>
            </a:r>
            <a:r>
              <a:rPr lang="zh-CN" altLang="en-US" dirty="0"/>
              <a:t>管理员：对学生和教师的账号进行操作，包括查询、修改以及添加或删除管理员权限。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zh-CN" altLang="en-US"/>
              <a:t>功能需求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1561" y="2418820"/>
            <a:ext cx="3094303" cy="3142721"/>
          </a:xfrm>
        </p:spPr>
        <p:txBody>
          <a:bodyPr/>
          <a:lstStyle/>
          <a:p>
            <a:pPr marL="201295" indent="-201295" defTabSz="804545">
              <a:spcBef>
                <a:spcPts val="880"/>
              </a:spcBef>
            </a:pPr>
            <a:r>
              <a:rPr lang="zh-CN" altLang="en-US" sz="21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添加功能</a:t>
            </a:r>
            <a:endParaRPr lang="en-US" altLang="zh-CN" sz="211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1295" indent="-201295" defTabSz="804545">
              <a:spcBef>
                <a:spcPts val="880"/>
              </a:spcBef>
            </a:pPr>
            <a:r>
              <a:rPr lang="zh-CN" altLang="en-US" sz="21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显示功能</a:t>
            </a:r>
            <a:endParaRPr lang="en-US" altLang="zh-CN" sz="211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1295" indent="-201295" defTabSz="804545">
              <a:spcBef>
                <a:spcPts val="880"/>
              </a:spcBef>
            </a:pPr>
            <a:r>
              <a:rPr lang="zh-CN" altLang="en-US" sz="21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删除功能</a:t>
            </a:r>
            <a:endParaRPr lang="en-US" altLang="zh-CN" sz="211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1295" indent="-201295" defTabSz="804545">
              <a:spcBef>
                <a:spcPts val="880"/>
              </a:spcBef>
            </a:pPr>
            <a:r>
              <a:rPr lang="zh-CN" altLang="en-US" sz="21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保存功能</a:t>
            </a:r>
            <a:endParaRPr lang="en-US" altLang="zh-CN" sz="211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04545">
              <a:spcBef>
                <a:spcPts val="880"/>
              </a:spcBef>
              <a:buNone/>
            </a:pPr>
            <a:endParaRPr lang="zh-CN" altLang="en-US" sz="211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622962" y="2418820"/>
            <a:ext cx="3094303" cy="314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295" indent="-201295" defTabSz="804545">
              <a:spcBef>
                <a:spcPts val="880"/>
              </a:spcBef>
            </a:pPr>
            <a:r>
              <a:rPr lang="zh-CN" altLang="en-US" sz="21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查询功能</a:t>
            </a:r>
            <a:endParaRPr lang="en-US" altLang="zh-CN" sz="211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1295" indent="-201295" defTabSz="804545">
              <a:spcBef>
                <a:spcPts val="880"/>
              </a:spcBef>
            </a:pPr>
            <a:r>
              <a:rPr lang="zh-CN" altLang="en-US" sz="21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编辑功能</a:t>
            </a:r>
            <a:endParaRPr lang="en-US" altLang="zh-CN" sz="211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1295" indent="-201295" defTabSz="804545">
              <a:spcBef>
                <a:spcPts val="880"/>
              </a:spcBef>
            </a:pPr>
            <a:r>
              <a:rPr lang="zh-CN" altLang="en-US" sz="21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统计功能</a:t>
            </a:r>
            <a:endParaRPr lang="en-US" altLang="zh-CN" sz="211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1295" indent="-201295" defTabSz="804545">
              <a:spcBef>
                <a:spcPts val="880"/>
              </a:spcBef>
            </a:pPr>
            <a:r>
              <a:rPr lang="zh-CN" altLang="en-US" sz="2110" dirty="0"/>
              <a:t>充值与支付功能</a:t>
            </a:r>
            <a:endParaRPr lang="en-US" altLang="zh-CN" sz="211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04545">
              <a:spcBef>
                <a:spcPts val="880"/>
              </a:spcBef>
              <a:buNone/>
            </a:pPr>
            <a:endParaRPr lang="en-US" altLang="zh-CN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1295" indent="-201295" defTabSz="804545">
              <a:spcBef>
                <a:spcPts val="880"/>
              </a:spcBef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4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66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800" dirty="0"/>
              <a:t>主界面和注册界面</a:t>
            </a:r>
            <a:endParaRPr lang="zh-CN" altLang="en-US" sz="4800" dirty="0"/>
          </a:p>
        </p:txBody>
      </p:sp>
      <p:sp>
        <p:nvSpPr>
          <p:cNvPr id="80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190944"/>
            <a:ext cx="8353425" cy="1028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38" y="2619376"/>
            <a:ext cx="77533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24" name="Group 23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4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66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800"/>
              <a:t>三种用户的不同界面</a:t>
            </a:r>
            <a:endParaRPr lang="zh-CN" altLang="en-US" sz="4800"/>
          </a:p>
        </p:txBody>
      </p:sp>
      <p:sp>
        <p:nvSpPr>
          <p:cNvPr id="80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14" y="1468084"/>
            <a:ext cx="3310219" cy="1942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025" y="1642143"/>
            <a:ext cx="3319744" cy="1594193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560" y="1682879"/>
            <a:ext cx="3319744" cy="15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一、添加功能</a:t>
            </a:r>
            <a:endParaRPr lang="zh-CN" altLang="en-US" dirty="0"/>
          </a:p>
        </p:txBody>
      </p:sp>
      <p:sp>
        <p:nvSpPr>
          <p:cNvPr id="75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6" y="3429000"/>
            <a:ext cx="4635583" cy="15563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6" y="1505435"/>
            <a:ext cx="4635583" cy="1379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sz="2800" dirty="0"/>
              <a:t>左侧为注册界面，通过输入</a:t>
            </a:r>
            <a:r>
              <a:rPr lang="en-US" altLang="zh-CN" sz="2800" dirty="0"/>
              <a:t>1</a:t>
            </a:r>
            <a:r>
              <a:rPr lang="zh-CN" altLang="en-US" sz="2800" dirty="0"/>
              <a:t>或</a:t>
            </a:r>
            <a:r>
              <a:rPr lang="en-US" altLang="zh-CN" sz="2800" dirty="0"/>
              <a:t>2</a:t>
            </a:r>
            <a:r>
              <a:rPr lang="zh-CN" altLang="en-US" sz="2800" dirty="0"/>
              <a:t>来选择注册账号的类型是学生还是教职工，管理员权限无法通过该方式来进行注册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</p:spPr>
      </p:pic>
      <p:grpSp>
        <p:nvGrpSpPr>
          <p:cNvPr id="122" name="Group 63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66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94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6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7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6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100" dirty="0"/>
              <a:t>当输入的</a:t>
            </a:r>
            <a:r>
              <a:rPr lang="en-US" altLang="zh-CN" sz="4100" dirty="0"/>
              <a:t>ID</a:t>
            </a:r>
            <a:r>
              <a:rPr lang="zh-CN" altLang="en-US" sz="4100" dirty="0"/>
              <a:t>已经被注册时，会进行提示。</a:t>
            </a:r>
            <a:endParaRPr lang="zh-CN" altLang="en-US" sz="4100" dirty="0"/>
          </a:p>
        </p:txBody>
      </p:sp>
      <p:sp>
        <p:nvSpPr>
          <p:cNvPr id="120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139992"/>
            <a:ext cx="9484451" cy="2260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2800" dirty="0"/>
              <a:t>二、保存功能</a:t>
            </a:r>
            <a:endParaRPr lang="zh-CN" altLang="en-US" sz="2800" dirty="0"/>
          </a:p>
        </p:txBody>
      </p:sp>
      <p:sp>
        <p:nvSpPr>
          <p:cNvPr id="75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13" y="894430"/>
            <a:ext cx="1668053" cy="45772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86" y="1020889"/>
            <a:ext cx="2082670" cy="45772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在创建一个用户之后，登记的</a:t>
            </a:r>
            <a:r>
              <a:rPr lang="en-US" altLang="zh-CN" dirty="0"/>
              <a:t>ID</a:t>
            </a:r>
            <a:r>
              <a:rPr lang="zh-CN" altLang="en-US" dirty="0"/>
              <a:t>以及之后的名字和年龄会保存到</a:t>
            </a:r>
            <a:r>
              <a:rPr lang="en-US" altLang="zh-CN" dirty="0"/>
              <a:t>txt</a:t>
            </a:r>
            <a:r>
              <a:rPr lang="zh-CN" altLang="en-US" dirty="0"/>
              <a:t>文件中。图中中文名字的两位用户的信息的是在注册之后保存到文件当中的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三、查询功能</a:t>
            </a:r>
            <a:endParaRPr lang="zh-CN" altLang="en-US" dirty="0"/>
          </a:p>
        </p:txBody>
      </p:sp>
      <p:sp>
        <p:nvSpPr>
          <p:cNvPr id="87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/>
        </p:nvPicPr>
        <p:blipFill rotWithShape="1">
          <a:blip r:embed="rId2"/>
          <a:srcRect t="1411" b="348"/>
          <a:stretch>
            <a:fillRect/>
          </a:stretch>
        </p:blipFill>
        <p:spPr>
          <a:xfrm>
            <a:off x="1153478" y="1137622"/>
            <a:ext cx="3124916" cy="2206352"/>
          </a:xfrm>
          <a:prstGeom prst="rect">
            <a:avLst/>
          </a:prstGeom>
        </p:spPr>
      </p:pic>
      <p:pic>
        <p:nvPicPr>
          <p:cNvPr id="7" name="图片 6" descr="文本&#10;&#10;描述已自动生成"/>
          <p:cNvPicPr>
            <a:picLocks noChangeAspect="1"/>
          </p:cNvPicPr>
          <p:nvPr/>
        </p:nvPicPr>
        <p:blipFill rotWithShape="1">
          <a:blip r:embed="rId3"/>
          <a:srcRect r="19982" b="-5"/>
          <a:stretch>
            <a:fillRect/>
          </a:stretch>
        </p:blipFill>
        <p:spPr>
          <a:xfrm>
            <a:off x="1148290" y="3508565"/>
            <a:ext cx="3135289" cy="220635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28643" y="2249487"/>
            <a:ext cx="618840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左上角为学生登录之后，选择查询自己的水电费，教师的查询功能与学生几乎一致。</a:t>
            </a:r>
            <a:endParaRPr lang="en-US" altLang="zh-CN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左下则是管理员权限的查询功能，他可通过学号或名字来查询到学生或教师的记录。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bceea37-d05b-4036-9a3e-e7752811f81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0</TotalTime>
  <Words>798</Words>
  <Application>WPS 演示</Application>
  <PresentationFormat>宽屏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Trebuchet MS</vt:lpstr>
      <vt:lpstr>Times New Roman</vt:lpstr>
      <vt:lpstr>Tw Cen MT</vt:lpstr>
      <vt:lpstr>微软雅黑</vt:lpstr>
      <vt:lpstr>Arial Unicode MS</vt:lpstr>
      <vt:lpstr>Calibri</vt:lpstr>
      <vt:lpstr>电路</vt:lpstr>
      <vt:lpstr>高校水电费管理系统</vt:lpstr>
      <vt:lpstr>面向对象</vt:lpstr>
      <vt:lpstr>功能需求</vt:lpstr>
      <vt:lpstr>主界面和注册界面</vt:lpstr>
      <vt:lpstr>三种用户的不同界面</vt:lpstr>
      <vt:lpstr>一、添加功能</vt:lpstr>
      <vt:lpstr>当输入的ID已经被注册时，会进行提示。</vt:lpstr>
      <vt:lpstr>二、保存功能</vt:lpstr>
      <vt:lpstr>三、查询功能</vt:lpstr>
      <vt:lpstr>四、显示功能</vt:lpstr>
      <vt:lpstr>五、编辑功能</vt:lpstr>
      <vt:lpstr>六、删除功能</vt:lpstr>
      <vt:lpstr>七、统计功能</vt:lpstr>
      <vt:lpstr>八、充值与支付系统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高校水电费管理系统</dc:title>
  <dc:creator>A3876</dc:creator>
  <cp:lastModifiedBy>可</cp:lastModifiedBy>
  <cp:revision>4</cp:revision>
  <dcterms:created xsi:type="dcterms:W3CDTF">2023-06-21T12:35:00Z</dcterms:created>
  <dcterms:modified xsi:type="dcterms:W3CDTF">2023-06-22T12:29:12Z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55007DDAD09845E199BAC134A743DCD1_13</vt:lpwstr>
  </property>
  <property fmtid="{D5CDD505-2E9C-101B-9397-08002B2CF9AE}" pid="3" name="KSOProductBuildVer">
    <vt:lpwstr>2052-11.1.0.14309</vt:lpwstr>
  </property>
</Properties>
</file>