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7761eb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7761eb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7761ebe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7761ebe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7761ebe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7761ebe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7761ebe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7761ebe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7761ebe8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7761ebe8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7761ebe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7761ebe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7761ebe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7761ebe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Branching, Looping &amp;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1 - Konversi Nilai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25" y="1212387"/>
            <a:ext cx="4124774" cy="35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447225" y="691000"/>
            <a:ext cx="13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Input Program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4720200" y="691000"/>
            <a:ext cx="14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Output Program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650" y="1212375"/>
            <a:ext cx="4290200" cy="14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2 - 2.1 Faktor Bilangan (Ascending)</a:t>
            </a:r>
            <a:endParaRPr/>
          </a:p>
        </p:txBody>
      </p:sp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387900" y="684600"/>
            <a:ext cx="13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Input Program</a:t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4706850" y="717350"/>
            <a:ext cx="14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Output Program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649" y="1137650"/>
            <a:ext cx="4267200" cy="190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1137650"/>
            <a:ext cx="37814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2 - 2.2 Faktor Bilangan (Descending)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subTitle"/>
          </p:nvPr>
        </p:nvSpPr>
        <p:spPr>
          <a:xfrm>
            <a:off x="387900" y="684600"/>
            <a:ext cx="13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Input Program</a:t>
            </a:r>
            <a:endParaRPr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4626675" y="684600"/>
            <a:ext cx="14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Output Program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37650"/>
            <a:ext cx="36099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850" y="1137649"/>
            <a:ext cx="4213050" cy="22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3 - Bilangan Prima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subTitle"/>
          </p:nvPr>
        </p:nvSpPr>
        <p:spPr>
          <a:xfrm>
            <a:off x="387900" y="684600"/>
            <a:ext cx="13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Input Program</a:t>
            </a:r>
            <a:endParaRPr/>
          </a:p>
        </p:txBody>
      </p:sp>
      <p:sp>
        <p:nvSpPr>
          <p:cNvPr id="89" name="Google Shape;89;p17"/>
          <p:cNvSpPr txBox="1"/>
          <p:nvPr>
            <p:ph idx="4294967295" type="subTitle"/>
          </p:nvPr>
        </p:nvSpPr>
        <p:spPr>
          <a:xfrm>
            <a:off x="4626675" y="684600"/>
            <a:ext cx="14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Output Program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37650"/>
            <a:ext cx="38195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75" y="1137650"/>
            <a:ext cx="4320075" cy="92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4 - Palindrome</a:t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subTitle"/>
          </p:nvPr>
        </p:nvSpPr>
        <p:spPr>
          <a:xfrm>
            <a:off x="387900" y="684600"/>
            <a:ext cx="13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Input Program</a:t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subTitle"/>
          </p:nvPr>
        </p:nvSpPr>
        <p:spPr>
          <a:xfrm>
            <a:off x="4626675" y="684600"/>
            <a:ext cx="14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Output Program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075" y="1068775"/>
            <a:ext cx="4275675" cy="7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75" y="1068775"/>
            <a:ext cx="4102524" cy="17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5 - Exponentiation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subTitle"/>
          </p:nvPr>
        </p:nvSpPr>
        <p:spPr>
          <a:xfrm>
            <a:off x="387900" y="684600"/>
            <a:ext cx="13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Input Program</a:t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subTitle"/>
          </p:nvPr>
        </p:nvSpPr>
        <p:spPr>
          <a:xfrm>
            <a:off x="4626675" y="684600"/>
            <a:ext cx="14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Output Program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651" y="1068775"/>
            <a:ext cx="4102525" cy="82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25" y="1068787"/>
            <a:ext cx="39909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8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6 - Exponentiation</a:t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subTitle"/>
          </p:nvPr>
        </p:nvSpPr>
        <p:spPr>
          <a:xfrm>
            <a:off x="387900" y="684600"/>
            <a:ext cx="13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Input Program</a:t>
            </a:r>
            <a:endParaRPr/>
          </a:p>
        </p:txBody>
      </p:sp>
      <p:sp>
        <p:nvSpPr>
          <p:cNvPr id="116" name="Google Shape;116;p20"/>
          <p:cNvSpPr txBox="1"/>
          <p:nvPr>
            <p:ph idx="4294967295" type="subTitle"/>
          </p:nvPr>
        </p:nvSpPr>
        <p:spPr>
          <a:xfrm>
            <a:off x="4249875" y="684600"/>
            <a:ext cx="14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Output Program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00" y="1068775"/>
            <a:ext cx="3041225" cy="38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875" y="1153600"/>
            <a:ext cx="47720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