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404a1df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404a1df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404a1df1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7404a1df1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404a1df1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404a1df1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404a1df1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7404a1df1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404a1df1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404a1df1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PART 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Advance Looping &amp; List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8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Problem 1 - Play With Asterisk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188" y="1182588"/>
            <a:ext cx="3762375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4825" y="781225"/>
            <a:ext cx="156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600">
                <a:solidFill>
                  <a:srgbClr val="595959"/>
                </a:solidFill>
              </a:rPr>
              <a:t>Input Program</a:t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899875" y="781225"/>
            <a:ext cx="189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id" sz="1600">
                <a:solidFill>
                  <a:srgbClr val="595959"/>
                </a:solidFill>
              </a:rPr>
              <a:t>Output</a:t>
            </a:r>
            <a:r>
              <a:rPr lang="id" sz="1600">
                <a:solidFill>
                  <a:srgbClr val="595959"/>
                </a:solidFill>
              </a:rPr>
              <a:t> Program</a:t>
            </a:r>
            <a:endParaRPr sz="1600">
              <a:solidFill>
                <a:srgbClr val="595959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7998" y="1241125"/>
            <a:ext cx="3824299" cy="16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8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Problem 2 - Draw XYZ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404825" y="781225"/>
            <a:ext cx="156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600">
                <a:solidFill>
                  <a:srgbClr val="595959"/>
                </a:solidFill>
              </a:rPr>
              <a:t>Input Program</a:t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266150" y="781225"/>
            <a:ext cx="189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id" sz="1600">
                <a:solidFill>
                  <a:srgbClr val="595959"/>
                </a:solidFill>
              </a:rPr>
              <a:t>Output Program</a:t>
            </a:r>
            <a:endParaRPr sz="1600">
              <a:solidFill>
                <a:srgbClr val="595959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525" y="1241125"/>
            <a:ext cx="2621250" cy="3476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6150" y="1353925"/>
            <a:ext cx="476250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8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Problem 3 - Cetak Tabel Perkalian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404825" y="781225"/>
            <a:ext cx="156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600">
                <a:solidFill>
                  <a:srgbClr val="595959"/>
                </a:solidFill>
              </a:rPr>
              <a:t>Input Program</a:t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4266150" y="781225"/>
            <a:ext cx="189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id" sz="1600">
                <a:solidFill>
                  <a:srgbClr val="595959"/>
                </a:solidFill>
              </a:rPr>
              <a:t>Output Program</a:t>
            </a:r>
            <a:endParaRPr sz="1600">
              <a:solidFill>
                <a:srgbClr val="595959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50" y="1251800"/>
            <a:ext cx="3191378" cy="19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6153" y="1251800"/>
            <a:ext cx="474345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28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Problem 4 - Ubah Huruf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404825" y="781225"/>
            <a:ext cx="156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600">
                <a:solidFill>
                  <a:srgbClr val="595959"/>
                </a:solidFill>
              </a:rPr>
              <a:t>Input Program</a:t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4877250" y="781225"/>
            <a:ext cx="189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id" sz="1600">
                <a:solidFill>
                  <a:srgbClr val="595959"/>
                </a:solidFill>
              </a:rPr>
              <a:t>Output Program</a:t>
            </a:r>
            <a:endParaRPr sz="1600">
              <a:solidFill>
                <a:srgbClr val="595959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25" y="1251800"/>
            <a:ext cx="4261525" cy="182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650" y="1251800"/>
            <a:ext cx="4047625" cy="7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28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Problem 5 - Mean dan Median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404825" y="781225"/>
            <a:ext cx="156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600">
                <a:solidFill>
                  <a:srgbClr val="595959"/>
                </a:solidFill>
              </a:rPr>
              <a:t>Input Program</a:t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5199700" y="831500"/>
            <a:ext cx="189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id" sz="1600">
                <a:solidFill>
                  <a:srgbClr val="595959"/>
                </a:solidFill>
              </a:rPr>
              <a:t>Output Program</a:t>
            </a:r>
            <a:endParaRPr sz="1600">
              <a:solidFill>
                <a:srgbClr val="595959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25" y="1251800"/>
            <a:ext cx="4456325" cy="28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7700" y="1251800"/>
            <a:ext cx="3826300" cy="7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