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0e0b53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0e0b53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0e0b53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0e0b53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90e0b53c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90e0b53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90e0b53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90e0b53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90e0b53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90e0b53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&amp;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9650" y="12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1 - Compare String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740925" y="915025"/>
            <a:ext cx="41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Implementasi fungsi intersection_impl menggunakan Counter dari modul collections untuk menghitung frekuensi kemunculan karakter di masing-masing string (input1 dan input2). Selanjutnya, fungsi ini mengambil irisan (intersection) dari kedua string dengan menggunakan jumlah minimum kemunculan setiap karakter dari kedua Counter.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Alasan Penggunaan Counter: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Efisiensi: Counter memungkinkan kita untuk dengan mudah menghitung kemunculan setiap karakter dalam string dengan waktu yang efisien.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Kemudahan: Dengan menggunakan Counter, kita dapat langsung mengakses jumlah kemunculan setiap karakter dan menggunakan metode min untuk mendapatkan irisan dengan jumlah yang tepat.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Langkah Implementasi: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Penghitungan Kemunculan: Counter(input1) dan Counter(input2) digunakan untuk membuat objek Counter yang berisi kemunculan setiap karakter di input1 dan input2.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Penyaringan Irisan: intersection adalah dictionary yang berisi karakter-karakter yang muncul di kedua string dengan jumlah kemunculan terkecil.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Pembuatan Output: Dengan menggunakan urutan karakter dari input1, kita membangun hasil akhir dengan menambahkan karakter sesuai dengan irisan yang telah dihitung sebelumnya.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Implementasi ini memastikan bahwa irisan dari kedua string dipertahankan dengan mempertimbangkan jumlah kemunculan yang tepat dari setiap karakter.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50" y="915025"/>
            <a:ext cx="3940301" cy="3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50" y="4345075"/>
            <a:ext cx="3940300" cy="70784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21550" y="6183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9650" y="398512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9650" y="12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2 - </a:t>
            </a:r>
            <a:r>
              <a:rPr lang="id"/>
              <a:t>Caesar</a:t>
            </a:r>
            <a:r>
              <a:rPr lang="id"/>
              <a:t> Chiper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740925" y="915025"/>
            <a:ext cx="41580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Fungsi caesar_cipher digunakan untuk melakukan enkripsi teks menggunakan metode Caesar Cipher, di mana setiap huruf digeser sejauh offset dalam alfabet. Berikut adalah penjelasan singkat tentang implementasi dan cara kerjanya: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Langkah Implementasi: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Iterasi Karakter: Fungsi menggunakan loop for untuk mengiterasi setiap karakter dalam string string.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Pengecekan Karakter Alphanumeric: Dalam setiap iterasi, dilakukan pengecekan apakah karakter tersebut merupakan huruf (alphanumeric) dengan menggunakan char.isalpha().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Perhitungan Karakter Digeser: Jika karakter adalah huruf, maka dilakukan perhitungan untuk menggeser posisi huruf tersebut dalam alfabet: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Menggunakan ord(char) untuk mendapatkan nilai ASCII dari karakter.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Menambahkan offset ke nilai ASCII tersebut untuk menggeser huruf.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Jika hasil pergeseran melebihi kode ASCII huruf 'z', maka dilakukan pengurangan sebesar 26 agar geseran kembali ke awal alfabet.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Penyimpanan Hasil: Karakter yang sudah digeser kemudian dimasukkan ke dalam list result.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Penggabungan Hasil: Setelah semua karakter diproses, list result digabungkan kembali menjadi string menggunakan ''.join(result) dan di-return sebagai hasil enkripsi.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Contoh Penggunaan: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print(caesar_cipher(3, "abc xyz")) akan menghasilkan "def abc" karena setiap huruf digeser maju sebanyak 3 langkah dalam alfabet.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print(caesar_cipher(2, "hello world")) akan menghasilkan "jgnnq yqtnf" karena setiap huruf digeser maju sebanyak 2 langkah dalam alfabet.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print(caesar_cipher(1, "kupu-kupu")) akan menghasilkan "lvqv-lvqv" karena setiap huruf digeser maju sebanyak 1 langkah dalam alfabet.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Dan seterusnya sesuai dengan offset yang diberikan.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Implementasi ini mempertimbangkan batasan hanya untuk karakter huruf saja (alphanumeric), sedangkan karakter non-huruf (seperti spasi dan tanda baca) tetap dipertahankan tanpa perubahan.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21550" y="6183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99650" y="382970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50" y="1003663"/>
            <a:ext cx="3824393" cy="26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50" y="4214599"/>
            <a:ext cx="4302350" cy="78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9650" y="12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3 - Array Unique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776975" y="788825"/>
            <a:ext cx="41580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id" sz="3200">
                <a:solidFill>
                  <a:schemeClr val="dk1"/>
                </a:solidFill>
              </a:rPr>
              <a:t>Fungsi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problem3_unique</a:t>
            </a:r>
            <a:r>
              <a:rPr lang="id" sz="3200">
                <a:solidFill>
                  <a:schemeClr val="dk1"/>
                </a:solidFill>
              </a:rPr>
              <a:t> mengimplementasikan logika untuk menghasilkan array yang berisi elemen-elemen unik dari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list1</a:t>
            </a:r>
            <a:r>
              <a:rPr lang="id" sz="3200">
                <a:solidFill>
                  <a:schemeClr val="dk1"/>
                </a:solidFill>
              </a:rPr>
              <a:t> yang tidak ada di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list2</a:t>
            </a:r>
            <a:r>
              <a:rPr lang="id" sz="3200">
                <a:solidFill>
                  <a:schemeClr val="dk1"/>
                </a:solidFill>
              </a:rPr>
              <a:t>. Berikut adalah penjelasan codingnya: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3200">
                <a:solidFill>
                  <a:schemeClr val="dk1"/>
                </a:solidFill>
              </a:rPr>
              <a:t>Penggunaan Set untuk </a:t>
            </a:r>
            <a:r>
              <a:rPr b="1"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list2</a:t>
            </a:r>
            <a:r>
              <a:rPr lang="id" sz="3200">
                <a:solidFill>
                  <a:schemeClr val="dk1"/>
                </a:solidFill>
              </a:rPr>
              <a:t>:</a:t>
            </a:r>
            <a:br>
              <a:rPr lang="id" sz="3200">
                <a:solidFill>
                  <a:schemeClr val="dk1"/>
                </a:solidFill>
              </a:rPr>
            </a:b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set1 = set(list2)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3200">
                <a:solidFill>
                  <a:schemeClr val="dk1"/>
                </a:solidFill>
              </a:rPr>
              <a:t>Dalam langkah ini,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set1</a:t>
            </a:r>
            <a:r>
              <a:rPr lang="id" sz="3200">
                <a:solidFill>
                  <a:schemeClr val="dk1"/>
                </a:solidFill>
              </a:rPr>
              <a:t> dibuat dari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list2</a:t>
            </a:r>
            <a:r>
              <a:rPr lang="id" sz="3200">
                <a:solidFill>
                  <a:schemeClr val="dk1"/>
                </a:solidFill>
              </a:rPr>
              <a:t>. Set ini digunakan karena pencarian di dalam set memiliki kompleksitas waktu rata-rata O(1), sehingga memungkinkan operasi pencarian yang efisien.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3200">
                <a:solidFill>
                  <a:schemeClr val="dk1"/>
                </a:solidFill>
              </a:rPr>
              <a:t>Inisialisasi List </a:t>
            </a:r>
            <a:r>
              <a:rPr b="1"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id" sz="3200">
                <a:solidFill>
                  <a:schemeClr val="dk1"/>
                </a:solidFill>
              </a:rPr>
              <a:t>:</a:t>
            </a:r>
            <a:br>
              <a:rPr lang="id" sz="3200">
                <a:solidFill>
                  <a:schemeClr val="dk1"/>
                </a:solidFill>
              </a:rPr>
            </a:b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[]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3200">
                <a:solidFill>
                  <a:schemeClr val="dk1"/>
                </a:solidFill>
              </a:rPr>
              <a:t>List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id" sz="3200">
                <a:solidFill>
                  <a:schemeClr val="dk1"/>
                </a:solidFill>
              </a:rPr>
              <a:t> akan digunakan untuk menyimpan elemen-elemen dari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list1</a:t>
            </a:r>
            <a:r>
              <a:rPr lang="id" sz="3200">
                <a:solidFill>
                  <a:schemeClr val="dk1"/>
                </a:solidFill>
              </a:rPr>
              <a:t> yang tidak ada di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list2</a:t>
            </a:r>
            <a:r>
              <a:rPr lang="id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3200">
                <a:solidFill>
                  <a:schemeClr val="dk1"/>
                </a:solidFill>
              </a:rPr>
              <a:t>Iterasi dan Pengecekan Kehadiran</a:t>
            </a:r>
            <a:r>
              <a:rPr lang="id" sz="3200">
                <a:solidFill>
                  <a:schemeClr val="dk1"/>
                </a:solidFill>
              </a:rPr>
              <a:t>:</a:t>
            </a:r>
            <a:br>
              <a:rPr lang="id" sz="3200">
                <a:solidFill>
                  <a:schemeClr val="dk1"/>
                </a:solidFill>
              </a:rPr>
            </a:b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angka in list1: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if angka not in set1: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result.append(angka)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3200">
                <a:solidFill>
                  <a:schemeClr val="dk1"/>
                </a:solidFill>
              </a:rPr>
              <a:t>Iterasi dilakukan melalui setiap elemen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3200">
                <a:solidFill>
                  <a:schemeClr val="dk1"/>
                </a:solidFill>
              </a:rPr>
              <a:t> dalam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list1</a:t>
            </a:r>
            <a:r>
              <a:rPr lang="id" sz="3200">
                <a:solidFill>
                  <a:schemeClr val="dk1"/>
                </a:solidFill>
              </a:rPr>
              <a:t>. Setiap elemen dicek keberadaannya di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set1</a:t>
            </a:r>
            <a:r>
              <a:rPr lang="id" sz="3200">
                <a:solidFill>
                  <a:schemeClr val="dk1"/>
                </a:solidFill>
              </a:rPr>
              <a:t>. Jika tidak ada (artinya elemen tersebut unik), maka elemen tersebut ditambahkan ke dalam list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id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3200">
                <a:solidFill>
                  <a:schemeClr val="dk1"/>
                </a:solidFill>
              </a:rPr>
              <a:t>Return </a:t>
            </a:r>
            <a:r>
              <a:rPr b="1"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id" sz="3200">
                <a:solidFill>
                  <a:schemeClr val="dk1"/>
                </a:solidFill>
              </a:rPr>
              <a:t>:</a:t>
            </a:r>
            <a:br>
              <a:rPr lang="id" sz="3200">
                <a:solidFill>
                  <a:schemeClr val="dk1"/>
                </a:solidFill>
              </a:rPr>
            </a:b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 result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3200">
                <a:solidFill>
                  <a:schemeClr val="dk1"/>
                </a:solidFill>
              </a:rPr>
              <a:t>Akhirnya, list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id" sz="3200">
                <a:solidFill>
                  <a:schemeClr val="dk1"/>
                </a:solidFill>
              </a:rPr>
              <a:t> yang berisi elemen-elemen unik dari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list1</a:t>
            </a:r>
            <a:r>
              <a:rPr lang="id" sz="3200">
                <a:solidFill>
                  <a:schemeClr val="dk1"/>
                </a:solidFill>
              </a:rPr>
              <a:t> yang tidak ada di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list2</a:t>
            </a:r>
            <a:r>
              <a:rPr lang="id" sz="3200">
                <a:solidFill>
                  <a:schemeClr val="dk1"/>
                </a:solidFill>
              </a:rPr>
              <a:t> dikembalikan sebagai output dari fungsi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problem3_unique</a:t>
            </a:r>
            <a:r>
              <a:rPr lang="id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21550" y="6183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69650" y="33706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74" y="1003250"/>
            <a:ext cx="4302350" cy="189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50" y="3755573"/>
            <a:ext cx="4158000" cy="714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4 - Maximum Sum Subarray of Size K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91400" y="633150"/>
            <a:ext cx="44526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200">
                <a:solidFill>
                  <a:schemeClr val="dk1"/>
                </a:solidFill>
              </a:rPr>
              <a:t>Inisialisasi Variabel</a:t>
            </a:r>
            <a:br>
              <a:rPr b="1" lang="id" sz="3200">
                <a:solidFill>
                  <a:schemeClr val="dk1"/>
                </a:solidFill>
              </a:rPr>
            </a:b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 = len(arr)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3200">
                <a:solidFill>
                  <a:schemeClr val="dk1"/>
                </a:solidFill>
              </a:rPr>
              <a:t>Variabel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d" sz="3200">
                <a:solidFill>
                  <a:schemeClr val="dk1"/>
                </a:solidFill>
              </a:rPr>
              <a:t> menyimpan panjang (jumlah elemen) dari array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id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3200">
                <a:solidFill>
                  <a:schemeClr val="dk1"/>
                </a:solidFill>
              </a:rPr>
              <a:t>Cek Panjang Array</a:t>
            </a:r>
            <a:br>
              <a:rPr lang="id" sz="3200">
                <a:solidFill>
                  <a:schemeClr val="dk1"/>
                </a:solidFill>
              </a:rPr>
            </a:b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n &lt; k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 -1  # Jika panjang array kurang dari k, maka tidak ada subarray berukuran k.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3200">
                <a:solidFill>
                  <a:schemeClr val="dk1"/>
                </a:solidFill>
              </a:rPr>
              <a:t>Fungsi akan mengembalikan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id" sz="3200">
                <a:solidFill>
                  <a:schemeClr val="dk1"/>
                </a:solidFill>
              </a:rPr>
              <a:t> jika panjang array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id" sz="3200">
                <a:solidFill>
                  <a:schemeClr val="dk1"/>
                </a:solidFill>
              </a:rPr>
              <a:t> lebih kecil dari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id" sz="3200">
                <a:solidFill>
                  <a:schemeClr val="dk1"/>
                </a:solidFill>
              </a:rPr>
              <a:t>, karena tidak mungkin terbentuk subarray berukuran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id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200">
                <a:solidFill>
                  <a:schemeClr val="dk1"/>
                </a:solidFill>
              </a:rPr>
              <a:t>Hitung Jumlah Awal</a:t>
            </a:r>
            <a:br>
              <a:rPr lang="id" sz="3200">
                <a:solidFill>
                  <a:schemeClr val="dk1"/>
                </a:solidFill>
              </a:rPr>
            </a:b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max_sum = sum(arr[:k])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current_sum = max_sum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max_sum</a:t>
            </a:r>
            <a:r>
              <a:rPr lang="id" sz="3200">
                <a:solidFill>
                  <a:schemeClr val="dk1"/>
                </a:solidFill>
              </a:rPr>
              <a:t> dan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current_sum</a:t>
            </a:r>
            <a:r>
              <a:rPr lang="id" sz="3200">
                <a:solidFill>
                  <a:schemeClr val="dk1"/>
                </a:solidFill>
              </a:rPr>
              <a:t> diinisialisasi dengan jumlah dari elemen pertama hingga ke-k di dalam array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id" sz="3200">
                <a:solidFill>
                  <a:schemeClr val="dk1"/>
                </a:solidFill>
              </a:rPr>
              <a:t>.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current_sum</a:t>
            </a:r>
            <a:r>
              <a:rPr lang="id" sz="3200">
                <a:solidFill>
                  <a:schemeClr val="dk1"/>
                </a:solidFill>
              </a:rPr>
              <a:t> digunakan untuk menyimpan jumlah sementara dari subarray yang sedang diproses.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200">
                <a:solidFill>
                  <a:schemeClr val="dk1"/>
                </a:solidFill>
              </a:rPr>
              <a:t>Geser Jendela (Sliding Window)</a:t>
            </a:r>
            <a:br>
              <a:rPr lang="id" sz="3200">
                <a:solidFill>
                  <a:schemeClr val="dk1"/>
                </a:solidFill>
              </a:rPr>
            </a:b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i in range(k, n):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current_sum += arr[i] - arr[i - k]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max_sum = max(max_sum, current_sum)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3200">
                <a:solidFill>
                  <a:schemeClr val="dk1"/>
                </a:solidFill>
              </a:rPr>
              <a:t>Perulangan dimulai dari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id" sz="3200">
                <a:solidFill>
                  <a:schemeClr val="dk1"/>
                </a:solidFill>
              </a:rPr>
              <a:t> hingga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d" sz="3200">
                <a:solidFill>
                  <a:schemeClr val="dk1"/>
                </a:solidFill>
              </a:rPr>
              <a:t> (panjang array).</a:t>
            </a:r>
            <a:endParaRPr sz="32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current_sum</a:t>
            </a:r>
            <a:r>
              <a:rPr lang="id" sz="3200">
                <a:solidFill>
                  <a:schemeClr val="dk1"/>
                </a:solidFill>
              </a:rPr>
              <a:t> diperbarui dengan menambahkan elemen baru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arr[i]</a:t>
            </a:r>
            <a:r>
              <a:rPr lang="id" sz="3200">
                <a:solidFill>
                  <a:schemeClr val="dk1"/>
                </a:solidFill>
              </a:rPr>
              <a:t> dan mengurangi elemen yang keluar dari jendela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arr[i - k]</a:t>
            </a:r>
            <a:r>
              <a:rPr lang="id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max_sum</a:t>
            </a:r>
            <a:r>
              <a:rPr lang="id" sz="3200">
                <a:solidFill>
                  <a:schemeClr val="dk1"/>
                </a:solidFill>
              </a:rPr>
              <a:t> diperbarui dengan membandingkan nilai saat ini dari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max_sum</a:t>
            </a:r>
            <a:r>
              <a:rPr lang="id" sz="3200">
                <a:solidFill>
                  <a:schemeClr val="dk1"/>
                </a:solidFill>
              </a:rPr>
              <a:t> dengan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current_sum</a:t>
            </a:r>
            <a:r>
              <a:rPr lang="id" sz="3200">
                <a:solidFill>
                  <a:schemeClr val="dk1"/>
                </a:solidFill>
              </a:rPr>
              <a:t>, untuk mendapatkan nilai maksimum dari subarray yang berukuran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id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200">
                <a:solidFill>
                  <a:schemeClr val="dk1"/>
                </a:solidFill>
              </a:rPr>
              <a:t>Kembalikan Hasil</a:t>
            </a:r>
            <a:br>
              <a:rPr b="1" lang="id" sz="3200">
                <a:solidFill>
                  <a:schemeClr val="dk1"/>
                </a:solidFill>
              </a:rPr>
            </a:br>
            <a:br>
              <a:rPr lang="id" sz="3200">
                <a:solidFill>
                  <a:schemeClr val="dk1"/>
                </a:solidFill>
              </a:rPr>
            </a:b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 max_sum</a:t>
            </a:r>
            <a:endParaRPr sz="3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3200">
                <a:solidFill>
                  <a:schemeClr val="dk1"/>
                </a:solidFill>
              </a:rPr>
              <a:t>Hasil akhir dari fungsi adalah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max_sum</a:t>
            </a:r>
            <a:r>
              <a:rPr lang="id" sz="3200">
                <a:solidFill>
                  <a:schemeClr val="dk1"/>
                </a:solidFill>
              </a:rPr>
              <a:t>, yang berisi jumlah maksimum dari subarray berukuran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id" sz="3200">
                <a:solidFill>
                  <a:schemeClr val="dk1"/>
                </a:solidFill>
              </a:rPr>
              <a:t> yang ditemukan di dalam array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id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id" sz="3200">
                <a:solidFill>
                  <a:schemeClr val="dk1"/>
                </a:solidFill>
              </a:rPr>
              <a:t>Fungsi ini efisien dengan kompleksitas waktu O(n) di mana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d" sz="3200">
                <a:solidFill>
                  <a:schemeClr val="dk1"/>
                </a:solidFill>
              </a:rPr>
              <a:t> adalah panjang dari array </a:t>
            </a:r>
            <a:r>
              <a:rPr lang="id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id" sz="3200">
                <a:solidFill>
                  <a:schemeClr val="dk1"/>
                </a:solidFill>
              </a:rPr>
              <a:t>, karena hanya melakukan satu kali penelusuran lengkap melalui array setelah perhitungan jumlah awal.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5" y="837450"/>
            <a:ext cx="3878650" cy="25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25" y="4058950"/>
            <a:ext cx="4203350" cy="6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56650" y="36740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5 - Remove Duplicates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91400" y="822000"/>
            <a:ext cx="44526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dk1"/>
                </a:solidFill>
              </a:rPr>
              <a:t>Inisialisasi dan Kasus Khusus:</a:t>
            </a:r>
            <a:br>
              <a:rPr lang="id" sz="1100">
                <a:solidFill>
                  <a:schemeClr val="dk1"/>
                </a:solidFill>
              </a:rPr>
            </a:b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not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 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1100">
                <a:solidFill>
                  <a:schemeClr val="dk1"/>
                </a:solidFill>
              </a:rPr>
              <a:t>Memeriksa jika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1100">
                <a:solidFill>
                  <a:schemeClr val="dk1"/>
                </a:solidFill>
              </a:rPr>
              <a:t> kosong, maka langsung mengembalikan panjang 0.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d" sz="1100">
                <a:solidFill>
                  <a:schemeClr val="dk1"/>
                </a:solidFill>
              </a:rPr>
              <a:t>Penggunaan Dua Pointer untuk Menghapus Duplikat:</a:t>
            </a:r>
            <a:endParaRPr b="1" sz="1100">
              <a:solidFill>
                <a:schemeClr val="dk1"/>
              </a:solidFill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unique_count</a:t>
            </a:r>
            <a:r>
              <a:rPr lang="id" sz="1100">
                <a:solidFill>
                  <a:schemeClr val="dk1"/>
                </a:solidFill>
              </a:rPr>
              <a:t> diinisialisasi dengan 1 karena elemen pertama pasti unik.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1100">
                <a:solidFill>
                  <a:schemeClr val="dk1"/>
                </a:solidFill>
              </a:rPr>
              <a:t>Loop dimulai dari indeks kedua (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 = 1</a:t>
            </a:r>
            <a:r>
              <a:rPr lang="id" sz="1100">
                <a:solidFill>
                  <a:schemeClr val="dk1"/>
                </a:solidFill>
              </a:rPr>
              <a:t>) hingga akhir dari array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1100">
                <a:solidFill>
                  <a:schemeClr val="dk1"/>
                </a:solidFill>
              </a:rPr>
              <a:t>Membandingkan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[i]</a:t>
            </a:r>
            <a:r>
              <a:rPr lang="id" sz="1100">
                <a:solidFill>
                  <a:schemeClr val="dk1"/>
                </a:solidFill>
              </a:rPr>
              <a:t> dengan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[i - 1]</a:t>
            </a:r>
            <a:r>
              <a:rPr lang="id" sz="1100">
                <a:solidFill>
                  <a:schemeClr val="dk1"/>
                </a:solidFill>
              </a:rPr>
              <a:t>. Jika tidak sama, itu berarti kita menemukan elemen baru yang unik.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1100">
                <a:solidFill>
                  <a:schemeClr val="dk1"/>
                </a:solidFill>
              </a:rPr>
              <a:t>Memindahkan elemen unik ke bagian depan array dengan menimpa nilai di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[unique_count]</a:t>
            </a:r>
            <a:r>
              <a:rPr lang="id" sz="1100">
                <a:solidFill>
                  <a:schemeClr val="dk1"/>
                </a:solidFill>
              </a:rPr>
              <a:t> dengan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angka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[i]</a:t>
            </a:r>
            <a:r>
              <a:rPr lang="id" sz="1100">
                <a:solidFill>
                  <a:schemeClr val="dk1"/>
                </a:solidFill>
              </a:rPr>
              <a:t> dan menambahkan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unique_count</a:t>
            </a:r>
            <a:r>
              <a:rPr lang="id" sz="1100">
                <a:solidFill>
                  <a:schemeClr val="dk1"/>
                </a:solidFill>
              </a:rPr>
              <a:t> sebesar 1.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dk1"/>
                </a:solidFill>
              </a:rPr>
              <a:t>Mengembalikan Panjang Subarray yang Unik:</a:t>
            </a:r>
            <a:br>
              <a:rPr lang="id" sz="1100">
                <a:solidFill>
                  <a:schemeClr val="dk1"/>
                </a:solidFill>
              </a:rPr>
            </a:b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 unique_count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d" sz="1100">
                <a:solidFill>
                  <a:schemeClr val="dk1"/>
                </a:solidFill>
              </a:rPr>
              <a:t>Mengembalikan nilai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unique_count</a:t>
            </a:r>
            <a:r>
              <a:rPr lang="id" sz="1100">
                <a:solidFill>
                  <a:schemeClr val="dk1"/>
                </a:solidFill>
              </a:rPr>
              <a:t> sebagai panjang subarray yang berisi elemen-elemen unik.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dk1"/>
                </a:solidFill>
              </a:rPr>
              <a:t>Contoh Penggunaan</a:t>
            </a:r>
            <a:endParaRPr b="1" sz="13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chemeClr val="dk1"/>
                </a:solidFill>
              </a:rPr>
              <a:t>Input:</a:t>
            </a:r>
            <a:r>
              <a:rPr lang="id" sz="1100">
                <a:solidFill>
                  <a:schemeClr val="dk1"/>
                </a:solidFill>
              </a:rPr>
              <a:t>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[2, 3, 3, 3, 6, 9, 9]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id" sz="1100">
                <a:solidFill>
                  <a:schemeClr val="dk1"/>
                </a:solidFill>
              </a:rPr>
              <a:t>Proses:</a:t>
            </a:r>
            <a:endParaRPr b="1" sz="1100">
              <a:solidFill>
                <a:schemeClr val="dk1"/>
              </a:solidFill>
            </a:endParaRPr>
          </a:p>
          <a:p>
            <a:pPr indent="-272256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id" sz="1100">
                <a:solidFill>
                  <a:schemeClr val="dk1"/>
                </a:solidFill>
              </a:rPr>
              <a:t>Array setelah menghapus duplikat: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[2, 3, 6, 9, 9, 9, 9]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2256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id" sz="1100">
                <a:solidFill>
                  <a:schemeClr val="dk1"/>
                </a:solidFill>
              </a:rPr>
              <a:t>Subarray unik: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[2, 3, 6, 9]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id" sz="1100">
                <a:solidFill>
                  <a:schemeClr val="dk1"/>
                </a:solidFill>
              </a:rPr>
              <a:t>Output:</a:t>
            </a:r>
            <a:r>
              <a:rPr lang="id" sz="1100">
                <a:solidFill>
                  <a:schemeClr val="dk1"/>
                </a:solidFill>
              </a:rPr>
              <a:t>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chemeClr val="dk1"/>
                </a:solidFill>
              </a:rPr>
              <a:t>Input:</a:t>
            </a:r>
            <a:r>
              <a:rPr lang="id" sz="1100">
                <a:solidFill>
                  <a:schemeClr val="dk1"/>
                </a:solidFill>
              </a:rPr>
              <a:t>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[2, 2, 2, 11]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id" sz="1100">
                <a:solidFill>
                  <a:schemeClr val="dk1"/>
                </a:solidFill>
              </a:rPr>
              <a:t>Proses:</a:t>
            </a:r>
            <a:endParaRPr b="1" sz="1100">
              <a:solidFill>
                <a:schemeClr val="dk1"/>
              </a:solidFill>
            </a:endParaRPr>
          </a:p>
          <a:p>
            <a:pPr indent="-272256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id" sz="1100">
                <a:solidFill>
                  <a:schemeClr val="dk1"/>
                </a:solidFill>
              </a:rPr>
              <a:t>Array setelah menghapus duplikat: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[2, 11, 2, 11]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2256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id" sz="1100">
                <a:solidFill>
                  <a:schemeClr val="dk1"/>
                </a:solidFill>
              </a:rPr>
              <a:t>Subarray unik: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[2, 11]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id" sz="1100">
                <a:solidFill>
                  <a:schemeClr val="dk1"/>
                </a:solidFill>
              </a:rPr>
              <a:t>Output:</a:t>
            </a:r>
            <a:r>
              <a:rPr lang="id" sz="1100">
                <a:solidFill>
                  <a:schemeClr val="dk1"/>
                </a:solidFill>
              </a:rPr>
              <a:t>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Dengan pendekatan ini, program dapat menyelesaikan masalah dengan waktu O(n) dan memori konstan, sesuai dengan batasan yang diberikan.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56650" y="36740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25" y="916513"/>
            <a:ext cx="3866263" cy="24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50" y="4058950"/>
            <a:ext cx="4169625" cy="6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