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64" roundtripDataSignature="AMtx7mh097NKcyU8p7OAh2yjdc57Ms6Y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customschemas.google.com/relationships/presentationmetadata" Target="meta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5c1563af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a5c1563af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a5c1563af6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1df06c29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1df06c29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a1df06c291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a1df06c291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a1df06c291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2a1df06c291_0_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a1df06c291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a1df06c291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2a1df06c291_0_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b7294fa4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b7294fa4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1b7294fa4f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ba0c87ee7_4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ba0c87ee7_4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1ba0c87ee7_4_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690e1350f_0_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c690e1350f_0_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g1c690e1350f_0_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g1c690e1350f_0_45"/>
          <p:cNvSpPr txBox="1"/>
          <p:nvPr>
            <p:ph idx="11" type="ftr"/>
          </p:nvPr>
        </p:nvSpPr>
        <p:spPr>
          <a:xfrm>
            <a:off x="609600" y="6248400"/>
            <a:ext cx="480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g1c690e1350f_0_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c690e1350f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g1c690e1350f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690e1350f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g1c690e1350f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1c690e1350f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690e1350f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c690e1350f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g1c690e1350f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g1c690e1350f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c690e1350f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g1c690e1350f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c690e1350f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1c690e1350f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g1c690e1350f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c690e1350f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g1c690e1350f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1c690e1350f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1c690e1350f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c690e1350f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g1c690e1350f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c690e1350f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g1c690e1350f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1c690e1350f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c690e1350f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g1c690e1350f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c690e1350f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1c690e1350f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g1c690e1350f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g1c690e1350f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g1c690e1350f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690e1350f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c690e1350f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1c690e1350f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9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c1563af6_0_0"/>
          <p:cNvSpPr txBox="1"/>
          <p:nvPr>
            <p:ph type="title"/>
          </p:nvPr>
        </p:nvSpPr>
        <p:spPr>
          <a:xfrm>
            <a:off x="685800" y="2857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Bases de l’analyse spatiale en vecteur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Fonctions de geotraitement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US"/>
              <a:t>ArcGis Pro - Qgis -Grass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692"/>
              <a:buNone/>
            </a:pPr>
            <a:r>
              <a:rPr lang="en-US" sz="2888"/>
              <a:t>Frédéric POUGET</a:t>
            </a:r>
            <a:endParaRPr sz="288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6" name="Google Shape;66;ga5c1563af6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ga5c1563af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6954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a5c1563af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4325" y="295275"/>
            <a:ext cx="10763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a5c1563af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75" y="5305500"/>
            <a:ext cx="11811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a5c1563af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75575" y="5353125"/>
            <a:ext cx="9906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Tampons QGIS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57" y="1466850"/>
            <a:ext cx="8831942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Regrouper le résultat (fusion)</a:t>
            </a:r>
            <a:endParaRPr/>
          </a:p>
        </p:txBody>
      </p:sp>
      <p:sp>
        <p:nvSpPr>
          <p:cNvPr id="147" name="Google Shape;147;p5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p5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054" y="1828800"/>
            <a:ext cx="8302796" cy="3033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tampon variable (QGIS)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" y="1828800"/>
            <a:ext cx="881697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698500" y="100012"/>
            <a:ext cx="7848600" cy="803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Anneaux concentriques (ArcGis)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875" y="903287"/>
            <a:ext cx="306705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Multi anneaux Qgis</a:t>
            </a:r>
            <a:endParaRPr/>
          </a:p>
        </p:txBody>
      </p:sp>
      <p:sp>
        <p:nvSpPr>
          <p:cNvPr id="171" name="Google Shape;171;p5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2" name="Google Shape;172;p5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737" y="1581150"/>
            <a:ext cx="7248525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fusions de données</a:t>
            </a:r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3810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143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agrégation :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l’opérateur efface la limite entre deux polygones voisins si ils ont le même attribut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 : fonction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V.</a:t>
            </a:r>
            <a:r>
              <a:rPr b="1" i="0" lang="en-US" sz="2400" u="none">
                <a:solidFill>
                  <a:srgbClr val="FC39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DISSOLVE (ou regrouper)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Qgis).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: créer une couche des régions à partir de la couche des départements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Fonctionne aussi sur les objets linéaires. Utile pour réduire le nombre d’objets linéaires dans une couche.</a:t>
            </a:r>
            <a:endParaRPr/>
          </a:p>
          <a:p>
            <a:pPr indent="-1905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685800" y="79375"/>
            <a:ext cx="77724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Fusionner d’ArcGis</a:t>
            </a:r>
            <a:endParaRPr/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885825"/>
            <a:ext cx="3105150" cy="52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9500" y="2181225"/>
            <a:ext cx="48958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936625" y="392112"/>
            <a:ext cx="7270750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Regrouper de Qgis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" y="1052512"/>
            <a:ext cx="9085262" cy="488473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croisements de couches</a:t>
            </a:r>
            <a:endParaRPr/>
          </a:p>
        </p:txBody>
      </p:sp>
      <p:sp>
        <p:nvSpPr>
          <p:cNvPr id="203" name="Google Shape;203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143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utilise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plusieurs couches d’information en entrée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….et on va générer une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nouvelle couche en sortie, résultat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l’opération de géotraitement entre ces couches d’entrée.</a:t>
            </a:r>
            <a:endParaRPr/>
          </a:p>
          <a:p>
            <a:pPr indent="-50800" lvl="2" marL="11430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Principaux types de croisements	</a:t>
            </a:r>
            <a:endParaRPr/>
          </a:p>
        </p:txBody>
      </p:sp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UNION (nommée agréger </a:t>
            </a:r>
            <a:r>
              <a:rPr lang="en-US"/>
              <a:t>dans arcgispro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IDENTITÉ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DECOUPER  : CLIP…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 des couches de Polygones, Lignes, points...</a:t>
            </a:r>
            <a:endParaRPr/>
          </a:p>
        </p:txBody>
      </p:sp>
      <p:sp>
        <p:nvSpPr>
          <p:cNvPr id="211" name="Google Shape;211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44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L’analyse spatiale vecteur dans les S.I.G.</a:t>
            </a:r>
            <a:br>
              <a:rPr b="1" i="0" lang="en-US" sz="440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76" name="Google Shape;76;p1"/>
          <p:cNvSpPr txBox="1"/>
          <p:nvPr>
            <p:ph idx="1" type="body"/>
          </p:nvPr>
        </p:nvSpPr>
        <p:spPr>
          <a:xfrm>
            <a:off x="685800" y="2362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terme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d’analyse spatiale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correspond aux opérations consistant à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manipuler des données géographiques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sur un territoire dans le but de créer une nouvelle information utile à la  gestion ou à l’aide à la décision.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609600" y="476250"/>
            <a:ext cx="7848600" cy="442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Combiner </a:t>
            </a:r>
            <a:r>
              <a:rPr b="0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couches de même type et contigues</a:t>
            </a: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(Merge) 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poly ou points ou lignes</a:t>
            </a:r>
            <a:endParaRPr/>
          </a:p>
        </p:txBody>
      </p: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24000"/>
            <a:ext cx="915352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812" y="4552950"/>
            <a:ext cx="478155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609600" y="714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Fusionner des couches vecteur QGIS (merge)</a:t>
            </a:r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290637"/>
            <a:ext cx="8753474" cy="5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d ’intersection</a:t>
            </a:r>
            <a:endParaRPr/>
          </a:p>
        </p:txBody>
      </p:sp>
      <p:sp>
        <p:nvSpPr>
          <p:cNvPr id="234" name="Google Shape;234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uisseau" id="235" name="Google Shape;2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76400"/>
            <a:ext cx="6143625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uisseau_buf" id="241" name="Google Shape;2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295400"/>
            <a:ext cx="6419850" cy="52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228600" y="304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de 35 mètres autour d ’un ruisseau</a:t>
            </a:r>
            <a:endParaRPr/>
          </a:p>
        </p:txBody>
      </p:sp>
      <p:sp>
        <p:nvSpPr>
          <p:cNvPr id="243" name="Google Shape;243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685800" y="3498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 on garde la zone commune aux deux couches </a:t>
            </a:r>
            <a:endParaRPr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685800" y="18573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362" y="1748187"/>
            <a:ext cx="8672511" cy="476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6096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 parcelles/buffer</a:t>
            </a:r>
            <a:endParaRPr/>
          </a:p>
        </p:txBody>
      </p:sp>
      <p:pic>
        <p:nvPicPr>
          <p:cNvPr descr="buf_ruisseauinter" id="257" name="Google Shape;2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219200"/>
            <a:ext cx="6000750" cy="53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1df06c291_0_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Intersection</a:t>
            </a:r>
            <a:r>
              <a:rPr lang="en-US"/>
              <a:t>	</a:t>
            </a:r>
            <a:endParaRPr/>
          </a:p>
        </p:txBody>
      </p:sp>
      <p:sp>
        <p:nvSpPr>
          <p:cNvPr id="265" name="Google Shape;265;g2a1df06c291_0_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-"/>
            </a:pPr>
            <a:r>
              <a:rPr b="1" lang="en-US" sz="2100"/>
              <a:t>on garde la zone commune aux deux couches 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US" sz="2100"/>
              <a:t>découpage des zones intersectées entre elles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lang="en-US" sz="2100"/>
              <a:t>les deux tables </a:t>
            </a:r>
            <a:r>
              <a:rPr b="1" lang="en-US" sz="2100"/>
              <a:t>attributaires</a:t>
            </a:r>
            <a:r>
              <a:rPr b="1" lang="en-US" sz="2100"/>
              <a:t> sont gardées dans le résultat final</a:t>
            </a:r>
            <a:endParaRPr b="1" sz="2100"/>
          </a:p>
        </p:txBody>
      </p:sp>
      <p:sp>
        <p:nvSpPr>
          <p:cNvPr id="266" name="Google Shape;266;g2a1df06c291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2a1df06c291_0_0"/>
          <p:cNvSpPr txBox="1"/>
          <p:nvPr/>
        </p:nvSpPr>
        <p:spPr>
          <a:xfrm>
            <a:off x="647700" y="3931512"/>
            <a:ext cx="7848600" cy="949200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garde les entités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la zone commune aux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deux couches et on génère les intersections de ces entités. La table attributaire finale contient tous les attributs de chacune des couches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>
            <p:ph type="title"/>
          </p:nvPr>
        </p:nvSpPr>
        <p:spPr>
          <a:xfrm>
            <a:off x="598487" y="-33337"/>
            <a:ext cx="7837487" cy="735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UNION Qgis (Agréger d</a:t>
            </a: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’ArcgisPro</a:t>
            </a: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273" name="Google Shape;273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854075"/>
            <a:ext cx="7519987" cy="44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362" y="3362325"/>
            <a:ext cx="452437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2"/>
          <p:cNvSpPr txBox="1"/>
          <p:nvPr/>
        </p:nvSpPr>
        <p:spPr>
          <a:xfrm>
            <a:off x="647700" y="5462587"/>
            <a:ext cx="7848600" cy="949325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garde les entités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deux couches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on génère les intersections de ces entités. La table attributaire finale contient tous les attributs de chacune des couches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6096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 ’IDENTITÉ (identity)</a:t>
            </a:r>
            <a:endParaRPr/>
          </a:p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+                 =</a:t>
            </a:r>
            <a:endParaRPr/>
          </a:p>
        </p:txBody>
      </p:sp>
      <p:grpSp>
        <p:nvGrpSpPr>
          <p:cNvPr id="284" name="Google Shape;284;p23"/>
          <p:cNvGrpSpPr/>
          <p:nvPr/>
        </p:nvGrpSpPr>
        <p:grpSpPr>
          <a:xfrm>
            <a:off x="1219200" y="1752600"/>
            <a:ext cx="5378450" cy="1014412"/>
            <a:chOff x="1968" y="3758"/>
            <a:chExt cx="8470" cy="1597"/>
          </a:xfrm>
        </p:grpSpPr>
        <p:grpSp>
          <p:nvGrpSpPr>
            <p:cNvPr id="285" name="Google Shape;285;p23"/>
            <p:cNvGrpSpPr/>
            <p:nvPr/>
          </p:nvGrpSpPr>
          <p:grpSpPr>
            <a:xfrm>
              <a:off x="1968" y="4068"/>
              <a:ext cx="2253" cy="1249"/>
              <a:chOff x="0" y="0"/>
              <a:chExt cx="20000" cy="20000"/>
            </a:xfrm>
          </p:grpSpPr>
          <p:sp>
            <p:nvSpPr>
              <p:cNvPr id="286" name="Google Shape;286;p23"/>
              <p:cNvSpPr txBox="1"/>
              <p:nvPr/>
            </p:nvSpPr>
            <p:spPr>
              <a:xfrm>
                <a:off x="0" y="80"/>
                <a:ext cx="20000" cy="1982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>
                <a:off x="80" y="9608"/>
                <a:ext cx="6720" cy="10392"/>
              </a:xfrm>
              <a:custGeom>
                <a:rect b="b" l="l" r="r" t="t"/>
                <a:pathLst>
                  <a:path extrusionOk="0" h="20000" w="20000">
                    <a:moveTo>
                      <a:pt x="0" y="0"/>
                    </a:moveTo>
                    <a:lnTo>
                      <a:pt x="317" y="0"/>
                    </a:lnTo>
                    <a:lnTo>
                      <a:pt x="1585" y="1479"/>
                    </a:lnTo>
                    <a:lnTo>
                      <a:pt x="3487" y="1849"/>
                    </a:lnTo>
                    <a:lnTo>
                      <a:pt x="6658" y="2219"/>
                    </a:lnTo>
                    <a:lnTo>
                      <a:pt x="9828" y="2219"/>
                    </a:lnTo>
                    <a:lnTo>
                      <a:pt x="10462" y="2589"/>
                    </a:lnTo>
                    <a:lnTo>
                      <a:pt x="12365" y="2958"/>
                    </a:lnTo>
                    <a:lnTo>
                      <a:pt x="13633" y="4438"/>
                    </a:lnTo>
                    <a:lnTo>
                      <a:pt x="13633" y="4807"/>
                    </a:lnTo>
                    <a:lnTo>
                      <a:pt x="13950" y="4807"/>
                    </a:lnTo>
                    <a:lnTo>
                      <a:pt x="13950" y="5917"/>
                    </a:lnTo>
                    <a:lnTo>
                      <a:pt x="14267" y="6287"/>
                    </a:lnTo>
                    <a:lnTo>
                      <a:pt x="14267" y="6656"/>
                    </a:lnTo>
                    <a:lnTo>
                      <a:pt x="14584" y="7026"/>
                    </a:lnTo>
                    <a:lnTo>
                      <a:pt x="14584" y="7396"/>
                    </a:lnTo>
                    <a:lnTo>
                      <a:pt x="14901" y="7766"/>
                    </a:lnTo>
                    <a:lnTo>
                      <a:pt x="15218" y="8505"/>
                    </a:lnTo>
                    <a:lnTo>
                      <a:pt x="15535" y="8505"/>
                    </a:lnTo>
                    <a:lnTo>
                      <a:pt x="15535" y="8875"/>
                    </a:lnTo>
                    <a:lnTo>
                      <a:pt x="15852" y="8875"/>
                    </a:lnTo>
                    <a:lnTo>
                      <a:pt x="17120" y="9615"/>
                    </a:lnTo>
                    <a:lnTo>
                      <a:pt x="17120" y="9985"/>
                    </a:lnTo>
                    <a:lnTo>
                      <a:pt x="17437" y="9985"/>
                    </a:lnTo>
                    <a:lnTo>
                      <a:pt x="17437" y="10354"/>
                    </a:lnTo>
                    <a:lnTo>
                      <a:pt x="17754" y="10724"/>
                    </a:lnTo>
                    <a:lnTo>
                      <a:pt x="18071" y="11464"/>
                    </a:lnTo>
                    <a:lnTo>
                      <a:pt x="18071" y="12203"/>
                    </a:lnTo>
                    <a:lnTo>
                      <a:pt x="18388" y="12573"/>
                    </a:lnTo>
                    <a:lnTo>
                      <a:pt x="18388" y="13683"/>
                    </a:lnTo>
                    <a:lnTo>
                      <a:pt x="18705" y="14422"/>
                    </a:lnTo>
                    <a:lnTo>
                      <a:pt x="18705" y="15162"/>
                    </a:lnTo>
                    <a:lnTo>
                      <a:pt x="19022" y="15532"/>
                    </a:lnTo>
                    <a:lnTo>
                      <a:pt x="19022" y="15901"/>
                    </a:lnTo>
                    <a:lnTo>
                      <a:pt x="19339" y="16271"/>
                    </a:lnTo>
                    <a:lnTo>
                      <a:pt x="19339" y="16641"/>
                    </a:lnTo>
                    <a:lnTo>
                      <a:pt x="19657" y="17011"/>
                    </a:lnTo>
                    <a:lnTo>
                      <a:pt x="19657" y="19230"/>
                    </a:lnTo>
                    <a:lnTo>
                      <a:pt x="19974" y="19230"/>
                    </a:lnTo>
                    <a:lnTo>
                      <a:pt x="19974" y="19969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11372" y="9223"/>
                <a:ext cx="4909" cy="5589"/>
              </a:xfrm>
              <a:custGeom>
                <a:rect b="b" l="l" r="r" t="t"/>
                <a:pathLst>
                  <a:path extrusionOk="0" h="20000" w="20000">
                    <a:moveTo>
                      <a:pt x="14322" y="8252"/>
                    </a:moveTo>
                    <a:lnTo>
                      <a:pt x="13020" y="8252"/>
                    </a:lnTo>
                    <a:lnTo>
                      <a:pt x="12586" y="7564"/>
                    </a:lnTo>
                    <a:lnTo>
                      <a:pt x="12152" y="7564"/>
                    </a:lnTo>
                    <a:lnTo>
                      <a:pt x="11718" y="6877"/>
                    </a:lnTo>
                    <a:lnTo>
                      <a:pt x="11284" y="6877"/>
                    </a:lnTo>
                    <a:lnTo>
                      <a:pt x="11284" y="5501"/>
                    </a:lnTo>
                    <a:lnTo>
                      <a:pt x="10416" y="4126"/>
                    </a:lnTo>
                    <a:lnTo>
                      <a:pt x="9982" y="4126"/>
                    </a:lnTo>
                    <a:lnTo>
                      <a:pt x="9982" y="3438"/>
                    </a:lnTo>
                    <a:lnTo>
                      <a:pt x="9548" y="2751"/>
                    </a:lnTo>
                    <a:lnTo>
                      <a:pt x="9548" y="2063"/>
                    </a:lnTo>
                    <a:lnTo>
                      <a:pt x="9114" y="1375"/>
                    </a:lnTo>
                    <a:lnTo>
                      <a:pt x="8680" y="1375"/>
                    </a:lnTo>
                    <a:lnTo>
                      <a:pt x="8680" y="688"/>
                    </a:lnTo>
                    <a:lnTo>
                      <a:pt x="7378" y="688"/>
                    </a:lnTo>
                    <a:lnTo>
                      <a:pt x="6944" y="0"/>
                    </a:lnTo>
                    <a:lnTo>
                      <a:pt x="5208" y="0"/>
                    </a:lnTo>
                    <a:lnTo>
                      <a:pt x="4774" y="688"/>
                    </a:lnTo>
                    <a:lnTo>
                      <a:pt x="3906" y="1375"/>
                    </a:lnTo>
                    <a:lnTo>
                      <a:pt x="3472" y="1375"/>
                    </a:lnTo>
                    <a:lnTo>
                      <a:pt x="2604" y="2063"/>
                    </a:lnTo>
                    <a:lnTo>
                      <a:pt x="2170" y="2063"/>
                    </a:lnTo>
                    <a:lnTo>
                      <a:pt x="2170" y="2751"/>
                    </a:lnTo>
                    <a:lnTo>
                      <a:pt x="1736" y="2751"/>
                    </a:lnTo>
                    <a:lnTo>
                      <a:pt x="434" y="4814"/>
                    </a:lnTo>
                    <a:lnTo>
                      <a:pt x="434" y="5501"/>
                    </a:lnTo>
                    <a:lnTo>
                      <a:pt x="0" y="6189"/>
                    </a:lnTo>
                    <a:lnTo>
                      <a:pt x="0" y="11003"/>
                    </a:lnTo>
                    <a:lnTo>
                      <a:pt x="434" y="12378"/>
                    </a:lnTo>
                    <a:lnTo>
                      <a:pt x="434" y="13754"/>
                    </a:lnTo>
                    <a:lnTo>
                      <a:pt x="1302" y="15129"/>
                    </a:lnTo>
                    <a:lnTo>
                      <a:pt x="1302" y="15817"/>
                    </a:lnTo>
                    <a:lnTo>
                      <a:pt x="2604" y="17880"/>
                    </a:lnTo>
                    <a:lnTo>
                      <a:pt x="3038" y="17880"/>
                    </a:lnTo>
                    <a:lnTo>
                      <a:pt x="3472" y="18567"/>
                    </a:lnTo>
                    <a:lnTo>
                      <a:pt x="4340" y="19255"/>
                    </a:lnTo>
                    <a:lnTo>
                      <a:pt x="8680" y="19255"/>
                    </a:lnTo>
                    <a:lnTo>
                      <a:pt x="9114" y="18567"/>
                    </a:lnTo>
                    <a:lnTo>
                      <a:pt x="10416" y="18567"/>
                    </a:lnTo>
                    <a:lnTo>
                      <a:pt x="14756" y="19255"/>
                    </a:lnTo>
                    <a:lnTo>
                      <a:pt x="17360" y="19943"/>
                    </a:lnTo>
                    <a:lnTo>
                      <a:pt x="18662" y="19943"/>
                    </a:lnTo>
                    <a:lnTo>
                      <a:pt x="19530" y="18567"/>
                    </a:lnTo>
                    <a:lnTo>
                      <a:pt x="19530" y="17192"/>
                    </a:lnTo>
                    <a:lnTo>
                      <a:pt x="19964" y="16504"/>
                    </a:lnTo>
                    <a:lnTo>
                      <a:pt x="19964" y="15129"/>
                    </a:lnTo>
                    <a:lnTo>
                      <a:pt x="19530" y="14441"/>
                    </a:lnTo>
                    <a:lnTo>
                      <a:pt x="19530" y="12378"/>
                    </a:lnTo>
                    <a:lnTo>
                      <a:pt x="19096" y="12378"/>
                    </a:lnTo>
                    <a:lnTo>
                      <a:pt x="19096" y="11691"/>
                    </a:lnTo>
                    <a:lnTo>
                      <a:pt x="18662" y="11003"/>
                    </a:lnTo>
                    <a:lnTo>
                      <a:pt x="18228" y="9628"/>
                    </a:lnTo>
                    <a:lnTo>
                      <a:pt x="17794" y="8940"/>
                    </a:lnTo>
                    <a:lnTo>
                      <a:pt x="17360" y="8940"/>
                    </a:lnTo>
                    <a:lnTo>
                      <a:pt x="17360" y="8252"/>
                    </a:lnTo>
                    <a:lnTo>
                      <a:pt x="16926" y="8252"/>
                    </a:lnTo>
                    <a:lnTo>
                      <a:pt x="16926" y="7564"/>
                    </a:lnTo>
                    <a:lnTo>
                      <a:pt x="14322" y="7564"/>
                    </a:lnTo>
                    <a:lnTo>
                      <a:pt x="14322" y="8252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>
                <a:off x="9454" y="0"/>
                <a:ext cx="7466" cy="5781"/>
              </a:xfrm>
              <a:custGeom>
                <a:rect b="b" l="l" r="r" t="t"/>
                <a:pathLst>
                  <a:path extrusionOk="0" h="20000" w="20000">
                    <a:moveTo>
                      <a:pt x="0" y="1330"/>
                    </a:moveTo>
                    <a:lnTo>
                      <a:pt x="285" y="1330"/>
                    </a:lnTo>
                    <a:lnTo>
                      <a:pt x="285" y="1994"/>
                    </a:lnTo>
                    <a:lnTo>
                      <a:pt x="571" y="2659"/>
                    </a:lnTo>
                    <a:lnTo>
                      <a:pt x="856" y="6648"/>
                    </a:lnTo>
                    <a:lnTo>
                      <a:pt x="1141" y="7313"/>
                    </a:lnTo>
                    <a:lnTo>
                      <a:pt x="1141" y="8643"/>
                    </a:lnTo>
                    <a:lnTo>
                      <a:pt x="1427" y="9307"/>
                    </a:lnTo>
                    <a:lnTo>
                      <a:pt x="1427" y="10637"/>
                    </a:lnTo>
                    <a:lnTo>
                      <a:pt x="1712" y="11302"/>
                    </a:lnTo>
                    <a:lnTo>
                      <a:pt x="1712" y="13296"/>
                    </a:lnTo>
                    <a:lnTo>
                      <a:pt x="1998" y="13296"/>
                    </a:lnTo>
                    <a:lnTo>
                      <a:pt x="2568" y="15956"/>
                    </a:lnTo>
                    <a:lnTo>
                      <a:pt x="3424" y="17950"/>
                    </a:lnTo>
                    <a:lnTo>
                      <a:pt x="3995" y="17950"/>
                    </a:lnTo>
                    <a:lnTo>
                      <a:pt x="4566" y="18615"/>
                    </a:lnTo>
                    <a:lnTo>
                      <a:pt x="6849" y="19280"/>
                    </a:lnTo>
                    <a:lnTo>
                      <a:pt x="7420" y="19280"/>
                    </a:lnTo>
                    <a:lnTo>
                      <a:pt x="7705" y="19945"/>
                    </a:lnTo>
                    <a:lnTo>
                      <a:pt x="13413" y="19945"/>
                    </a:lnTo>
                    <a:lnTo>
                      <a:pt x="13983" y="18615"/>
                    </a:lnTo>
                    <a:lnTo>
                      <a:pt x="13983" y="17950"/>
                    </a:lnTo>
                    <a:lnTo>
                      <a:pt x="14269" y="17285"/>
                    </a:lnTo>
                    <a:lnTo>
                      <a:pt x="14554" y="15956"/>
                    </a:lnTo>
                    <a:lnTo>
                      <a:pt x="14554" y="15291"/>
                    </a:lnTo>
                    <a:lnTo>
                      <a:pt x="14839" y="14626"/>
                    </a:lnTo>
                    <a:lnTo>
                      <a:pt x="14839" y="13961"/>
                    </a:lnTo>
                    <a:lnTo>
                      <a:pt x="15125" y="13296"/>
                    </a:lnTo>
                    <a:lnTo>
                      <a:pt x="15410" y="11967"/>
                    </a:lnTo>
                    <a:lnTo>
                      <a:pt x="15981" y="10637"/>
                    </a:lnTo>
                    <a:lnTo>
                      <a:pt x="16266" y="10637"/>
                    </a:lnTo>
                    <a:lnTo>
                      <a:pt x="16837" y="9307"/>
                    </a:lnTo>
                    <a:lnTo>
                      <a:pt x="17122" y="9307"/>
                    </a:lnTo>
                    <a:lnTo>
                      <a:pt x="17693" y="7978"/>
                    </a:lnTo>
                    <a:lnTo>
                      <a:pt x="17979" y="7978"/>
                    </a:lnTo>
                    <a:lnTo>
                      <a:pt x="17979" y="7313"/>
                    </a:lnTo>
                    <a:lnTo>
                      <a:pt x="18264" y="7313"/>
                    </a:lnTo>
                    <a:lnTo>
                      <a:pt x="19405" y="4654"/>
                    </a:lnTo>
                    <a:lnTo>
                      <a:pt x="19405" y="2659"/>
                    </a:lnTo>
                    <a:lnTo>
                      <a:pt x="19691" y="2659"/>
                    </a:lnTo>
                    <a:lnTo>
                      <a:pt x="19691" y="1994"/>
                    </a:lnTo>
                    <a:lnTo>
                      <a:pt x="19976" y="1330"/>
                    </a:lnTo>
                    <a:lnTo>
                      <a:pt x="19976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90" name="Google Shape;290;p23"/>
            <p:cNvGrpSpPr/>
            <p:nvPr/>
          </p:nvGrpSpPr>
          <p:grpSpPr>
            <a:xfrm>
              <a:off x="5012" y="3758"/>
              <a:ext cx="2358" cy="1585"/>
              <a:chOff x="0" y="0"/>
              <a:chExt cx="20000" cy="20000"/>
            </a:xfrm>
          </p:grpSpPr>
          <p:sp>
            <p:nvSpPr>
              <p:cNvPr id="291" name="Google Shape;291;p23"/>
              <p:cNvSpPr txBox="1"/>
              <p:nvPr/>
            </p:nvSpPr>
            <p:spPr>
              <a:xfrm>
                <a:off x="0" y="0"/>
                <a:ext cx="20000" cy="19836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>
                <a:off x="1399" y="0"/>
                <a:ext cx="4216" cy="19760"/>
              </a:xfrm>
              <a:custGeom>
                <a:rect b="b" l="l" r="r" t="t"/>
                <a:pathLst>
                  <a:path extrusionOk="0" h="20000" w="20000">
                    <a:moveTo>
                      <a:pt x="0" y="19987"/>
                    </a:moveTo>
                    <a:lnTo>
                      <a:pt x="684" y="19745"/>
                    </a:lnTo>
                    <a:lnTo>
                      <a:pt x="684" y="19502"/>
                    </a:lnTo>
                    <a:lnTo>
                      <a:pt x="1328" y="19259"/>
                    </a:lnTo>
                    <a:lnTo>
                      <a:pt x="1328" y="19017"/>
                    </a:lnTo>
                    <a:lnTo>
                      <a:pt x="2012" y="18787"/>
                    </a:lnTo>
                    <a:lnTo>
                      <a:pt x="2656" y="18787"/>
                    </a:lnTo>
                    <a:lnTo>
                      <a:pt x="2656" y="18544"/>
                    </a:lnTo>
                    <a:lnTo>
                      <a:pt x="3984" y="18059"/>
                    </a:lnTo>
                    <a:lnTo>
                      <a:pt x="3984" y="17816"/>
                    </a:lnTo>
                    <a:lnTo>
                      <a:pt x="4668" y="17573"/>
                    </a:lnTo>
                    <a:lnTo>
                      <a:pt x="4668" y="14202"/>
                    </a:lnTo>
                    <a:lnTo>
                      <a:pt x="5312" y="13959"/>
                    </a:lnTo>
                    <a:lnTo>
                      <a:pt x="5312" y="13729"/>
                    </a:lnTo>
                    <a:lnTo>
                      <a:pt x="6640" y="13244"/>
                    </a:lnTo>
                    <a:lnTo>
                      <a:pt x="6640" y="13001"/>
                    </a:lnTo>
                    <a:lnTo>
                      <a:pt x="7324" y="13001"/>
                    </a:lnTo>
                    <a:lnTo>
                      <a:pt x="8652" y="12516"/>
                    </a:lnTo>
                    <a:lnTo>
                      <a:pt x="9980" y="12516"/>
                    </a:lnTo>
                    <a:lnTo>
                      <a:pt x="9980" y="12286"/>
                    </a:lnTo>
                    <a:lnTo>
                      <a:pt x="10664" y="12286"/>
                    </a:lnTo>
                    <a:lnTo>
                      <a:pt x="11308" y="12043"/>
                    </a:lnTo>
                    <a:lnTo>
                      <a:pt x="11992" y="12043"/>
                    </a:lnTo>
                    <a:lnTo>
                      <a:pt x="11992" y="11801"/>
                    </a:lnTo>
                    <a:lnTo>
                      <a:pt x="12636" y="11801"/>
                    </a:lnTo>
                    <a:lnTo>
                      <a:pt x="13320" y="11558"/>
                    </a:lnTo>
                    <a:lnTo>
                      <a:pt x="13320" y="11315"/>
                    </a:lnTo>
                    <a:lnTo>
                      <a:pt x="13964" y="11315"/>
                    </a:lnTo>
                    <a:lnTo>
                      <a:pt x="13964" y="11073"/>
                    </a:lnTo>
                    <a:lnTo>
                      <a:pt x="14648" y="11073"/>
                    </a:lnTo>
                    <a:lnTo>
                      <a:pt x="14648" y="10830"/>
                    </a:lnTo>
                    <a:lnTo>
                      <a:pt x="17304" y="9872"/>
                    </a:lnTo>
                    <a:lnTo>
                      <a:pt x="17304" y="7458"/>
                    </a:lnTo>
                    <a:lnTo>
                      <a:pt x="16620" y="7229"/>
                    </a:lnTo>
                    <a:lnTo>
                      <a:pt x="16620" y="5300"/>
                    </a:lnTo>
                    <a:lnTo>
                      <a:pt x="17304" y="5300"/>
                    </a:lnTo>
                    <a:lnTo>
                      <a:pt x="17304" y="4815"/>
                    </a:lnTo>
                    <a:lnTo>
                      <a:pt x="17948" y="4572"/>
                    </a:lnTo>
                    <a:lnTo>
                      <a:pt x="17948" y="4330"/>
                    </a:lnTo>
                    <a:lnTo>
                      <a:pt x="18632" y="4330"/>
                    </a:lnTo>
                    <a:lnTo>
                      <a:pt x="18632" y="3857"/>
                    </a:lnTo>
                    <a:lnTo>
                      <a:pt x="19276" y="3857"/>
                    </a:lnTo>
                    <a:lnTo>
                      <a:pt x="19276" y="3372"/>
                    </a:lnTo>
                    <a:lnTo>
                      <a:pt x="19960" y="3372"/>
                    </a:lnTo>
                    <a:lnTo>
                      <a:pt x="19960" y="0"/>
                    </a:lnTo>
                    <a:lnTo>
                      <a:pt x="19276" y="243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>
                <a:off x="4656" y="9994"/>
                <a:ext cx="5844" cy="10006"/>
              </a:xfrm>
              <a:custGeom>
                <a:rect b="b" l="l" r="r" t="t"/>
                <a:pathLst>
                  <a:path extrusionOk="0" h="20000" w="20000">
                    <a:moveTo>
                      <a:pt x="0" y="0"/>
                    </a:moveTo>
                    <a:lnTo>
                      <a:pt x="958" y="0"/>
                    </a:lnTo>
                    <a:lnTo>
                      <a:pt x="1422" y="479"/>
                    </a:lnTo>
                    <a:lnTo>
                      <a:pt x="1422" y="958"/>
                    </a:lnTo>
                    <a:lnTo>
                      <a:pt x="1916" y="1892"/>
                    </a:lnTo>
                    <a:lnTo>
                      <a:pt x="1916" y="2371"/>
                    </a:lnTo>
                    <a:lnTo>
                      <a:pt x="2380" y="2850"/>
                    </a:lnTo>
                    <a:lnTo>
                      <a:pt x="2380" y="3329"/>
                    </a:lnTo>
                    <a:lnTo>
                      <a:pt x="2845" y="3329"/>
                    </a:lnTo>
                    <a:lnTo>
                      <a:pt x="2845" y="3808"/>
                    </a:lnTo>
                    <a:lnTo>
                      <a:pt x="4761" y="5700"/>
                    </a:lnTo>
                    <a:lnTo>
                      <a:pt x="5225" y="5700"/>
                    </a:lnTo>
                    <a:lnTo>
                      <a:pt x="7141" y="6658"/>
                    </a:lnTo>
                    <a:lnTo>
                      <a:pt x="8070" y="6658"/>
                    </a:lnTo>
                    <a:lnTo>
                      <a:pt x="9521" y="8071"/>
                    </a:lnTo>
                    <a:lnTo>
                      <a:pt x="9521" y="8550"/>
                    </a:lnTo>
                    <a:lnTo>
                      <a:pt x="10450" y="9508"/>
                    </a:lnTo>
                    <a:lnTo>
                      <a:pt x="10450" y="10467"/>
                    </a:lnTo>
                    <a:lnTo>
                      <a:pt x="10943" y="10467"/>
                    </a:lnTo>
                    <a:lnTo>
                      <a:pt x="10943" y="10946"/>
                    </a:lnTo>
                    <a:lnTo>
                      <a:pt x="11408" y="11400"/>
                    </a:lnTo>
                    <a:lnTo>
                      <a:pt x="11408" y="11879"/>
                    </a:lnTo>
                    <a:lnTo>
                      <a:pt x="13324" y="13796"/>
                    </a:lnTo>
                    <a:lnTo>
                      <a:pt x="14253" y="13796"/>
                    </a:lnTo>
                    <a:lnTo>
                      <a:pt x="14253" y="14275"/>
                    </a:lnTo>
                    <a:lnTo>
                      <a:pt x="17126" y="14275"/>
                    </a:lnTo>
                    <a:lnTo>
                      <a:pt x="17126" y="14729"/>
                    </a:lnTo>
                    <a:lnTo>
                      <a:pt x="18055" y="15687"/>
                    </a:lnTo>
                    <a:lnTo>
                      <a:pt x="18055" y="16166"/>
                    </a:lnTo>
                    <a:lnTo>
                      <a:pt x="19013" y="17125"/>
                    </a:lnTo>
                    <a:lnTo>
                      <a:pt x="19013" y="18058"/>
                    </a:lnTo>
                    <a:lnTo>
                      <a:pt x="19507" y="18058"/>
                    </a:lnTo>
                    <a:lnTo>
                      <a:pt x="19507" y="19016"/>
                    </a:lnTo>
                    <a:lnTo>
                      <a:pt x="19971" y="19016"/>
                    </a:lnTo>
                    <a:lnTo>
                      <a:pt x="19971" y="19975"/>
                    </a:lnTo>
                    <a:lnTo>
                      <a:pt x="19971" y="19496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>
                <a:off x="7642" y="6650"/>
                <a:ext cx="12324" cy="8580"/>
              </a:xfrm>
              <a:custGeom>
                <a:rect b="b" l="l" r="r" t="t"/>
                <a:pathLst>
                  <a:path extrusionOk="0" h="20000" w="20000">
                    <a:moveTo>
                      <a:pt x="0" y="19971"/>
                    </a:moveTo>
                    <a:lnTo>
                      <a:pt x="220" y="19971"/>
                    </a:lnTo>
                    <a:lnTo>
                      <a:pt x="1087" y="17735"/>
                    </a:lnTo>
                    <a:lnTo>
                      <a:pt x="1308" y="17735"/>
                    </a:lnTo>
                    <a:lnTo>
                      <a:pt x="1734" y="16647"/>
                    </a:lnTo>
                    <a:lnTo>
                      <a:pt x="1955" y="16647"/>
                    </a:lnTo>
                    <a:lnTo>
                      <a:pt x="2175" y="16088"/>
                    </a:lnTo>
                    <a:lnTo>
                      <a:pt x="2602" y="16088"/>
                    </a:lnTo>
                    <a:lnTo>
                      <a:pt x="2822" y="15529"/>
                    </a:lnTo>
                    <a:lnTo>
                      <a:pt x="4776" y="15529"/>
                    </a:lnTo>
                    <a:lnTo>
                      <a:pt x="4776" y="14971"/>
                    </a:lnTo>
                    <a:lnTo>
                      <a:pt x="4997" y="14971"/>
                    </a:lnTo>
                    <a:lnTo>
                      <a:pt x="5423" y="13853"/>
                    </a:lnTo>
                    <a:lnTo>
                      <a:pt x="5657" y="13853"/>
                    </a:lnTo>
                    <a:lnTo>
                      <a:pt x="5657" y="13324"/>
                    </a:lnTo>
                    <a:lnTo>
                      <a:pt x="6084" y="13324"/>
                    </a:lnTo>
                    <a:lnTo>
                      <a:pt x="6304" y="12765"/>
                    </a:lnTo>
                    <a:lnTo>
                      <a:pt x="6304" y="12206"/>
                    </a:lnTo>
                    <a:lnTo>
                      <a:pt x="6511" y="12206"/>
                    </a:lnTo>
                    <a:lnTo>
                      <a:pt x="6951" y="11088"/>
                    </a:lnTo>
                    <a:lnTo>
                      <a:pt x="7171" y="11088"/>
                    </a:lnTo>
                    <a:lnTo>
                      <a:pt x="7392" y="10529"/>
                    </a:lnTo>
                    <a:lnTo>
                      <a:pt x="7818" y="9971"/>
                    </a:lnTo>
                    <a:lnTo>
                      <a:pt x="8479" y="8324"/>
                    </a:lnTo>
                    <a:lnTo>
                      <a:pt x="8906" y="7765"/>
                    </a:lnTo>
                    <a:lnTo>
                      <a:pt x="11507" y="7765"/>
                    </a:lnTo>
                    <a:lnTo>
                      <a:pt x="11948" y="8324"/>
                    </a:lnTo>
                    <a:lnTo>
                      <a:pt x="13902" y="8324"/>
                    </a:lnTo>
                    <a:lnTo>
                      <a:pt x="15210" y="8882"/>
                    </a:lnTo>
                    <a:lnTo>
                      <a:pt x="15857" y="8882"/>
                    </a:lnTo>
                    <a:lnTo>
                      <a:pt x="16077" y="8324"/>
                    </a:lnTo>
                    <a:lnTo>
                      <a:pt x="16504" y="8324"/>
                    </a:lnTo>
                    <a:lnTo>
                      <a:pt x="16504" y="7765"/>
                    </a:lnTo>
                    <a:lnTo>
                      <a:pt x="16724" y="7765"/>
                    </a:lnTo>
                    <a:lnTo>
                      <a:pt x="16944" y="7206"/>
                    </a:lnTo>
                    <a:lnTo>
                      <a:pt x="17385" y="6647"/>
                    </a:lnTo>
                    <a:lnTo>
                      <a:pt x="17385" y="6088"/>
                    </a:lnTo>
                    <a:lnTo>
                      <a:pt x="17591" y="6088"/>
                    </a:lnTo>
                    <a:lnTo>
                      <a:pt x="17591" y="5559"/>
                    </a:lnTo>
                    <a:lnTo>
                      <a:pt x="17811" y="5559"/>
                    </a:lnTo>
                    <a:lnTo>
                      <a:pt x="19326" y="1676"/>
                    </a:lnTo>
                    <a:lnTo>
                      <a:pt x="19326" y="1118"/>
                    </a:lnTo>
                    <a:lnTo>
                      <a:pt x="19766" y="0"/>
                    </a:lnTo>
                    <a:lnTo>
                      <a:pt x="19986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95" name="Google Shape;295;p23"/>
            <p:cNvGrpSpPr/>
            <p:nvPr/>
          </p:nvGrpSpPr>
          <p:grpSpPr>
            <a:xfrm>
              <a:off x="8168" y="4077"/>
              <a:ext cx="2270" cy="1278"/>
              <a:chOff x="0" y="0"/>
              <a:chExt cx="20000" cy="20000"/>
            </a:xfrm>
          </p:grpSpPr>
          <p:sp>
            <p:nvSpPr>
              <p:cNvPr id="296" name="Google Shape;296;p23"/>
              <p:cNvSpPr/>
              <p:nvPr/>
            </p:nvSpPr>
            <p:spPr>
              <a:xfrm>
                <a:off x="1471" y="78"/>
                <a:ext cx="4291" cy="19546"/>
              </a:xfrm>
              <a:custGeom>
                <a:rect b="b" l="l" r="r" t="t"/>
                <a:pathLst>
                  <a:path extrusionOk="0" h="20000" w="20000">
                    <a:moveTo>
                      <a:pt x="0" y="19984"/>
                    </a:moveTo>
                    <a:lnTo>
                      <a:pt x="657" y="19744"/>
                    </a:lnTo>
                    <a:lnTo>
                      <a:pt x="657" y="19520"/>
                    </a:lnTo>
                    <a:lnTo>
                      <a:pt x="1314" y="19263"/>
                    </a:lnTo>
                    <a:lnTo>
                      <a:pt x="1314" y="19023"/>
                    </a:lnTo>
                    <a:lnTo>
                      <a:pt x="2012" y="18767"/>
                    </a:lnTo>
                    <a:lnTo>
                      <a:pt x="2669" y="18767"/>
                    </a:lnTo>
                    <a:lnTo>
                      <a:pt x="2669" y="18559"/>
                    </a:lnTo>
                    <a:lnTo>
                      <a:pt x="3984" y="18046"/>
                    </a:lnTo>
                    <a:lnTo>
                      <a:pt x="3984" y="17838"/>
                    </a:lnTo>
                    <a:lnTo>
                      <a:pt x="4641" y="17598"/>
                    </a:lnTo>
                    <a:lnTo>
                      <a:pt x="4641" y="14203"/>
                    </a:lnTo>
                    <a:lnTo>
                      <a:pt x="5339" y="13979"/>
                    </a:lnTo>
                    <a:lnTo>
                      <a:pt x="5339" y="13739"/>
                    </a:lnTo>
                    <a:lnTo>
                      <a:pt x="6653" y="13259"/>
                    </a:lnTo>
                    <a:lnTo>
                      <a:pt x="6653" y="12986"/>
                    </a:lnTo>
                    <a:lnTo>
                      <a:pt x="7310" y="12986"/>
                    </a:lnTo>
                    <a:lnTo>
                      <a:pt x="8665" y="12538"/>
                    </a:lnTo>
                    <a:lnTo>
                      <a:pt x="9979" y="12538"/>
                    </a:lnTo>
                    <a:lnTo>
                      <a:pt x="9979" y="12266"/>
                    </a:lnTo>
                    <a:lnTo>
                      <a:pt x="10637" y="12266"/>
                    </a:lnTo>
                    <a:lnTo>
                      <a:pt x="11294" y="12058"/>
                    </a:lnTo>
                    <a:lnTo>
                      <a:pt x="11992" y="12058"/>
                    </a:lnTo>
                    <a:lnTo>
                      <a:pt x="11992" y="11785"/>
                    </a:lnTo>
                    <a:lnTo>
                      <a:pt x="12649" y="11785"/>
                    </a:lnTo>
                    <a:lnTo>
                      <a:pt x="13306" y="11545"/>
                    </a:lnTo>
                    <a:lnTo>
                      <a:pt x="13306" y="11305"/>
                    </a:lnTo>
                    <a:lnTo>
                      <a:pt x="13963" y="11305"/>
                    </a:lnTo>
                    <a:lnTo>
                      <a:pt x="13963" y="11081"/>
                    </a:lnTo>
                    <a:lnTo>
                      <a:pt x="14620" y="11081"/>
                    </a:lnTo>
                    <a:lnTo>
                      <a:pt x="14620" y="10841"/>
                    </a:lnTo>
                    <a:lnTo>
                      <a:pt x="17290" y="9864"/>
                    </a:lnTo>
                    <a:lnTo>
                      <a:pt x="17290" y="7462"/>
                    </a:lnTo>
                    <a:lnTo>
                      <a:pt x="16632" y="7206"/>
                    </a:lnTo>
                    <a:lnTo>
                      <a:pt x="16632" y="5300"/>
                    </a:lnTo>
                    <a:lnTo>
                      <a:pt x="17290" y="5300"/>
                    </a:lnTo>
                    <a:lnTo>
                      <a:pt x="17290" y="4836"/>
                    </a:lnTo>
                    <a:lnTo>
                      <a:pt x="17947" y="4580"/>
                    </a:lnTo>
                    <a:lnTo>
                      <a:pt x="17947" y="4323"/>
                    </a:lnTo>
                    <a:lnTo>
                      <a:pt x="18645" y="4323"/>
                    </a:lnTo>
                    <a:lnTo>
                      <a:pt x="18645" y="3843"/>
                    </a:lnTo>
                    <a:lnTo>
                      <a:pt x="19302" y="3843"/>
                    </a:lnTo>
                    <a:lnTo>
                      <a:pt x="19302" y="3379"/>
                    </a:lnTo>
                    <a:lnTo>
                      <a:pt x="19959" y="3379"/>
                    </a:lnTo>
                    <a:lnTo>
                      <a:pt x="19959" y="0"/>
                    </a:lnTo>
                    <a:lnTo>
                      <a:pt x="19302" y="24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5084" y="9280"/>
                <a:ext cx="5612" cy="9968"/>
              </a:xfrm>
              <a:custGeom>
                <a:rect b="b" l="l" r="r" t="t"/>
                <a:pathLst>
                  <a:path extrusionOk="0" h="20000" w="20000">
                    <a:moveTo>
                      <a:pt x="0" y="0"/>
                    </a:moveTo>
                    <a:lnTo>
                      <a:pt x="942" y="0"/>
                    </a:lnTo>
                    <a:lnTo>
                      <a:pt x="1413" y="471"/>
                    </a:lnTo>
                    <a:lnTo>
                      <a:pt x="1413" y="942"/>
                    </a:lnTo>
                    <a:lnTo>
                      <a:pt x="1915" y="1884"/>
                    </a:lnTo>
                    <a:lnTo>
                      <a:pt x="1915" y="2386"/>
                    </a:lnTo>
                    <a:lnTo>
                      <a:pt x="2386" y="2826"/>
                    </a:lnTo>
                    <a:lnTo>
                      <a:pt x="2386" y="3297"/>
                    </a:lnTo>
                    <a:lnTo>
                      <a:pt x="2857" y="3297"/>
                    </a:lnTo>
                    <a:lnTo>
                      <a:pt x="2857" y="3799"/>
                    </a:lnTo>
                    <a:lnTo>
                      <a:pt x="4741" y="5746"/>
                    </a:lnTo>
                    <a:lnTo>
                      <a:pt x="5243" y="5746"/>
                    </a:lnTo>
                    <a:lnTo>
                      <a:pt x="7127" y="6688"/>
                    </a:lnTo>
                    <a:lnTo>
                      <a:pt x="8100" y="6688"/>
                    </a:lnTo>
                    <a:lnTo>
                      <a:pt x="9513" y="8100"/>
                    </a:lnTo>
                    <a:lnTo>
                      <a:pt x="9513" y="8571"/>
                    </a:lnTo>
                    <a:lnTo>
                      <a:pt x="10455" y="9513"/>
                    </a:lnTo>
                    <a:lnTo>
                      <a:pt x="10455" y="10455"/>
                    </a:lnTo>
                    <a:lnTo>
                      <a:pt x="10958" y="10455"/>
                    </a:lnTo>
                    <a:lnTo>
                      <a:pt x="10958" y="10926"/>
                    </a:lnTo>
                    <a:lnTo>
                      <a:pt x="11397" y="11397"/>
                    </a:lnTo>
                    <a:lnTo>
                      <a:pt x="11397" y="11868"/>
                    </a:lnTo>
                    <a:lnTo>
                      <a:pt x="13312" y="13783"/>
                    </a:lnTo>
                    <a:lnTo>
                      <a:pt x="14254" y="13783"/>
                    </a:lnTo>
                    <a:lnTo>
                      <a:pt x="14254" y="14254"/>
                    </a:lnTo>
                    <a:lnTo>
                      <a:pt x="17111" y="14254"/>
                    </a:lnTo>
                    <a:lnTo>
                      <a:pt x="17111" y="14757"/>
                    </a:lnTo>
                    <a:lnTo>
                      <a:pt x="18053" y="15730"/>
                    </a:lnTo>
                    <a:lnTo>
                      <a:pt x="18053" y="16170"/>
                    </a:lnTo>
                    <a:lnTo>
                      <a:pt x="19027" y="17143"/>
                    </a:lnTo>
                    <a:lnTo>
                      <a:pt x="19027" y="18085"/>
                    </a:lnTo>
                    <a:lnTo>
                      <a:pt x="19529" y="18085"/>
                    </a:lnTo>
                    <a:lnTo>
                      <a:pt x="19529" y="19027"/>
                    </a:lnTo>
                    <a:lnTo>
                      <a:pt x="19969" y="19027"/>
                    </a:lnTo>
                    <a:lnTo>
                      <a:pt x="19969" y="19969"/>
                    </a:lnTo>
                    <a:lnTo>
                      <a:pt x="19969" y="19498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8150" y="5868"/>
                <a:ext cx="11850" cy="9249"/>
              </a:xfrm>
              <a:custGeom>
                <a:rect b="b" l="l" r="r" t="t"/>
                <a:pathLst>
                  <a:path extrusionOk="0" h="20000" w="20000">
                    <a:moveTo>
                      <a:pt x="0" y="19966"/>
                    </a:moveTo>
                    <a:lnTo>
                      <a:pt x="208" y="19966"/>
                    </a:lnTo>
                    <a:lnTo>
                      <a:pt x="1086" y="17766"/>
                    </a:lnTo>
                    <a:lnTo>
                      <a:pt x="1294" y="17766"/>
                    </a:lnTo>
                    <a:lnTo>
                      <a:pt x="1740" y="16650"/>
                    </a:lnTo>
                    <a:lnTo>
                      <a:pt x="1963" y="16650"/>
                    </a:lnTo>
                    <a:lnTo>
                      <a:pt x="2171" y="16108"/>
                    </a:lnTo>
                    <a:lnTo>
                      <a:pt x="2617" y="16108"/>
                    </a:lnTo>
                    <a:lnTo>
                      <a:pt x="2825" y="15533"/>
                    </a:lnTo>
                    <a:lnTo>
                      <a:pt x="4788" y="15533"/>
                    </a:lnTo>
                    <a:lnTo>
                      <a:pt x="4788" y="14992"/>
                    </a:lnTo>
                    <a:lnTo>
                      <a:pt x="4996" y="14992"/>
                    </a:lnTo>
                    <a:lnTo>
                      <a:pt x="5428" y="13841"/>
                    </a:lnTo>
                    <a:lnTo>
                      <a:pt x="5651" y="13841"/>
                    </a:lnTo>
                    <a:lnTo>
                      <a:pt x="5651" y="13299"/>
                    </a:lnTo>
                    <a:lnTo>
                      <a:pt x="6082" y="13299"/>
                    </a:lnTo>
                    <a:lnTo>
                      <a:pt x="6290" y="12758"/>
                    </a:lnTo>
                    <a:lnTo>
                      <a:pt x="6290" y="12183"/>
                    </a:lnTo>
                    <a:lnTo>
                      <a:pt x="6528" y="12183"/>
                    </a:lnTo>
                    <a:lnTo>
                      <a:pt x="6959" y="11100"/>
                    </a:lnTo>
                    <a:lnTo>
                      <a:pt x="7167" y="11100"/>
                    </a:lnTo>
                    <a:lnTo>
                      <a:pt x="7375" y="10525"/>
                    </a:lnTo>
                    <a:lnTo>
                      <a:pt x="7822" y="9983"/>
                    </a:lnTo>
                    <a:lnTo>
                      <a:pt x="8461" y="8325"/>
                    </a:lnTo>
                    <a:lnTo>
                      <a:pt x="8907" y="7783"/>
                    </a:lnTo>
                    <a:lnTo>
                      <a:pt x="11524" y="7783"/>
                    </a:lnTo>
                    <a:lnTo>
                      <a:pt x="11955" y="8325"/>
                    </a:lnTo>
                    <a:lnTo>
                      <a:pt x="13903" y="8325"/>
                    </a:lnTo>
                    <a:lnTo>
                      <a:pt x="15197" y="8866"/>
                    </a:lnTo>
                    <a:lnTo>
                      <a:pt x="15866" y="8866"/>
                    </a:lnTo>
                    <a:lnTo>
                      <a:pt x="16074" y="8325"/>
                    </a:lnTo>
                    <a:lnTo>
                      <a:pt x="16520" y="8325"/>
                    </a:lnTo>
                    <a:lnTo>
                      <a:pt x="16520" y="7783"/>
                    </a:lnTo>
                    <a:lnTo>
                      <a:pt x="16729" y="7783"/>
                    </a:lnTo>
                    <a:lnTo>
                      <a:pt x="16952" y="7208"/>
                    </a:lnTo>
                    <a:lnTo>
                      <a:pt x="17368" y="6667"/>
                    </a:lnTo>
                    <a:lnTo>
                      <a:pt x="17368" y="6125"/>
                    </a:lnTo>
                    <a:lnTo>
                      <a:pt x="17606" y="6125"/>
                    </a:lnTo>
                    <a:lnTo>
                      <a:pt x="17606" y="5550"/>
                    </a:lnTo>
                    <a:lnTo>
                      <a:pt x="17814" y="5550"/>
                    </a:lnTo>
                    <a:lnTo>
                      <a:pt x="19331" y="1658"/>
                    </a:lnTo>
                    <a:lnTo>
                      <a:pt x="19331" y="1117"/>
                    </a:lnTo>
                    <a:lnTo>
                      <a:pt x="19777" y="0"/>
                    </a:lnTo>
                    <a:lnTo>
                      <a:pt x="19985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99" name="Google Shape;299;p23"/>
              <p:cNvGrpSpPr/>
              <p:nvPr/>
            </p:nvGrpSpPr>
            <p:grpSpPr>
              <a:xfrm>
                <a:off x="0" y="0"/>
                <a:ext cx="19850" cy="20000"/>
                <a:chOff x="0" y="0"/>
                <a:chExt cx="20000" cy="20000"/>
              </a:xfrm>
            </p:grpSpPr>
            <p:sp>
              <p:nvSpPr>
                <p:cNvPr id="300" name="Google Shape;300;p23"/>
                <p:cNvSpPr txBox="1"/>
                <p:nvPr/>
              </p:nvSpPr>
              <p:spPr>
                <a:xfrm>
                  <a:off x="0" y="78"/>
                  <a:ext cx="20000" cy="19828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1" name="Google Shape;301;p23"/>
                <p:cNvSpPr/>
                <p:nvPr/>
              </p:nvSpPr>
              <p:spPr>
                <a:xfrm>
                  <a:off x="80" y="9609"/>
                  <a:ext cx="6720" cy="10391"/>
                </a:xfrm>
                <a:custGeom>
                  <a:rect b="b" l="l" r="r" t="t"/>
                  <a:pathLst>
                    <a:path extrusionOk="0" h="20000" w="20000">
                      <a:moveTo>
                        <a:pt x="0" y="0"/>
                      </a:moveTo>
                      <a:lnTo>
                        <a:pt x="317" y="0"/>
                      </a:lnTo>
                      <a:lnTo>
                        <a:pt x="1585" y="1476"/>
                      </a:lnTo>
                      <a:lnTo>
                        <a:pt x="3487" y="1837"/>
                      </a:lnTo>
                      <a:lnTo>
                        <a:pt x="6658" y="2229"/>
                      </a:lnTo>
                      <a:lnTo>
                        <a:pt x="9828" y="2229"/>
                      </a:lnTo>
                      <a:lnTo>
                        <a:pt x="10462" y="2590"/>
                      </a:lnTo>
                      <a:lnTo>
                        <a:pt x="12365" y="2952"/>
                      </a:lnTo>
                      <a:lnTo>
                        <a:pt x="13633" y="4428"/>
                      </a:lnTo>
                      <a:lnTo>
                        <a:pt x="13633" y="4819"/>
                      </a:lnTo>
                      <a:lnTo>
                        <a:pt x="13950" y="4819"/>
                      </a:lnTo>
                      <a:lnTo>
                        <a:pt x="13950" y="5904"/>
                      </a:lnTo>
                      <a:lnTo>
                        <a:pt x="14267" y="6295"/>
                      </a:lnTo>
                      <a:lnTo>
                        <a:pt x="14267" y="6657"/>
                      </a:lnTo>
                      <a:lnTo>
                        <a:pt x="14584" y="7018"/>
                      </a:lnTo>
                      <a:lnTo>
                        <a:pt x="14584" y="7410"/>
                      </a:lnTo>
                      <a:lnTo>
                        <a:pt x="14901" y="7771"/>
                      </a:lnTo>
                      <a:lnTo>
                        <a:pt x="15218" y="8494"/>
                      </a:lnTo>
                      <a:lnTo>
                        <a:pt x="15535" y="8494"/>
                      </a:lnTo>
                      <a:lnTo>
                        <a:pt x="15535" y="8886"/>
                      </a:lnTo>
                      <a:lnTo>
                        <a:pt x="15852" y="8886"/>
                      </a:lnTo>
                      <a:lnTo>
                        <a:pt x="17120" y="9608"/>
                      </a:lnTo>
                      <a:lnTo>
                        <a:pt x="17120" y="9970"/>
                      </a:lnTo>
                      <a:lnTo>
                        <a:pt x="17437" y="9970"/>
                      </a:lnTo>
                      <a:lnTo>
                        <a:pt x="17437" y="10361"/>
                      </a:lnTo>
                      <a:lnTo>
                        <a:pt x="17754" y="10723"/>
                      </a:lnTo>
                      <a:lnTo>
                        <a:pt x="18071" y="11476"/>
                      </a:lnTo>
                      <a:lnTo>
                        <a:pt x="18071" y="12199"/>
                      </a:lnTo>
                      <a:lnTo>
                        <a:pt x="18388" y="12560"/>
                      </a:lnTo>
                      <a:lnTo>
                        <a:pt x="18388" y="13675"/>
                      </a:lnTo>
                      <a:lnTo>
                        <a:pt x="18705" y="14428"/>
                      </a:lnTo>
                      <a:lnTo>
                        <a:pt x="18705" y="15151"/>
                      </a:lnTo>
                      <a:lnTo>
                        <a:pt x="19022" y="15542"/>
                      </a:lnTo>
                      <a:lnTo>
                        <a:pt x="19022" y="15904"/>
                      </a:lnTo>
                      <a:lnTo>
                        <a:pt x="19339" y="16265"/>
                      </a:lnTo>
                      <a:lnTo>
                        <a:pt x="19339" y="16627"/>
                      </a:lnTo>
                      <a:lnTo>
                        <a:pt x="19657" y="17018"/>
                      </a:lnTo>
                      <a:lnTo>
                        <a:pt x="19657" y="19217"/>
                      </a:lnTo>
                      <a:lnTo>
                        <a:pt x="19974" y="19217"/>
                      </a:lnTo>
                      <a:lnTo>
                        <a:pt x="19974" y="19970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2" name="Google Shape;302;p23"/>
                <p:cNvSpPr/>
                <p:nvPr/>
              </p:nvSpPr>
              <p:spPr>
                <a:xfrm>
                  <a:off x="11371" y="9217"/>
                  <a:ext cx="4910" cy="5587"/>
                </a:xfrm>
                <a:custGeom>
                  <a:rect b="b" l="l" r="r" t="t"/>
                  <a:pathLst>
                    <a:path extrusionOk="0" h="20000" w="20000">
                      <a:moveTo>
                        <a:pt x="14322" y="8235"/>
                      </a:moveTo>
                      <a:lnTo>
                        <a:pt x="13020" y="8235"/>
                      </a:lnTo>
                      <a:lnTo>
                        <a:pt x="12586" y="7563"/>
                      </a:lnTo>
                      <a:lnTo>
                        <a:pt x="12152" y="7563"/>
                      </a:lnTo>
                      <a:lnTo>
                        <a:pt x="11718" y="6891"/>
                      </a:lnTo>
                      <a:lnTo>
                        <a:pt x="11284" y="6891"/>
                      </a:lnTo>
                      <a:lnTo>
                        <a:pt x="11284" y="5490"/>
                      </a:lnTo>
                      <a:lnTo>
                        <a:pt x="10416" y="4146"/>
                      </a:lnTo>
                      <a:lnTo>
                        <a:pt x="9982" y="4146"/>
                      </a:lnTo>
                      <a:lnTo>
                        <a:pt x="9982" y="3417"/>
                      </a:lnTo>
                      <a:lnTo>
                        <a:pt x="9548" y="2745"/>
                      </a:lnTo>
                      <a:lnTo>
                        <a:pt x="9548" y="2073"/>
                      </a:lnTo>
                      <a:lnTo>
                        <a:pt x="9114" y="1401"/>
                      </a:lnTo>
                      <a:lnTo>
                        <a:pt x="8680" y="1401"/>
                      </a:lnTo>
                      <a:lnTo>
                        <a:pt x="8680" y="672"/>
                      </a:lnTo>
                      <a:lnTo>
                        <a:pt x="7378" y="672"/>
                      </a:lnTo>
                      <a:lnTo>
                        <a:pt x="6944" y="0"/>
                      </a:lnTo>
                      <a:lnTo>
                        <a:pt x="5208" y="0"/>
                      </a:lnTo>
                      <a:lnTo>
                        <a:pt x="4774" y="672"/>
                      </a:lnTo>
                      <a:lnTo>
                        <a:pt x="3906" y="1401"/>
                      </a:lnTo>
                      <a:lnTo>
                        <a:pt x="3472" y="1401"/>
                      </a:lnTo>
                      <a:lnTo>
                        <a:pt x="2604" y="2073"/>
                      </a:lnTo>
                      <a:lnTo>
                        <a:pt x="2170" y="2073"/>
                      </a:lnTo>
                      <a:lnTo>
                        <a:pt x="2170" y="2745"/>
                      </a:lnTo>
                      <a:lnTo>
                        <a:pt x="1736" y="2745"/>
                      </a:lnTo>
                      <a:lnTo>
                        <a:pt x="434" y="4818"/>
                      </a:lnTo>
                      <a:lnTo>
                        <a:pt x="434" y="5490"/>
                      </a:lnTo>
                      <a:lnTo>
                        <a:pt x="0" y="6162"/>
                      </a:lnTo>
                      <a:lnTo>
                        <a:pt x="0" y="10980"/>
                      </a:lnTo>
                      <a:lnTo>
                        <a:pt x="434" y="12381"/>
                      </a:lnTo>
                      <a:lnTo>
                        <a:pt x="434" y="13782"/>
                      </a:lnTo>
                      <a:lnTo>
                        <a:pt x="1302" y="15126"/>
                      </a:lnTo>
                      <a:lnTo>
                        <a:pt x="1302" y="15798"/>
                      </a:lnTo>
                      <a:lnTo>
                        <a:pt x="2604" y="17871"/>
                      </a:lnTo>
                      <a:lnTo>
                        <a:pt x="3038" y="17871"/>
                      </a:lnTo>
                      <a:lnTo>
                        <a:pt x="3472" y="18543"/>
                      </a:lnTo>
                      <a:lnTo>
                        <a:pt x="4340" y="19272"/>
                      </a:lnTo>
                      <a:lnTo>
                        <a:pt x="8680" y="19272"/>
                      </a:lnTo>
                      <a:lnTo>
                        <a:pt x="9114" y="18543"/>
                      </a:lnTo>
                      <a:lnTo>
                        <a:pt x="10416" y="18543"/>
                      </a:lnTo>
                      <a:lnTo>
                        <a:pt x="14756" y="19272"/>
                      </a:lnTo>
                      <a:lnTo>
                        <a:pt x="17360" y="19944"/>
                      </a:lnTo>
                      <a:lnTo>
                        <a:pt x="18662" y="19944"/>
                      </a:lnTo>
                      <a:lnTo>
                        <a:pt x="19530" y="18543"/>
                      </a:lnTo>
                      <a:lnTo>
                        <a:pt x="19530" y="17199"/>
                      </a:lnTo>
                      <a:lnTo>
                        <a:pt x="19964" y="16527"/>
                      </a:lnTo>
                      <a:lnTo>
                        <a:pt x="19964" y="15126"/>
                      </a:lnTo>
                      <a:lnTo>
                        <a:pt x="19530" y="14454"/>
                      </a:lnTo>
                      <a:lnTo>
                        <a:pt x="19530" y="12381"/>
                      </a:lnTo>
                      <a:lnTo>
                        <a:pt x="19096" y="12381"/>
                      </a:lnTo>
                      <a:lnTo>
                        <a:pt x="19096" y="11709"/>
                      </a:lnTo>
                      <a:lnTo>
                        <a:pt x="18662" y="10980"/>
                      </a:lnTo>
                      <a:lnTo>
                        <a:pt x="18228" y="9636"/>
                      </a:lnTo>
                      <a:lnTo>
                        <a:pt x="17794" y="8964"/>
                      </a:lnTo>
                      <a:lnTo>
                        <a:pt x="17360" y="8964"/>
                      </a:lnTo>
                      <a:lnTo>
                        <a:pt x="17360" y="8235"/>
                      </a:lnTo>
                      <a:lnTo>
                        <a:pt x="16926" y="8235"/>
                      </a:lnTo>
                      <a:lnTo>
                        <a:pt x="16926" y="7563"/>
                      </a:lnTo>
                      <a:lnTo>
                        <a:pt x="14322" y="7563"/>
                      </a:lnTo>
                      <a:lnTo>
                        <a:pt x="14322" y="8235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03" name="Google Shape;303;p23"/>
                <p:cNvSpPr/>
                <p:nvPr/>
              </p:nvSpPr>
              <p:spPr>
                <a:xfrm>
                  <a:off x="9454" y="0"/>
                  <a:ext cx="7466" cy="5774"/>
                </a:xfrm>
                <a:custGeom>
                  <a:rect b="b" l="l" r="r" t="t"/>
                  <a:pathLst>
                    <a:path extrusionOk="0" h="20000" w="20000">
                      <a:moveTo>
                        <a:pt x="0" y="1355"/>
                      </a:moveTo>
                      <a:lnTo>
                        <a:pt x="285" y="1355"/>
                      </a:lnTo>
                      <a:lnTo>
                        <a:pt x="285" y="2005"/>
                      </a:lnTo>
                      <a:lnTo>
                        <a:pt x="571" y="2656"/>
                      </a:lnTo>
                      <a:lnTo>
                        <a:pt x="856" y="6667"/>
                      </a:lnTo>
                      <a:lnTo>
                        <a:pt x="1141" y="7317"/>
                      </a:lnTo>
                      <a:lnTo>
                        <a:pt x="1141" y="8618"/>
                      </a:lnTo>
                      <a:lnTo>
                        <a:pt x="1427" y="9322"/>
                      </a:lnTo>
                      <a:lnTo>
                        <a:pt x="1427" y="10623"/>
                      </a:lnTo>
                      <a:lnTo>
                        <a:pt x="1712" y="11328"/>
                      </a:lnTo>
                      <a:lnTo>
                        <a:pt x="1712" y="13279"/>
                      </a:lnTo>
                      <a:lnTo>
                        <a:pt x="1998" y="13279"/>
                      </a:lnTo>
                      <a:lnTo>
                        <a:pt x="2568" y="15935"/>
                      </a:lnTo>
                      <a:lnTo>
                        <a:pt x="3424" y="17940"/>
                      </a:lnTo>
                      <a:lnTo>
                        <a:pt x="3995" y="17940"/>
                      </a:lnTo>
                      <a:lnTo>
                        <a:pt x="4566" y="18591"/>
                      </a:lnTo>
                      <a:lnTo>
                        <a:pt x="6849" y="19295"/>
                      </a:lnTo>
                      <a:lnTo>
                        <a:pt x="7420" y="19295"/>
                      </a:lnTo>
                      <a:lnTo>
                        <a:pt x="7705" y="19946"/>
                      </a:lnTo>
                      <a:lnTo>
                        <a:pt x="13413" y="19946"/>
                      </a:lnTo>
                      <a:lnTo>
                        <a:pt x="13983" y="18591"/>
                      </a:lnTo>
                      <a:lnTo>
                        <a:pt x="13983" y="17940"/>
                      </a:lnTo>
                      <a:lnTo>
                        <a:pt x="14269" y="17290"/>
                      </a:lnTo>
                      <a:lnTo>
                        <a:pt x="14554" y="15935"/>
                      </a:lnTo>
                      <a:lnTo>
                        <a:pt x="14554" y="15285"/>
                      </a:lnTo>
                      <a:lnTo>
                        <a:pt x="14839" y="14634"/>
                      </a:lnTo>
                      <a:lnTo>
                        <a:pt x="14839" y="13984"/>
                      </a:lnTo>
                      <a:lnTo>
                        <a:pt x="15125" y="13279"/>
                      </a:lnTo>
                      <a:lnTo>
                        <a:pt x="15410" y="11978"/>
                      </a:lnTo>
                      <a:lnTo>
                        <a:pt x="15981" y="10623"/>
                      </a:lnTo>
                      <a:lnTo>
                        <a:pt x="16266" y="10623"/>
                      </a:lnTo>
                      <a:lnTo>
                        <a:pt x="16837" y="9322"/>
                      </a:lnTo>
                      <a:lnTo>
                        <a:pt x="17122" y="9322"/>
                      </a:lnTo>
                      <a:lnTo>
                        <a:pt x="17693" y="7967"/>
                      </a:lnTo>
                      <a:lnTo>
                        <a:pt x="17979" y="7967"/>
                      </a:lnTo>
                      <a:lnTo>
                        <a:pt x="17979" y="7317"/>
                      </a:lnTo>
                      <a:lnTo>
                        <a:pt x="18264" y="7317"/>
                      </a:lnTo>
                      <a:lnTo>
                        <a:pt x="19405" y="4661"/>
                      </a:lnTo>
                      <a:lnTo>
                        <a:pt x="19405" y="2656"/>
                      </a:lnTo>
                      <a:lnTo>
                        <a:pt x="19691" y="2656"/>
                      </a:lnTo>
                      <a:lnTo>
                        <a:pt x="19691" y="2005"/>
                      </a:lnTo>
                      <a:lnTo>
                        <a:pt x="19976" y="1355"/>
                      </a:lnTo>
                      <a:lnTo>
                        <a:pt x="19976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</p:grpSp>
      <p:sp>
        <p:nvSpPr>
          <p:cNvPr id="304" name="Google Shape;304;p23"/>
          <p:cNvSpPr txBox="1"/>
          <p:nvPr/>
        </p:nvSpPr>
        <p:spPr>
          <a:xfrm>
            <a:off x="539750" y="3716325"/>
            <a:ext cx="8497800" cy="181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couche 1 est conservée entièrement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couche 2 est incrustée dans la couche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seulement dans les limites de la couche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couche finale contient les attributs des deux couches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 txBox="1"/>
          <p:nvPr/>
        </p:nvSpPr>
        <p:spPr>
          <a:xfrm>
            <a:off x="1066800" y="2895600"/>
            <a:ext cx="1810200" cy="523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 txBox="1"/>
          <p:nvPr/>
        </p:nvSpPr>
        <p:spPr>
          <a:xfrm>
            <a:off x="3200400" y="2895600"/>
            <a:ext cx="1716300" cy="523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 txBox="1"/>
          <p:nvPr/>
        </p:nvSpPr>
        <p:spPr>
          <a:xfrm>
            <a:off x="5257800" y="2895600"/>
            <a:ext cx="1716300" cy="523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Résultat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Exemples identité : </a:t>
            </a:r>
            <a:b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314" name="Google Shape;314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incruster les limites d’un zonage géologique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(ou PLU) dans une parcelle.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croiser un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parcellaire avec un zonage de type de peuplement forestier.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découper une commune en fonction d’un zonage de la végétation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provenant par exemple de Corine Landcover....</a:t>
            </a:r>
            <a:endParaRPr/>
          </a:p>
          <a:p>
            <a:pPr indent="-1905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Etudes de proximité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Objectif 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rechercher des entités situées à une certaine distance d’une entité donnée.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Opérateur utilisé :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Zone tampon (buffer).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 txBox="1"/>
          <p:nvPr>
            <p:ph type="title"/>
          </p:nvPr>
        </p:nvSpPr>
        <p:spPr>
          <a:xfrm>
            <a:off x="361950" y="295275"/>
            <a:ext cx="8134350" cy="627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IDENTITE ArcGis</a:t>
            </a:r>
            <a:endParaRPr/>
          </a:p>
        </p:txBody>
      </p:sp>
      <p:sp>
        <p:nvSpPr>
          <p:cNvPr id="321" name="Google Shape;321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87" y="1219200"/>
            <a:ext cx="9005887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IDENTITY QGIS </a:t>
            </a: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(boite à outils)</a:t>
            </a:r>
            <a:endParaRPr/>
          </a:p>
        </p:txBody>
      </p:sp>
      <p:sp>
        <p:nvSpPr>
          <p:cNvPr id="329" name="Google Shape;329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752600"/>
            <a:ext cx="7772400" cy="490378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type="title"/>
          </p:nvPr>
        </p:nvSpPr>
        <p:spPr>
          <a:xfrm>
            <a:off x="126275" y="48575"/>
            <a:ext cx="87669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Découper (Arcgis) = CLIP :</a:t>
            </a:r>
            <a:r>
              <a:rPr b="0" i="0" lang="en-US" sz="3622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extraction de zone</a:t>
            </a:r>
            <a:endParaRPr sz="2022"/>
          </a:p>
        </p:txBody>
      </p:sp>
      <p:sp>
        <p:nvSpPr>
          <p:cNvPr id="337" name="Google Shape;337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7"/>
          <p:cNvSpPr txBox="1"/>
          <p:nvPr/>
        </p:nvSpPr>
        <p:spPr>
          <a:xfrm>
            <a:off x="600075" y="5616575"/>
            <a:ext cx="8181975" cy="120015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extraire toutes les entités d’une couche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 une zone limitée la couche de découpage contient la zone de découpe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096962"/>
            <a:ext cx="7667625" cy="451961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type="title"/>
          </p:nvPr>
        </p:nvSpPr>
        <p:spPr>
          <a:xfrm>
            <a:off x="665162" y="3381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Couper =  nommée au</a:t>
            </a: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ssi </a:t>
            </a: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Qgis</a:t>
            </a:r>
            <a:endParaRPr/>
          </a:p>
        </p:txBody>
      </p:sp>
      <p:sp>
        <p:nvSpPr>
          <p:cNvPr id="346" name="Google Shape;346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7" name="Google Shape;3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33537"/>
            <a:ext cx="9180512" cy="421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Outils superposition Arctool Box</a:t>
            </a:r>
            <a:endParaRPr/>
          </a:p>
        </p:txBody>
      </p:sp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5" name="Google Shape;3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636837"/>
            <a:ext cx="4548187" cy="234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title"/>
          </p:nvPr>
        </p:nvSpPr>
        <p:spPr>
          <a:xfrm>
            <a:off x="609600" y="404812"/>
            <a:ext cx="7848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Différence symétrique</a:t>
            </a:r>
            <a:endParaRPr/>
          </a:p>
        </p:txBody>
      </p:sp>
      <p:sp>
        <p:nvSpPr>
          <p:cNvPr id="362" name="Google Shape;362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Enlève les zones de superposition :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entités ou les portions des entités en entrée et de remplacement sans superposition sont enregistrées dans la classe d'entités en sortie.</a:t>
            </a:r>
            <a:endParaRPr/>
          </a:p>
          <a:p>
            <a:pPr indent="-165100" lvl="0" marL="3429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3" name="Google Shape;3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4014787"/>
            <a:ext cx="54578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Différence symétrique ArcGis</a:t>
            </a:r>
            <a:endParaRPr/>
          </a:p>
        </p:txBody>
      </p:sp>
      <p:sp>
        <p:nvSpPr>
          <p:cNvPr id="370" name="Google Shape;370;p3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33537"/>
            <a:ext cx="8255000" cy="486568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Différenciation symétrique QGis</a:t>
            </a:r>
            <a:endParaRPr/>
          </a:p>
        </p:txBody>
      </p:sp>
      <p:pic>
        <p:nvPicPr>
          <p:cNvPr id="378" name="Google Shape;37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062" y="1628775"/>
            <a:ext cx="8718550" cy="400208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type="title"/>
          </p:nvPr>
        </p:nvSpPr>
        <p:spPr>
          <a:xfrm>
            <a:off x="60325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Effacer (Arcgis)</a:t>
            </a:r>
            <a:endParaRPr/>
          </a:p>
        </p:txBody>
      </p:sp>
      <p:pic>
        <p:nvPicPr>
          <p:cNvPr id="385" name="Google Shape;38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75" y="1752600"/>
            <a:ext cx="8248650" cy="417671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Mettre à jour (ArcGIS)</a:t>
            </a:r>
            <a:endParaRPr/>
          </a:p>
        </p:txBody>
      </p:sp>
      <p:sp>
        <p:nvSpPr>
          <p:cNvPr id="392" name="Google Shape;392;p3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75" y="1911350"/>
            <a:ext cx="8426450" cy="426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Création de zones tampon</a:t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peut établir une zone tampon (appelée buffer en anglais) 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autour d’un point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autour d’une ligne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autour d’une zone.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>
            <p:ph type="title"/>
          </p:nvPr>
        </p:nvSpPr>
        <p:spPr>
          <a:xfrm>
            <a:off x="-1044575" y="-12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Mettre à jour (Update)</a:t>
            </a:r>
            <a:endParaRPr/>
          </a:p>
        </p:txBody>
      </p:sp>
      <p:sp>
        <p:nvSpPr>
          <p:cNvPr id="400" name="Google Shape;400;p35"/>
          <p:cNvSpPr txBox="1"/>
          <p:nvPr>
            <p:ph idx="1" type="body"/>
          </p:nvPr>
        </p:nvSpPr>
        <p:spPr>
          <a:xfrm>
            <a:off x="190500" y="2133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entités en entrée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en sortie doivent être de type polygone.</a:t>
            </a:r>
            <a:endParaRPr/>
          </a:p>
          <a:p>
            <a:pPr indent="-2971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classe d'entités en entrée n'est pas modifiée par cet outil. </a:t>
            </a:r>
            <a:endParaRPr/>
          </a:p>
          <a:p>
            <a:pPr indent="-30861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un ou plusieurs des champs qui sont présents dans la classe d'entités en entrée ne figurent pas dans la classe d'entités de mise à jour, la valeur des champs manquants de la classe d'entités en entrée sera supprimée de la classe d'entités en sortie. 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7912" y="4472400"/>
            <a:ext cx="4410075" cy="195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Polygone update (QGIS Boite à outils)</a:t>
            </a:r>
            <a:endParaRPr/>
          </a:p>
        </p:txBody>
      </p:sp>
      <p:pic>
        <p:nvPicPr>
          <p:cNvPr id="408" name="Google Shape;40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2022475"/>
            <a:ext cx="7666037" cy="44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7"/>
          <p:cNvSpPr txBox="1"/>
          <p:nvPr>
            <p:ph type="title"/>
          </p:nvPr>
        </p:nvSpPr>
        <p:spPr>
          <a:xfrm>
            <a:off x="5334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Jointure spatiale</a:t>
            </a:r>
            <a:endParaRPr/>
          </a:p>
        </p:txBody>
      </p:sp>
      <p:sp>
        <p:nvSpPr>
          <p:cNvPr id="415" name="Google Shape;415;p37"/>
          <p:cNvSpPr txBox="1"/>
          <p:nvPr>
            <p:ph idx="1" type="body"/>
          </p:nvPr>
        </p:nvSpPr>
        <p:spPr>
          <a:xfrm>
            <a:off x="685800" y="5486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2819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« faire glisser » les attributs d ’une couche dans une autre</a:t>
            </a:r>
            <a:endParaRPr/>
          </a:p>
        </p:txBody>
      </p:sp>
      <p:pic>
        <p:nvPicPr>
          <p:cNvPr id="416" name="Google Shape;41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96975"/>
            <a:ext cx="8816975" cy="4319587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/>
          <p:nvPr>
            <p:ph type="title"/>
          </p:nvPr>
        </p:nvSpPr>
        <p:spPr>
          <a:xfrm>
            <a:off x="8382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 Les numéros des parcelles vont dans la couche bâti</a:t>
            </a:r>
            <a:endParaRPr/>
          </a:p>
        </p:txBody>
      </p:sp>
      <p:sp>
        <p:nvSpPr>
          <p:cNvPr id="423" name="Google Shape;423;p3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ati_parc" id="424" name="Google Shape;4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622425"/>
            <a:ext cx="5715000" cy="5062537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Jointure Spatiale dans Qgis</a:t>
            </a:r>
            <a:endParaRPr/>
          </a:p>
        </p:txBody>
      </p:sp>
      <p:sp>
        <p:nvSpPr>
          <p:cNvPr id="431" name="Google Shape;431;p3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2" y="1758950"/>
            <a:ext cx="8524875" cy="49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40"/>
          <p:cNvSpPr txBox="1"/>
          <p:nvPr>
            <p:ph idx="1" type="body"/>
          </p:nvPr>
        </p:nvSpPr>
        <p:spPr>
          <a:xfrm>
            <a:off x="609600" y="1447800"/>
            <a:ext cx="7848600" cy="46482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143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Principe :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 croisement implique soit deux couches (soit plus que deux) 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avec deux couches on en génère une troisième qui peut être à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tour recombinée avec une autre.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Remarque :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les croisements en vecteur font appel à des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algorithmes complexes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des ressources importantes si les couches contiennent beaucoup d’information.</a:t>
            </a:r>
            <a:endParaRPr/>
          </a:p>
          <a:p>
            <a:pPr indent="-76200" lvl="2" marL="1143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Ils nécessitent de plus une parfaite exactitude des données croisées</a:t>
            </a:r>
            <a:endParaRPr/>
          </a:p>
        </p:txBody>
      </p:sp>
      <p:sp>
        <p:nvSpPr>
          <p:cNvPr id="440" name="Google Shape;440;p4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polygones “ invalides ”</a:t>
            </a:r>
            <a:b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micro polygones</a:t>
            </a:r>
            <a:endParaRPr/>
          </a:p>
        </p:txBody>
      </p:sp>
      <p:sp>
        <p:nvSpPr>
          <p:cNvPr id="446" name="Google Shape;446;p4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 :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lors de la superposition de polygones, beaucoup de polygones nouveaux de petite taille sont créés,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Certains d’entre eux ne représentent pas des variations spatiales réelles mais sont crées par des discordances spatiales entre les couches de base.</a:t>
            </a:r>
            <a:endParaRPr/>
          </a:p>
          <a:p>
            <a:pPr indent="-1397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4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polygones</a:t>
            </a:r>
            <a:endParaRPr/>
          </a:p>
        </p:txBody>
      </p:sp>
      <p:sp>
        <p:nvSpPr>
          <p:cNvPr id="453" name="Google Shape;453;p42"/>
          <p:cNvSpPr txBox="1"/>
          <p:nvPr>
            <p:ph idx="1" type="body"/>
          </p:nvPr>
        </p:nvSpPr>
        <p:spPr>
          <a:xfrm>
            <a:off x="685800" y="22098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54" name="Google Shape;454;p42"/>
          <p:cNvGrpSpPr/>
          <p:nvPr/>
        </p:nvGrpSpPr>
        <p:grpSpPr>
          <a:xfrm>
            <a:off x="1295400" y="2895600"/>
            <a:ext cx="5562600" cy="1143000"/>
            <a:chOff x="1986" y="12531"/>
            <a:chExt cx="7881" cy="1273"/>
          </a:xfrm>
        </p:grpSpPr>
        <p:grpSp>
          <p:nvGrpSpPr>
            <p:cNvPr id="455" name="Google Shape;455;p42"/>
            <p:cNvGrpSpPr/>
            <p:nvPr/>
          </p:nvGrpSpPr>
          <p:grpSpPr>
            <a:xfrm>
              <a:off x="1986" y="12555"/>
              <a:ext cx="2253" cy="1249"/>
              <a:chOff x="0" y="0"/>
              <a:chExt cx="20000" cy="20000"/>
            </a:xfrm>
          </p:grpSpPr>
          <p:sp>
            <p:nvSpPr>
              <p:cNvPr id="456" name="Google Shape;456;p42"/>
              <p:cNvSpPr txBox="1"/>
              <p:nvPr/>
            </p:nvSpPr>
            <p:spPr>
              <a:xfrm>
                <a:off x="0" y="96"/>
                <a:ext cx="20000" cy="1982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7" name="Google Shape;457;p42"/>
              <p:cNvSpPr/>
              <p:nvPr/>
            </p:nvSpPr>
            <p:spPr>
              <a:xfrm>
                <a:off x="27" y="0"/>
                <a:ext cx="10981" cy="9624"/>
              </a:xfrm>
              <a:custGeom>
                <a:rect b="b" l="l" r="r" t="t"/>
                <a:pathLst>
                  <a:path extrusionOk="0" h="20000" w="20000">
                    <a:moveTo>
                      <a:pt x="0" y="19567"/>
                    </a:moveTo>
                    <a:lnTo>
                      <a:pt x="194" y="19567"/>
                    </a:lnTo>
                    <a:lnTo>
                      <a:pt x="1358" y="19967"/>
                    </a:lnTo>
                    <a:lnTo>
                      <a:pt x="3492" y="19967"/>
                    </a:lnTo>
                    <a:lnTo>
                      <a:pt x="3492" y="19567"/>
                    </a:lnTo>
                    <a:lnTo>
                      <a:pt x="3880" y="18769"/>
                    </a:lnTo>
                    <a:lnTo>
                      <a:pt x="3880" y="18369"/>
                    </a:lnTo>
                    <a:lnTo>
                      <a:pt x="4074" y="18369"/>
                    </a:lnTo>
                    <a:lnTo>
                      <a:pt x="4268" y="17970"/>
                    </a:lnTo>
                    <a:lnTo>
                      <a:pt x="4268" y="17571"/>
                    </a:lnTo>
                    <a:lnTo>
                      <a:pt x="4462" y="17571"/>
                    </a:lnTo>
                    <a:lnTo>
                      <a:pt x="4850" y="16772"/>
                    </a:lnTo>
                    <a:lnTo>
                      <a:pt x="5432" y="16772"/>
                    </a:lnTo>
                    <a:lnTo>
                      <a:pt x="5627" y="16373"/>
                    </a:lnTo>
                    <a:lnTo>
                      <a:pt x="6015" y="16373"/>
                    </a:lnTo>
                    <a:lnTo>
                      <a:pt x="6403" y="15973"/>
                    </a:lnTo>
                    <a:lnTo>
                      <a:pt x="9313" y="15973"/>
                    </a:lnTo>
                    <a:lnTo>
                      <a:pt x="9701" y="15574"/>
                    </a:lnTo>
                    <a:lnTo>
                      <a:pt x="9895" y="15574"/>
                    </a:lnTo>
                    <a:lnTo>
                      <a:pt x="9895" y="15175"/>
                    </a:lnTo>
                    <a:lnTo>
                      <a:pt x="10671" y="15175"/>
                    </a:lnTo>
                    <a:lnTo>
                      <a:pt x="10865" y="14775"/>
                    </a:lnTo>
                    <a:lnTo>
                      <a:pt x="11253" y="14775"/>
                    </a:lnTo>
                    <a:lnTo>
                      <a:pt x="11641" y="14376"/>
                    </a:lnTo>
                    <a:lnTo>
                      <a:pt x="11835" y="14376"/>
                    </a:lnTo>
                    <a:lnTo>
                      <a:pt x="12029" y="13977"/>
                    </a:lnTo>
                    <a:lnTo>
                      <a:pt x="12223" y="13977"/>
                    </a:lnTo>
                    <a:lnTo>
                      <a:pt x="12611" y="13577"/>
                    </a:lnTo>
                    <a:lnTo>
                      <a:pt x="12805" y="13577"/>
                    </a:lnTo>
                    <a:lnTo>
                      <a:pt x="13193" y="12779"/>
                    </a:lnTo>
                    <a:lnTo>
                      <a:pt x="13581" y="12779"/>
                    </a:lnTo>
                    <a:lnTo>
                      <a:pt x="13969" y="11980"/>
                    </a:lnTo>
                    <a:lnTo>
                      <a:pt x="14163" y="11980"/>
                    </a:lnTo>
                    <a:lnTo>
                      <a:pt x="14357" y="11581"/>
                    </a:lnTo>
                    <a:lnTo>
                      <a:pt x="14745" y="11181"/>
                    </a:lnTo>
                    <a:lnTo>
                      <a:pt x="14939" y="11181"/>
                    </a:lnTo>
                    <a:lnTo>
                      <a:pt x="15327" y="10383"/>
                    </a:lnTo>
                    <a:lnTo>
                      <a:pt x="15521" y="10383"/>
                    </a:lnTo>
                    <a:lnTo>
                      <a:pt x="15909" y="9584"/>
                    </a:lnTo>
                    <a:lnTo>
                      <a:pt x="16492" y="9584"/>
                    </a:lnTo>
                    <a:lnTo>
                      <a:pt x="16880" y="9185"/>
                    </a:lnTo>
                    <a:lnTo>
                      <a:pt x="17074" y="8785"/>
                    </a:lnTo>
                    <a:lnTo>
                      <a:pt x="17268" y="8785"/>
                    </a:lnTo>
                    <a:lnTo>
                      <a:pt x="17462" y="7987"/>
                    </a:lnTo>
                    <a:lnTo>
                      <a:pt x="17850" y="7587"/>
                    </a:lnTo>
                    <a:lnTo>
                      <a:pt x="18044" y="6789"/>
                    </a:lnTo>
                    <a:lnTo>
                      <a:pt x="18626" y="5591"/>
                    </a:lnTo>
                    <a:lnTo>
                      <a:pt x="18626" y="5191"/>
                    </a:lnTo>
                    <a:lnTo>
                      <a:pt x="18820" y="4792"/>
                    </a:lnTo>
                    <a:lnTo>
                      <a:pt x="18820" y="3993"/>
                    </a:lnTo>
                    <a:lnTo>
                      <a:pt x="19014" y="3594"/>
                    </a:lnTo>
                    <a:lnTo>
                      <a:pt x="19014" y="3195"/>
                    </a:lnTo>
                    <a:lnTo>
                      <a:pt x="19208" y="2396"/>
                    </a:lnTo>
                    <a:lnTo>
                      <a:pt x="19402" y="2396"/>
                    </a:lnTo>
                    <a:lnTo>
                      <a:pt x="19596" y="1597"/>
                    </a:lnTo>
                    <a:lnTo>
                      <a:pt x="19596" y="1198"/>
                    </a:lnTo>
                    <a:lnTo>
                      <a:pt x="19790" y="799"/>
                    </a:lnTo>
                    <a:lnTo>
                      <a:pt x="19790" y="0"/>
                    </a:lnTo>
                    <a:lnTo>
                      <a:pt x="19984" y="0"/>
                    </a:lnTo>
                    <a:lnTo>
                      <a:pt x="19014" y="0"/>
                    </a:lnTo>
                    <a:lnTo>
                      <a:pt x="19790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8" name="Google Shape;458;p42"/>
              <p:cNvSpPr/>
              <p:nvPr/>
            </p:nvSpPr>
            <p:spPr>
              <a:xfrm>
                <a:off x="3862" y="5188"/>
                <a:ext cx="16094" cy="14620"/>
              </a:xfrm>
              <a:custGeom>
                <a:rect b="b" l="l" r="r" t="t"/>
                <a:pathLst>
                  <a:path extrusionOk="0" h="20000" w="20000">
                    <a:moveTo>
                      <a:pt x="0" y="19978"/>
                    </a:moveTo>
                    <a:lnTo>
                      <a:pt x="0" y="19715"/>
                    </a:lnTo>
                    <a:lnTo>
                      <a:pt x="132" y="19452"/>
                    </a:lnTo>
                    <a:lnTo>
                      <a:pt x="132" y="18138"/>
                    </a:lnTo>
                    <a:lnTo>
                      <a:pt x="265" y="18138"/>
                    </a:lnTo>
                    <a:lnTo>
                      <a:pt x="265" y="17349"/>
                    </a:lnTo>
                    <a:lnTo>
                      <a:pt x="530" y="16824"/>
                    </a:lnTo>
                    <a:lnTo>
                      <a:pt x="530" y="16561"/>
                    </a:lnTo>
                    <a:lnTo>
                      <a:pt x="927" y="15772"/>
                    </a:lnTo>
                    <a:lnTo>
                      <a:pt x="927" y="15509"/>
                    </a:lnTo>
                    <a:lnTo>
                      <a:pt x="1059" y="15509"/>
                    </a:lnTo>
                    <a:lnTo>
                      <a:pt x="1191" y="15246"/>
                    </a:lnTo>
                    <a:lnTo>
                      <a:pt x="1324" y="15246"/>
                    </a:lnTo>
                    <a:lnTo>
                      <a:pt x="1324" y="14984"/>
                    </a:lnTo>
                    <a:lnTo>
                      <a:pt x="1589" y="14984"/>
                    </a:lnTo>
                    <a:lnTo>
                      <a:pt x="1589" y="14721"/>
                    </a:lnTo>
                    <a:lnTo>
                      <a:pt x="2118" y="14721"/>
                    </a:lnTo>
                    <a:lnTo>
                      <a:pt x="2250" y="14458"/>
                    </a:lnTo>
                    <a:lnTo>
                      <a:pt x="3045" y="14458"/>
                    </a:lnTo>
                    <a:lnTo>
                      <a:pt x="3177" y="14721"/>
                    </a:lnTo>
                    <a:lnTo>
                      <a:pt x="3309" y="14721"/>
                    </a:lnTo>
                    <a:lnTo>
                      <a:pt x="3442" y="14984"/>
                    </a:lnTo>
                    <a:lnTo>
                      <a:pt x="3707" y="14984"/>
                    </a:lnTo>
                    <a:lnTo>
                      <a:pt x="3839" y="15246"/>
                    </a:lnTo>
                    <a:lnTo>
                      <a:pt x="5825" y="15246"/>
                    </a:lnTo>
                    <a:lnTo>
                      <a:pt x="5957" y="14984"/>
                    </a:lnTo>
                    <a:lnTo>
                      <a:pt x="6486" y="14984"/>
                    </a:lnTo>
                    <a:lnTo>
                      <a:pt x="6751" y="14721"/>
                    </a:lnTo>
                    <a:lnTo>
                      <a:pt x="6884" y="14721"/>
                    </a:lnTo>
                    <a:lnTo>
                      <a:pt x="7148" y="14458"/>
                    </a:lnTo>
                    <a:lnTo>
                      <a:pt x="7810" y="14458"/>
                    </a:lnTo>
                    <a:lnTo>
                      <a:pt x="7943" y="14195"/>
                    </a:lnTo>
                    <a:lnTo>
                      <a:pt x="8207" y="14195"/>
                    </a:lnTo>
                    <a:lnTo>
                      <a:pt x="8207" y="13932"/>
                    </a:lnTo>
                    <a:lnTo>
                      <a:pt x="8472" y="13932"/>
                    </a:lnTo>
                    <a:lnTo>
                      <a:pt x="8737" y="13669"/>
                    </a:lnTo>
                    <a:lnTo>
                      <a:pt x="8737" y="13406"/>
                    </a:lnTo>
                    <a:lnTo>
                      <a:pt x="9002" y="13406"/>
                    </a:lnTo>
                    <a:lnTo>
                      <a:pt x="9266" y="12881"/>
                    </a:lnTo>
                    <a:lnTo>
                      <a:pt x="9399" y="12881"/>
                    </a:lnTo>
                    <a:lnTo>
                      <a:pt x="9664" y="12355"/>
                    </a:lnTo>
                    <a:lnTo>
                      <a:pt x="9664" y="12092"/>
                    </a:lnTo>
                    <a:lnTo>
                      <a:pt x="9796" y="11829"/>
                    </a:lnTo>
                    <a:lnTo>
                      <a:pt x="9796" y="9726"/>
                    </a:lnTo>
                    <a:lnTo>
                      <a:pt x="9928" y="9200"/>
                    </a:lnTo>
                    <a:lnTo>
                      <a:pt x="9928" y="8938"/>
                    </a:lnTo>
                    <a:lnTo>
                      <a:pt x="10061" y="8675"/>
                    </a:lnTo>
                    <a:lnTo>
                      <a:pt x="10061" y="8412"/>
                    </a:lnTo>
                    <a:lnTo>
                      <a:pt x="10193" y="8149"/>
                    </a:lnTo>
                    <a:lnTo>
                      <a:pt x="10325" y="8149"/>
                    </a:lnTo>
                    <a:lnTo>
                      <a:pt x="10325" y="7886"/>
                    </a:lnTo>
                    <a:lnTo>
                      <a:pt x="10458" y="7623"/>
                    </a:lnTo>
                    <a:lnTo>
                      <a:pt x="10590" y="7623"/>
                    </a:lnTo>
                    <a:lnTo>
                      <a:pt x="10723" y="7360"/>
                    </a:lnTo>
                    <a:lnTo>
                      <a:pt x="10723" y="7097"/>
                    </a:lnTo>
                    <a:lnTo>
                      <a:pt x="10987" y="7097"/>
                    </a:lnTo>
                    <a:lnTo>
                      <a:pt x="11120" y="6835"/>
                    </a:lnTo>
                    <a:lnTo>
                      <a:pt x="11252" y="6835"/>
                    </a:lnTo>
                    <a:lnTo>
                      <a:pt x="11252" y="6572"/>
                    </a:lnTo>
                    <a:lnTo>
                      <a:pt x="11384" y="6572"/>
                    </a:lnTo>
                    <a:lnTo>
                      <a:pt x="11649" y="6309"/>
                    </a:lnTo>
                    <a:lnTo>
                      <a:pt x="11782" y="6309"/>
                    </a:lnTo>
                    <a:lnTo>
                      <a:pt x="11782" y="6046"/>
                    </a:lnTo>
                    <a:lnTo>
                      <a:pt x="12179" y="6046"/>
                    </a:lnTo>
                    <a:lnTo>
                      <a:pt x="12179" y="5783"/>
                    </a:lnTo>
                    <a:lnTo>
                      <a:pt x="12576" y="5783"/>
                    </a:lnTo>
                    <a:lnTo>
                      <a:pt x="12708" y="5520"/>
                    </a:lnTo>
                    <a:lnTo>
                      <a:pt x="13105" y="5520"/>
                    </a:lnTo>
                    <a:lnTo>
                      <a:pt x="13238" y="5257"/>
                    </a:lnTo>
                    <a:lnTo>
                      <a:pt x="13502" y="5257"/>
                    </a:lnTo>
                    <a:lnTo>
                      <a:pt x="13635" y="4995"/>
                    </a:lnTo>
                    <a:lnTo>
                      <a:pt x="13767" y="4995"/>
                    </a:lnTo>
                    <a:lnTo>
                      <a:pt x="14032" y="4469"/>
                    </a:lnTo>
                    <a:lnTo>
                      <a:pt x="14297" y="4469"/>
                    </a:lnTo>
                    <a:lnTo>
                      <a:pt x="14297" y="3943"/>
                    </a:lnTo>
                    <a:lnTo>
                      <a:pt x="14429" y="3943"/>
                    </a:lnTo>
                    <a:lnTo>
                      <a:pt x="14562" y="3680"/>
                    </a:lnTo>
                    <a:lnTo>
                      <a:pt x="14562" y="3417"/>
                    </a:lnTo>
                    <a:lnTo>
                      <a:pt x="14694" y="3417"/>
                    </a:lnTo>
                    <a:lnTo>
                      <a:pt x="14959" y="2892"/>
                    </a:lnTo>
                    <a:lnTo>
                      <a:pt x="14959" y="2629"/>
                    </a:lnTo>
                    <a:lnTo>
                      <a:pt x="15091" y="2629"/>
                    </a:lnTo>
                    <a:lnTo>
                      <a:pt x="15091" y="2366"/>
                    </a:lnTo>
                    <a:lnTo>
                      <a:pt x="15488" y="1577"/>
                    </a:lnTo>
                    <a:lnTo>
                      <a:pt x="15488" y="1314"/>
                    </a:lnTo>
                    <a:lnTo>
                      <a:pt x="15621" y="1314"/>
                    </a:lnTo>
                    <a:lnTo>
                      <a:pt x="16018" y="526"/>
                    </a:lnTo>
                    <a:lnTo>
                      <a:pt x="16150" y="526"/>
                    </a:lnTo>
                    <a:lnTo>
                      <a:pt x="16282" y="263"/>
                    </a:lnTo>
                    <a:lnTo>
                      <a:pt x="16547" y="263"/>
                    </a:lnTo>
                    <a:lnTo>
                      <a:pt x="16680" y="0"/>
                    </a:lnTo>
                    <a:lnTo>
                      <a:pt x="18665" y="0"/>
                    </a:lnTo>
                    <a:lnTo>
                      <a:pt x="18930" y="263"/>
                    </a:lnTo>
                    <a:lnTo>
                      <a:pt x="19989" y="263"/>
                    </a:lnTo>
                    <a:lnTo>
                      <a:pt x="19724" y="263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9" name="Google Shape;459;p42"/>
              <p:cNvSpPr/>
              <p:nvPr/>
            </p:nvSpPr>
            <p:spPr>
              <a:xfrm>
                <a:off x="10466" y="15372"/>
                <a:ext cx="3311" cy="4628"/>
              </a:xfrm>
              <a:custGeom>
                <a:rect b="b" l="l" r="r" t="t"/>
                <a:pathLst>
                  <a:path extrusionOk="0" h="20000" w="20000">
                    <a:moveTo>
                      <a:pt x="0" y="0"/>
                    </a:moveTo>
                    <a:lnTo>
                      <a:pt x="643" y="830"/>
                    </a:lnTo>
                    <a:lnTo>
                      <a:pt x="1287" y="830"/>
                    </a:lnTo>
                    <a:lnTo>
                      <a:pt x="1930" y="1661"/>
                    </a:lnTo>
                    <a:lnTo>
                      <a:pt x="2574" y="1661"/>
                    </a:lnTo>
                    <a:lnTo>
                      <a:pt x="3861" y="3322"/>
                    </a:lnTo>
                    <a:lnTo>
                      <a:pt x="4504" y="3322"/>
                    </a:lnTo>
                    <a:lnTo>
                      <a:pt x="5147" y="4152"/>
                    </a:lnTo>
                    <a:lnTo>
                      <a:pt x="6434" y="4152"/>
                    </a:lnTo>
                    <a:lnTo>
                      <a:pt x="7078" y="4983"/>
                    </a:lnTo>
                    <a:lnTo>
                      <a:pt x="12225" y="5813"/>
                    </a:lnTo>
                    <a:lnTo>
                      <a:pt x="13512" y="5813"/>
                    </a:lnTo>
                    <a:lnTo>
                      <a:pt x="14155" y="7474"/>
                    </a:lnTo>
                    <a:lnTo>
                      <a:pt x="14155" y="8304"/>
                    </a:lnTo>
                    <a:lnTo>
                      <a:pt x="15442" y="9965"/>
                    </a:lnTo>
                    <a:lnTo>
                      <a:pt x="15442" y="10796"/>
                    </a:lnTo>
                    <a:lnTo>
                      <a:pt x="16086" y="10796"/>
                    </a:lnTo>
                    <a:lnTo>
                      <a:pt x="16729" y="11626"/>
                    </a:lnTo>
                    <a:lnTo>
                      <a:pt x="16729" y="12457"/>
                    </a:lnTo>
                    <a:lnTo>
                      <a:pt x="17373" y="12457"/>
                    </a:lnTo>
                    <a:lnTo>
                      <a:pt x="17373" y="13287"/>
                    </a:lnTo>
                    <a:lnTo>
                      <a:pt x="18016" y="13287"/>
                    </a:lnTo>
                    <a:lnTo>
                      <a:pt x="18016" y="14118"/>
                    </a:lnTo>
                    <a:lnTo>
                      <a:pt x="18660" y="14118"/>
                    </a:lnTo>
                    <a:lnTo>
                      <a:pt x="18660" y="15779"/>
                    </a:lnTo>
                    <a:lnTo>
                      <a:pt x="19303" y="15779"/>
                    </a:lnTo>
                    <a:lnTo>
                      <a:pt x="19303" y="18270"/>
                    </a:lnTo>
                    <a:lnTo>
                      <a:pt x="19946" y="18270"/>
                    </a:lnTo>
                    <a:lnTo>
                      <a:pt x="19946" y="19931"/>
                    </a:lnTo>
                    <a:lnTo>
                      <a:pt x="19303" y="19931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0" name="Google Shape;460;p42"/>
              <p:cNvSpPr/>
              <p:nvPr/>
            </p:nvSpPr>
            <p:spPr>
              <a:xfrm>
                <a:off x="13449" y="11529"/>
                <a:ext cx="4909" cy="4244"/>
              </a:xfrm>
              <a:custGeom>
                <a:rect b="b" l="l" r="r" t="t"/>
                <a:pathLst>
                  <a:path extrusionOk="0" h="20000" w="20000">
                    <a:moveTo>
                      <a:pt x="14756" y="2717"/>
                    </a:moveTo>
                    <a:lnTo>
                      <a:pt x="10416" y="2717"/>
                    </a:lnTo>
                    <a:lnTo>
                      <a:pt x="9548" y="1811"/>
                    </a:lnTo>
                    <a:lnTo>
                      <a:pt x="6944" y="906"/>
                    </a:lnTo>
                    <a:lnTo>
                      <a:pt x="6076" y="0"/>
                    </a:lnTo>
                    <a:lnTo>
                      <a:pt x="3472" y="0"/>
                    </a:lnTo>
                    <a:lnTo>
                      <a:pt x="3472" y="906"/>
                    </a:lnTo>
                    <a:lnTo>
                      <a:pt x="2604" y="906"/>
                    </a:lnTo>
                    <a:lnTo>
                      <a:pt x="2604" y="1811"/>
                    </a:lnTo>
                    <a:lnTo>
                      <a:pt x="2170" y="1811"/>
                    </a:lnTo>
                    <a:lnTo>
                      <a:pt x="1736" y="2717"/>
                    </a:lnTo>
                    <a:lnTo>
                      <a:pt x="1302" y="2717"/>
                    </a:lnTo>
                    <a:lnTo>
                      <a:pt x="1302" y="3623"/>
                    </a:lnTo>
                    <a:lnTo>
                      <a:pt x="434" y="5434"/>
                    </a:lnTo>
                    <a:lnTo>
                      <a:pt x="434" y="6340"/>
                    </a:lnTo>
                    <a:lnTo>
                      <a:pt x="0" y="6340"/>
                    </a:lnTo>
                    <a:lnTo>
                      <a:pt x="0" y="10868"/>
                    </a:lnTo>
                    <a:lnTo>
                      <a:pt x="434" y="11774"/>
                    </a:lnTo>
                    <a:lnTo>
                      <a:pt x="868" y="11774"/>
                    </a:lnTo>
                    <a:lnTo>
                      <a:pt x="1302" y="12679"/>
                    </a:lnTo>
                    <a:lnTo>
                      <a:pt x="2170" y="13585"/>
                    </a:lnTo>
                    <a:lnTo>
                      <a:pt x="2604" y="14491"/>
                    </a:lnTo>
                    <a:lnTo>
                      <a:pt x="3038" y="14491"/>
                    </a:lnTo>
                    <a:lnTo>
                      <a:pt x="3472" y="15396"/>
                    </a:lnTo>
                    <a:lnTo>
                      <a:pt x="4340" y="15396"/>
                    </a:lnTo>
                    <a:lnTo>
                      <a:pt x="4774" y="16302"/>
                    </a:lnTo>
                    <a:lnTo>
                      <a:pt x="5208" y="16302"/>
                    </a:lnTo>
                    <a:lnTo>
                      <a:pt x="5642" y="17208"/>
                    </a:lnTo>
                    <a:lnTo>
                      <a:pt x="7378" y="17208"/>
                    </a:lnTo>
                    <a:lnTo>
                      <a:pt x="7812" y="18113"/>
                    </a:lnTo>
                    <a:lnTo>
                      <a:pt x="8246" y="18113"/>
                    </a:lnTo>
                    <a:lnTo>
                      <a:pt x="8680" y="19019"/>
                    </a:lnTo>
                    <a:lnTo>
                      <a:pt x="9114" y="19019"/>
                    </a:lnTo>
                    <a:lnTo>
                      <a:pt x="9114" y="19925"/>
                    </a:lnTo>
                    <a:lnTo>
                      <a:pt x="13020" y="19925"/>
                    </a:lnTo>
                    <a:lnTo>
                      <a:pt x="13454" y="19019"/>
                    </a:lnTo>
                    <a:lnTo>
                      <a:pt x="14756" y="19019"/>
                    </a:lnTo>
                    <a:lnTo>
                      <a:pt x="15190" y="18113"/>
                    </a:lnTo>
                    <a:lnTo>
                      <a:pt x="16058" y="18113"/>
                    </a:lnTo>
                    <a:lnTo>
                      <a:pt x="16492" y="17208"/>
                    </a:lnTo>
                    <a:lnTo>
                      <a:pt x="17360" y="17208"/>
                    </a:lnTo>
                    <a:lnTo>
                      <a:pt x="18228" y="15396"/>
                    </a:lnTo>
                    <a:lnTo>
                      <a:pt x="18662" y="15396"/>
                    </a:lnTo>
                    <a:lnTo>
                      <a:pt x="19964" y="12679"/>
                    </a:lnTo>
                    <a:lnTo>
                      <a:pt x="19964" y="7245"/>
                    </a:lnTo>
                    <a:lnTo>
                      <a:pt x="19530" y="7245"/>
                    </a:lnTo>
                    <a:lnTo>
                      <a:pt x="19530" y="6340"/>
                    </a:lnTo>
                    <a:lnTo>
                      <a:pt x="17794" y="6340"/>
                    </a:lnTo>
                    <a:lnTo>
                      <a:pt x="17360" y="5434"/>
                    </a:lnTo>
                    <a:lnTo>
                      <a:pt x="16058" y="5434"/>
                    </a:lnTo>
                    <a:lnTo>
                      <a:pt x="16058" y="4528"/>
                    </a:lnTo>
                    <a:lnTo>
                      <a:pt x="15624" y="4528"/>
                    </a:lnTo>
                    <a:lnTo>
                      <a:pt x="15190" y="3623"/>
                    </a:lnTo>
                    <a:lnTo>
                      <a:pt x="14756" y="3623"/>
                    </a:lnTo>
                    <a:lnTo>
                      <a:pt x="14756" y="2717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1" name="Google Shape;461;p42"/>
              <p:cNvSpPr/>
              <p:nvPr/>
            </p:nvSpPr>
            <p:spPr>
              <a:xfrm>
                <a:off x="9720" y="3843"/>
                <a:ext cx="6401" cy="2514"/>
              </a:xfrm>
              <a:custGeom>
                <a:rect b="b" l="l" r="r" t="t"/>
                <a:pathLst>
                  <a:path extrusionOk="0" h="20000" w="20000">
                    <a:moveTo>
                      <a:pt x="0" y="0"/>
                    </a:moveTo>
                    <a:lnTo>
                      <a:pt x="333" y="0"/>
                    </a:lnTo>
                    <a:lnTo>
                      <a:pt x="666" y="1529"/>
                    </a:lnTo>
                    <a:lnTo>
                      <a:pt x="999" y="1529"/>
                    </a:lnTo>
                    <a:lnTo>
                      <a:pt x="999" y="3057"/>
                    </a:lnTo>
                    <a:lnTo>
                      <a:pt x="1664" y="6115"/>
                    </a:lnTo>
                    <a:lnTo>
                      <a:pt x="1997" y="6115"/>
                    </a:lnTo>
                    <a:lnTo>
                      <a:pt x="2330" y="7643"/>
                    </a:lnTo>
                    <a:lnTo>
                      <a:pt x="2330" y="9172"/>
                    </a:lnTo>
                    <a:lnTo>
                      <a:pt x="2663" y="10701"/>
                    </a:lnTo>
                    <a:lnTo>
                      <a:pt x="7989" y="16815"/>
                    </a:lnTo>
                    <a:lnTo>
                      <a:pt x="8322" y="16815"/>
                    </a:lnTo>
                    <a:lnTo>
                      <a:pt x="8655" y="18344"/>
                    </a:lnTo>
                    <a:lnTo>
                      <a:pt x="10319" y="18344"/>
                    </a:lnTo>
                    <a:lnTo>
                      <a:pt x="10985" y="16815"/>
                    </a:lnTo>
                    <a:lnTo>
                      <a:pt x="12982" y="16815"/>
                    </a:lnTo>
                    <a:lnTo>
                      <a:pt x="13648" y="15287"/>
                    </a:lnTo>
                    <a:lnTo>
                      <a:pt x="14646" y="15287"/>
                    </a:lnTo>
                    <a:lnTo>
                      <a:pt x="15312" y="13758"/>
                    </a:lnTo>
                    <a:lnTo>
                      <a:pt x="15978" y="13758"/>
                    </a:lnTo>
                    <a:lnTo>
                      <a:pt x="16311" y="15287"/>
                    </a:lnTo>
                    <a:lnTo>
                      <a:pt x="16976" y="15287"/>
                    </a:lnTo>
                    <a:lnTo>
                      <a:pt x="16976" y="16815"/>
                    </a:lnTo>
                    <a:lnTo>
                      <a:pt x="18308" y="16815"/>
                    </a:lnTo>
                    <a:lnTo>
                      <a:pt x="18641" y="18344"/>
                    </a:lnTo>
                    <a:lnTo>
                      <a:pt x="19639" y="18344"/>
                    </a:lnTo>
                    <a:lnTo>
                      <a:pt x="19639" y="19873"/>
                    </a:lnTo>
                    <a:lnTo>
                      <a:pt x="19972" y="19873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62" name="Google Shape;462;p42"/>
            <p:cNvGrpSpPr/>
            <p:nvPr/>
          </p:nvGrpSpPr>
          <p:grpSpPr>
            <a:xfrm>
              <a:off x="4590" y="12548"/>
              <a:ext cx="2253" cy="1255"/>
              <a:chOff x="0" y="0"/>
              <a:chExt cx="20000" cy="20000"/>
            </a:xfrm>
          </p:grpSpPr>
          <p:sp>
            <p:nvSpPr>
              <p:cNvPr id="463" name="Google Shape;463;p42"/>
              <p:cNvSpPr txBox="1"/>
              <p:nvPr/>
            </p:nvSpPr>
            <p:spPr>
              <a:xfrm>
                <a:off x="0" y="0"/>
                <a:ext cx="20000" cy="19729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4" name="Google Shape;464;p42"/>
              <p:cNvSpPr/>
              <p:nvPr/>
            </p:nvSpPr>
            <p:spPr>
              <a:xfrm>
                <a:off x="10466" y="15203"/>
                <a:ext cx="3311" cy="4606"/>
              </a:xfrm>
              <a:custGeom>
                <a:rect b="b" l="l" r="r" t="t"/>
                <a:pathLst>
                  <a:path extrusionOk="0" h="20000" w="20000">
                    <a:moveTo>
                      <a:pt x="0" y="0"/>
                    </a:moveTo>
                    <a:lnTo>
                      <a:pt x="643" y="830"/>
                    </a:lnTo>
                    <a:lnTo>
                      <a:pt x="1287" y="830"/>
                    </a:lnTo>
                    <a:lnTo>
                      <a:pt x="1930" y="1661"/>
                    </a:lnTo>
                    <a:lnTo>
                      <a:pt x="2574" y="1661"/>
                    </a:lnTo>
                    <a:lnTo>
                      <a:pt x="3861" y="3322"/>
                    </a:lnTo>
                    <a:lnTo>
                      <a:pt x="4504" y="3322"/>
                    </a:lnTo>
                    <a:lnTo>
                      <a:pt x="5147" y="4152"/>
                    </a:lnTo>
                    <a:lnTo>
                      <a:pt x="6434" y="4152"/>
                    </a:lnTo>
                    <a:lnTo>
                      <a:pt x="7078" y="4983"/>
                    </a:lnTo>
                    <a:lnTo>
                      <a:pt x="12225" y="5813"/>
                    </a:lnTo>
                    <a:lnTo>
                      <a:pt x="13512" y="5813"/>
                    </a:lnTo>
                    <a:lnTo>
                      <a:pt x="14155" y="7474"/>
                    </a:lnTo>
                    <a:lnTo>
                      <a:pt x="14155" y="8304"/>
                    </a:lnTo>
                    <a:lnTo>
                      <a:pt x="15442" y="9965"/>
                    </a:lnTo>
                    <a:lnTo>
                      <a:pt x="15442" y="10796"/>
                    </a:lnTo>
                    <a:lnTo>
                      <a:pt x="16086" y="10796"/>
                    </a:lnTo>
                    <a:lnTo>
                      <a:pt x="16729" y="11626"/>
                    </a:lnTo>
                    <a:lnTo>
                      <a:pt x="16729" y="12457"/>
                    </a:lnTo>
                    <a:lnTo>
                      <a:pt x="17373" y="12457"/>
                    </a:lnTo>
                    <a:lnTo>
                      <a:pt x="17373" y="13287"/>
                    </a:lnTo>
                    <a:lnTo>
                      <a:pt x="18016" y="13287"/>
                    </a:lnTo>
                    <a:lnTo>
                      <a:pt x="18016" y="14118"/>
                    </a:lnTo>
                    <a:lnTo>
                      <a:pt x="18660" y="14118"/>
                    </a:lnTo>
                    <a:lnTo>
                      <a:pt x="18660" y="15779"/>
                    </a:lnTo>
                    <a:lnTo>
                      <a:pt x="19303" y="15779"/>
                    </a:lnTo>
                    <a:lnTo>
                      <a:pt x="19303" y="18270"/>
                    </a:lnTo>
                    <a:lnTo>
                      <a:pt x="19946" y="18270"/>
                    </a:lnTo>
                    <a:lnTo>
                      <a:pt x="19946" y="19931"/>
                    </a:lnTo>
                    <a:lnTo>
                      <a:pt x="19303" y="19931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5" name="Google Shape;465;p42"/>
              <p:cNvSpPr/>
              <p:nvPr/>
            </p:nvSpPr>
            <p:spPr>
              <a:xfrm>
                <a:off x="27" y="3347"/>
                <a:ext cx="16413" cy="16653"/>
              </a:xfrm>
              <a:custGeom>
                <a:rect b="b" l="l" r="r" t="t"/>
                <a:pathLst>
                  <a:path extrusionOk="0" h="20000" w="20000">
                    <a:moveTo>
                      <a:pt x="0" y="7120"/>
                    </a:moveTo>
                    <a:lnTo>
                      <a:pt x="1168" y="7120"/>
                    </a:lnTo>
                    <a:lnTo>
                      <a:pt x="1168" y="6890"/>
                    </a:lnTo>
                    <a:lnTo>
                      <a:pt x="1558" y="6890"/>
                    </a:lnTo>
                    <a:lnTo>
                      <a:pt x="1428" y="6890"/>
                    </a:lnTo>
                    <a:lnTo>
                      <a:pt x="1558" y="6890"/>
                    </a:lnTo>
                    <a:lnTo>
                      <a:pt x="1558" y="6660"/>
                    </a:lnTo>
                    <a:lnTo>
                      <a:pt x="1817" y="6201"/>
                    </a:lnTo>
                    <a:lnTo>
                      <a:pt x="1947" y="6201"/>
                    </a:lnTo>
                    <a:lnTo>
                      <a:pt x="2077" y="5971"/>
                    </a:lnTo>
                    <a:lnTo>
                      <a:pt x="2207" y="5971"/>
                    </a:lnTo>
                    <a:lnTo>
                      <a:pt x="2336" y="5742"/>
                    </a:lnTo>
                    <a:lnTo>
                      <a:pt x="2726" y="5742"/>
                    </a:lnTo>
                    <a:lnTo>
                      <a:pt x="2985" y="5512"/>
                    </a:lnTo>
                    <a:lnTo>
                      <a:pt x="3115" y="5512"/>
                    </a:lnTo>
                    <a:lnTo>
                      <a:pt x="3375" y="5742"/>
                    </a:lnTo>
                    <a:lnTo>
                      <a:pt x="5062" y="5742"/>
                    </a:lnTo>
                    <a:lnTo>
                      <a:pt x="5192" y="5512"/>
                    </a:lnTo>
                    <a:lnTo>
                      <a:pt x="5711" y="5512"/>
                    </a:lnTo>
                    <a:lnTo>
                      <a:pt x="5971" y="5282"/>
                    </a:lnTo>
                    <a:lnTo>
                      <a:pt x="6360" y="5282"/>
                    </a:lnTo>
                    <a:lnTo>
                      <a:pt x="6490" y="5053"/>
                    </a:lnTo>
                    <a:lnTo>
                      <a:pt x="6620" y="5053"/>
                    </a:lnTo>
                    <a:lnTo>
                      <a:pt x="6620" y="4823"/>
                    </a:lnTo>
                    <a:lnTo>
                      <a:pt x="7009" y="4823"/>
                    </a:lnTo>
                    <a:lnTo>
                      <a:pt x="7139" y="4593"/>
                    </a:lnTo>
                    <a:lnTo>
                      <a:pt x="7399" y="4593"/>
                    </a:lnTo>
                    <a:lnTo>
                      <a:pt x="7528" y="4364"/>
                    </a:lnTo>
                    <a:lnTo>
                      <a:pt x="7788" y="4364"/>
                    </a:lnTo>
                    <a:lnTo>
                      <a:pt x="7918" y="4134"/>
                    </a:lnTo>
                    <a:lnTo>
                      <a:pt x="8048" y="4134"/>
                    </a:lnTo>
                    <a:lnTo>
                      <a:pt x="8048" y="3904"/>
                    </a:lnTo>
                    <a:lnTo>
                      <a:pt x="8177" y="3904"/>
                    </a:lnTo>
                    <a:lnTo>
                      <a:pt x="8177" y="3675"/>
                    </a:lnTo>
                    <a:lnTo>
                      <a:pt x="8307" y="3675"/>
                    </a:lnTo>
                    <a:lnTo>
                      <a:pt x="8437" y="3445"/>
                    </a:lnTo>
                    <a:lnTo>
                      <a:pt x="8567" y="3445"/>
                    </a:lnTo>
                    <a:lnTo>
                      <a:pt x="8567" y="3215"/>
                    </a:lnTo>
                    <a:lnTo>
                      <a:pt x="8697" y="3215"/>
                    </a:lnTo>
                    <a:lnTo>
                      <a:pt x="8697" y="2986"/>
                    </a:lnTo>
                    <a:lnTo>
                      <a:pt x="8826" y="2986"/>
                    </a:lnTo>
                    <a:lnTo>
                      <a:pt x="8826" y="2756"/>
                    </a:lnTo>
                    <a:lnTo>
                      <a:pt x="8956" y="2756"/>
                    </a:lnTo>
                    <a:lnTo>
                      <a:pt x="8956" y="2526"/>
                    </a:lnTo>
                    <a:lnTo>
                      <a:pt x="9346" y="1837"/>
                    </a:lnTo>
                    <a:lnTo>
                      <a:pt x="9475" y="1837"/>
                    </a:lnTo>
                    <a:lnTo>
                      <a:pt x="9475" y="1608"/>
                    </a:lnTo>
                    <a:lnTo>
                      <a:pt x="9605" y="1608"/>
                    </a:lnTo>
                    <a:lnTo>
                      <a:pt x="9605" y="1378"/>
                    </a:lnTo>
                    <a:lnTo>
                      <a:pt x="9735" y="1378"/>
                    </a:lnTo>
                    <a:lnTo>
                      <a:pt x="9735" y="1148"/>
                    </a:lnTo>
                    <a:lnTo>
                      <a:pt x="9995" y="1148"/>
                    </a:lnTo>
                    <a:lnTo>
                      <a:pt x="10124" y="919"/>
                    </a:lnTo>
                    <a:lnTo>
                      <a:pt x="10384" y="919"/>
                    </a:lnTo>
                    <a:lnTo>
                      <a:pt x="10514" y="689"/>
                    </a:lnTo>
                    <a:lnTo>
                      <a:pt x="11812" y="689"/>
                    </a:lnTo>
                    <a:lnTo>
                      <a:pt x="11812" y="459"/>
                    </a:lnTo>
                    <a:lnTo>
                      <a:pt x="11942" y="459"/>
                    </a:lnTo>
                    <a:lnTo>
                      <a:pt x="11942" y="230"/>
                    </a:lnTo>
                    <a:lnTo>
                      <a:pt x="12201" y="230"/>
                    </a:lnTo>
                    <a:lnTo>
                      <a:pt x="12201" y="0"/>
                    </a:lnTo>
                    <a:lnTo>
                      <a:pt x="12201" y="689"/>
                    </a:lnTo>
                    <a:lnTo>
                      <a:pt x="12331" y="919"/>
                    </a:lnTo>
                    <a:lnTo>
                      <a:pt x="12331" y="1148"/>
                    </a:lnTo>
                    <a:lnTo>
                      <a:pt x="12591" y="1608"/>
                    </a:lnTo>
                    <a:lnTo>
                      <a:pt x="12591" y="1837"/>
                    </a:lnTo>
                    <a:lnTo>
                      <a:pt x="12720" y="1837"/>
                    </a:lnTo>
                    <a:lnTo>
                      <a:pt x="12720" y="2067"/>
                    </a:lnTo>
                    <a:lnTo>
                      <a:pt x="12850" y="2067"/>
                    </a:lnTo>
                    <a:lnTo>
                      <a:pt x="12980" y="2297"/>
                    </a:lnTo>
                    <a:lnTo>
                      <a:pt x="13110" y="2297"/>
                    </a:lnTo>
                    <a:lnTo>
                      <a:pt x="13110" y="2526"/>
                    </a:lnTo>
                    <a:lnTo>
                      <a:pt x="15576" y="2526"/>
                    </a:lnTo>
                    <a:lnTo>
                      <a:pt x="15706" y="2297"/>
                    </a:lnTo>
                    <a:lnTo>
                      <a:pt x="16095" y="2297"/>
                    </a:lnTo>
                    <a:lnTo>
                      <a:pt x="16225" y="2067"/>
                    </a:lnTo>
                    <a:lnTo>
                      <a:pt x="18302" y="2067"/>
                    </a:lnTo>
                    <a:lnTo>
                      <a:pt x="18432" y="2297"/>
                    </a:lnTo>
                    <a:lnTo>
                      <a:pt x="18561" y="2297"/>
                    </a:lnTo>
                    <a:lnTo>
                      <a:pt x="19081" y="3215"/>
                    </a:lnTo>
                    <a:lnTo>
                      <a:pt x="19340" y="3215"/>
                    </a:lnTo>
                    <a:lnTo>
                      <a:pt x="19340" y="3445"/>
                    </a:lnTo>
                    <a:lnTo>
                      <a:pt x="19989" y="3445"/>
                    </a:lnTo>
                    <a:lnTo>
                      <a:pt x="19859" y="3675"/>
                    </a:lnTo>
                    <a:lnTo>
                      <a:pt x="19859" y="3904"/>
                    </a:lnTo>
                    <a:lnTo>
                      <a:pt x="19600" y="3904"/>
                    </a:lnTo>
                    <a:lnTo>
                      <a:pt x="19600" y="4134"/>
                    </a:lnTo>
                    <a:lnTo>
                      <a:pt x="19340" y="4593"/>
                    </a:lnTo>
                    <a:lnTo>
                      <a:pt x="19340" y="4823"/>
                    </a:lnTo>
                    <a:lnTo>
                      <a:pt x="19210" y="4823"/>
                    </a:lnTo>
                    <a:lnTo>
                      <a:pt x="19081" y="5053"/>
                    </a:lnTo>
                    <a:lnTo>
                      <a:pt x="19081" y="5282"/>
                    </a:lnTo>
                    <a:lnTo>
                      <a:pt x="18951" y="5282"/>
                    </a:lnTo>
                    <a:lnTo>
                      <a:pt x="18951" y="5512"/>
                    </a:lnTo>
                    <a:lnTo>
                      <a:pt x="18691" y="5512"/>
                    </a:lnTo>
                    <a:lnTo>
                      <a:pt x="18691" y="5742"/>
                    </a:lnTo>
                    <a:lnTo>
                      <a:pt x="16744" y="5742"/>
                    </a:lnTo>
                    <a:lnTo>
                      <a:pt x="16614" y="5971"/>
                    </a:lnTo>
                    <a:lnTo>
                      <a:pt x="16485" y="5971"/>
                    </a:lnTo>
                    <a:lnTo>
                      <a:pt x="16485" y="6201"/>
                    </a:lnTo>
                    <a:lnTo>
                      <a:pt x="16355" y="6201"/>
                    </a:lnTo>
                    <a:lnTo>
                      <a:pt x="16095" y="6660"/>
                    </a:lnTo>
                    <a:lnTo>
                      <a:pt x="15965" y="6660"/>
                    </a:lnTo>
                    <a:lnTo>
                      <a:pt x="15965" y="6890"/>
                    </a:lnTo>
                    <a:lnTo>
                      <a:pt x="15836" y="6890"/>
                    </a:lnTo>
                    <a:lnTo>
                      <a:pt x="15836" y="7120"/>
                    </a:lnTo>
                    <a:lnTo>
                      <a:pt x="15706" y="7120"/>
                    </a:lnTo>
                    <a:lnTo>
                      <a:pt x="15706" y="7349"/>
                    </a:lnTo>
                    <a:lnTo>
                      <a:pt x="15576" y="7349"/>
                    </a:lnTo>
                    <a:lnTo>
                      <a:pt x="15576" y="7579"/>
                    </a:lnTo>
                    <a:lnTo>
                      <a:pt x="15446" y="7579"/>
                    </a:lnTo>
                    <a:lnTo>
                      <a:pt x="15316" y="7809"/>
                    </a:lnTo>
                    <a:lnTo>
                      <a:pt x="15316" y="8038"/>
                    </a:lnTo>
                    <a:lnTo>
                      <a:pt x="15187" y="8038"/>
                    </a:lnTo>
                    <a:lnTo>
                      <a:pt x="15187" y="8268"/>
                    </a:lnTo>
                    <a:lnTo>
                      <a:pt x="15057" y="8268"/>
                    </a:lnTo>
                    <a:lnTo>
                      <a:pt x="15057" y="8498"/>
                    </a:lnTo>
                    <a:lnTo>
                      <a:pt x="14927" y="8498"/>
                    </a:lnTo>
                    <a:lnTo>
                      <a:pt x="14797" y="8727"/>
                    </a:lnTo>
                    <a:lnTo>
                      <a:pt x="14667" y="8727"/>
                    </a:lnTo>
                    <a:lnTo>
                      <a:pt x="14667" y="9187"/>
                    </a:lnTo>
                    <a:lnTo>
                      <a:pt x="14538" y="9187"/>
                    </a:lnTo>
                    <a:lnTo>
                      <a:pt x="14538" y="9416"/>
                    </a:lnTo>
                    <a:lnTo>
                      <a:pt x="14408" y="9646"/>
                    </a:lnTo>
                    <a:lnTo>
                      <a:pt x="14408" y="10105"/>
                    </a:lnTo>
                    <a:lnTo>
                      <a:pt x="14278" y="10105"/>
                    </a:lnTo>
                    <a:lnTo>
                      <a:pt x="14278" y="12172"/>
                    </a:lnTo>
                    <a:lnTo>
                      <a:pt x="14148" y="12172"/>
                    </a:lnTo>
                    <a:lnTo>
                      <a:pt x="14148" y="12861"/>
                    </a:lnTo>
                    <a:lnTo>
                      <a:pt x="14018" y="12861"/>
                    </a:lnTo>
                    <a:lnTo>
                      <a:pt x="14018" y="13091"/>
                    </a:lnTo>
                    <a:lnTo>
                      <a:pt x="13759" y="13550"/>
                    </a:lnTo>
                    <a:lnTo>
                      <a:pt x="13629" y="13550"/>
                    </a:lnTo>
                    <a:lnTo>
                      <a:pt x="13629" y="13780"/>
                    </a:lnTo>
                    <a:lnTo>
                      <a:pt x="13369" y="13780"/>
                    </a:lnTo>
                    <a:lnTo>
                      <a:pt x="13369" y="14010"/>
                    </a:lnTo>
                    <a:lnTo>
                      <a:pt x="13110" y="14010"/>
                    </a:lnTo>
                    <a:lnTo>
                      <a:pt x="13110" y="14239"/>
                    </a:lnTo>
                    <a:lnTo>
                      <a:pt x="12720" y="14239"/>
                    </a:lnTo>
                    <a:lnTo>
                      <a:pt x="12591" y="14469"/>
                    </a:lnTo>
                    <a:lnTo>
                      <a:pt x="9995" y="14469"/>
                    </a:lnTo>
                    <a:lnTo>
                      <a:pt x="9735" y="14239"/>
                    </a:lnTo>
                    <a:lnTo>
                      <a:pt x="9216" y="14239"/>
                    </a:lnTo>
                    <a:lnTo>
                      <a:pt x="8956" y="14010"/>
                    </a:lnTo>
                    <a:lnTo>
                      <a:pt x="8307" y="14010"/>
                    </a:lnTo>
                    <a:lnTo>
                      <a:pt x="8177" y="13780"/>
                    </a:lnTo>
                    <a:lnTo>
                      <a:pt x="7788" y="13780"/>
                    </a:lnTo>
                    <a:lnTo>
                      <a:pt x="7788" y="14010"/>
                    </a:lnTo>
                    <a:lnTo>
                      <a:pt x="7528" y="14010"/>
                    </a:lnTo>
                    <a:lnTo>
                      <a:pt x="7399" y="14239"/>
                    </a:lnTo>
                    <a:lnTo>
                      <a:pt x="7269" y="14239"/>
                    </a:lnTo>
                    <a:lnTo>
                      <a:pt x="7139" y="14469"/>
                    </a:lnTo>
                    <a:lnTo>
                      <a:pt x="7009" y="14469"/>
                    </a:lnTo>
                    <a:lnTo>
                      <a:pt x="6879" y="14699"/>
                    </a:lnTo>
                    <a:lnTo>
                      <a:pt x="6750" y="14699"/>
                    </a:lnTo>
                    <a:lnTo>
                      <a:pt x="6620" y="14928"/>
                    </a:lnTo>
                    <a:lnTo>
                      <a:pt x="6490" y="14928"/>
                    </a:lnTo>
                    <a:lnTo>
                      <a:pt x="6490" y="15158"/>
                    </a:lnTo>
                    <a:lnTo>
                      <a:pt x="6360" y="15158"/>
                    </a:lnTo>
                    <a:lnTo>
                      <a:pt x="6360" y="15388"/>
                    </a:lnTo>
                    <a:lnTo>
                      <a:pt x="6101" y="15388"/>
                    </a:lnTo>
                    <a:lnTo>
                      <a:pt x="6101" y="15617"/>
                    </a:lnTo>
                    <a:lnTo>
                      <a:pt x="5841" y="16077"/>
                    </a:lnTo>
                    <a:lnTo>
                      <a:pt x="5841" y="16306"/>
                    </a:lnTo>
                    <a:lnTo>
                      <a:pt x="5711" y="16306"/>
                    </a:lnTo>
                    <a:lnTo>
                      <a:pt x="5581" y="16536"/>
                    </a:lnTo>
                    <a:lnTo>
                      <a:pt x="5581" y="16766"/>
                    </a:lnTo>
                    <a:lnTo>
                      <a:pt x="5452" y="16766"/>
                    </a:lnTo>
                    <a:lnTo>
                      <a:pt x="5452" y="17225"/>
                    </a:lnTo>
                    <a:lnTo>
                      <a:pt x="5322" y="17225"/>
                    </a:lnTo>
                    <a:lnTo>
                      <a:pt x="5322" y="18144"/>
                    </a:lnTo>
                    <a:lnTo>
                      <a:pt x="5192" y="18144"/>
                    </a:lnTo>
                    <a:lnTo>
                      <a:pt x="5192" y="19981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6" name="Google Shape;466;p42"/>
              <p:cNvSpPr/>
              <p:nvPr/>
            </p:nvSpPr>
            <p:spPr>
              <a:xfrm>
                <a:off x="13342" y="11378"/>
                <a:ext cx="4377" cy="3650"/>
              </a:xfrm>
              <a:custGeom>
                <a:rect b="b" l="l" r="r" t="t"/>
                <a:pathLst>
                  <a:path extrusionOk="0" h="20000" w="20000">
                    <a:moveTo>
                      <a:pt x="2921" y="1048"/>
                    </a:moveTo>
                    <a:lnTo>
                      <a:pt x="8763" y="1048"/>
                    </a:lnTo>
                    <a:lnTo>
                      <a:pt x="9249" y="0"/>
                    </a:lnTo>
                    <a:lnTo>
                      <a:pt x="13144" y="0"/>
                    </a:lnTo>
                    <a:lnTo>
                      <a:pt x="13144" y="1048"/>
                    </a:lnTo>
                    <a:lnTo>
                      <a:pt x="14604" y="1048"/>
                    </a:lnTo>
                    <a:lnTo>
                      <a:pt x="15091" y="2096"/>
                    </a:lnTo>
                    <a:lnTo>
                      <a:pt x="17525" y="2096"/>
                    </a:lnTo>
                    <a:lnTo>
                      <a:pt x="17525" y="3144"/>
                    </a:lnTo>
                    <a:lnTo>
                      <a:pt x="18499" y="3144"/>
                    </a:lnTo>
                    <a:lnTo>
                      <a:pt x="18499" y="4192"/>
                    </a:lnTo>
                    <a:lnTo>
                      <a:pt x="18986" y="4192"/>
                    </a:lnTo>
                    <a:lnTo>
                      <a:pt x="18986" y="5240"/>
                    </a:lnTo>
                    <a:lnTo>
                      <a:pt x="19473" y="5240"/>
                    </a:lnTo>
                    <a:lnTo>
                      <a:pt x="19473" y="7336"/>
                    </a:lnTo>
                    <a:lnTo>
                      <a:pt x="19959" y="8384"/>
                    </a:lnTo>
                    <a:lnTo>
                      <a:pt x="19959" y="12576"/>
                    </a:lnTo>
                    <a:lnTo>
                      <a:pt x="19473" y="12576"/>
                    </a:lnTo>
                    <a:lnTo>
                      <a:pt x="19473" y="13624"/>
                    </a:lnTo>
                    <a:lnTo>
                      <a:pt x="18499" y="15721"/>
                    </a:lnTo>
                    <a:lnTo>
                      <a:pt x="18012" y="15721"/>
                    </a:lnTo>
                    <a:lnTo>
                      <a:pt x="18012" y="16769"/>
                    </a:lnTo>
                    <a:lnTo>
                      <a:pt x="16552" y="16769"/>
                    </a:lnTo>
                    <a:lnTo>
                      <a:pt x="16065" y="17817"/>
                    </a:lnTo>
                    <a:lnTo>
                      <a:pt x="9736" y="17817"/>
                    </a:lnTo>
                    <a:lnTo>
                      <a:pt x="9249" y="18865"/>
                    </a:lnTo>
                    <a:lnTo>
                      <a:pt x="8276" y="18865"/>
                    </a:lnTo>
                    <a:lnTo>
                      <a:pt x="7789" y="19913"/>
                    </a:lnTo>
                    <a:lnTo>
                      <a:pt x="6329" y="19913"/>
                    </a:lnTo>
                    <a:lnTo>
                      <a:pt x="5842" y="18865"/>
                    </a:lnTo>
                    <a:lnTo>
                      <a:pt x="2921" y="18865"/>
                    </a:lnTo>
                    <a:lnTo>
                      <a:pt x="2434" y="17817"/>
                    </a:lnTo>
                    <a:lnTo>
                      <a:pt x="1947" y="17817"/>
                    </a:lnTo>
                    <a:lnTo>
                      <a:pt x="1460" y="16769"/>
                    </a:lnTo>
                    <a:lnTo>
                      <a:pt x="974" y="16769"/>
                    </a:lnTo>
                    <a:lnTo>
                      <a:pt x="974" y="15721"/>
                    </a:lnTo>
                    <a:lnTo>
                      <a:pt x="487" y="15721"/>
                    </a:lnTo>
                    <a:lnTo>
                      <a:pt x="487" y="13624"/>
                    </a:lnTo>
                    <a:lnTo>
                      <a:pt x="0" y="12576"/>
                    </a:lnTo>
                    <a:lnTo>
                      <a:pt x="0" y="11528"/>
                    </a:lnTo>
                    <a:lnTo>
                      <a:pt x="487" y="10480"/>
                    </a:lnTo>
                    <a:lnTo>
                      <a:pt x="487" y="8384"/>
                    </a:lnTo>
                    <a:lnTo>
                      <a:pt x="974" y="7336"/>
                    </a:lnTo>
                    <a:lnTo>
                      <a:pt x="974" y="6288"/>
                    </a:lnTo>
                    <a:lnTo>
                      <a:pt x="1460" y="6288"/>
                    </a:lnTo>
                    <a:lnTo>
                      <a:pt x="1460" y="3144"/>
                    </a:lnTo>
                    <a:lnTo>
                      <a:pt x="1947" y="2096"/>
                    </a:lnTo>
                    <a:lnTo>
                      <a:pt x="2921" y="1048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67" name="Google Shape;467;p42"/>
            <p:cNvGrpSpPr/>
            <p:nvPr/>
          </p:nvGrpSpPr>
          <p:grpSpPr>
            <a:xfrm>
              <a:off x="7614" y="12531"/>
              <a:ext cx="2253" cy="1261"/>
              <a:chOff x="0" y="0"/>
              <a:chExt cx="20000" cy="19999"/>
            </a:xfrm>
          </p:grpSpPr>
          <p:grpSp>
            <p:nvGrpSpPr>
              <p:cNvPr id="468" name="Google Shape;468;p42"/>
              <p:cNvGrpSpPr/>
              <p:nvPr/>
            </p:nvGrpSpPr>
            <p:grpSpPr>
              <a:xfrm>
                <a:off x="0" y="95"/>
                <a:ext cx="20000" cy="19904"/>
                <a:chOff x="0" y="0"/>
                <a:chExt cx="20000" cy="19999"/>
              </a:xfrm>
            </p:grpSpPr>
            <p:sp>
              <p:nvSpPr>
                <p:cNvPr id="469" name="Google Shape;469;p42"/>
                <p:cNvSpPr txBox="1"/>
                <p:nvPr/>
              </p:nvSpPr>
              <p:spPr>
                <a:xfrm>
                  <a:off x="0" y="0"/>
                  <a:ext cx="20000" cy="19729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0" name="Google Shape;470;p42"/>
                <p:cNvSpPr/>
                <p:nvPr/>
              </p:nvSpPr>
              <p:spPr>
                <a:xfrm>
                  <a:off x="10466" y="15203"/>
                  <a:ext cx="3311" cy="4605"/>
                </a:xfrm>
                <a:custGeom>
                  <a:rect b="b" l="l" r="r" t="t"/>
                  <a:pathLst>
                    <a:path extrusionOk="0" h="20000" w="20000">
                      <a:moveTo>
                        <a:pt x="0" y="0"/>
                      </a:moveTo>
                      <a:lnTo>
                        <a:pt x="643" y="830"/>
                      </a:lnTo>
                      <a:lnTo>
                        <a:pt x="1287" y="830"/>
                      </a:lnTo>
                      <a:lnTo>
                        <a:pt x="1930" y="1661"/>
                      </a:lnTo>
                      <a:lnTo>
                        <a:pt x="2574" y="1661"/>
                      </a:lnTo>
                      <a:lnTo>
                        <a:pt x="3861" y="3322"/>
                      </a:lnTo>
                      <a:lnTo>
                        <a:pt x="4504" y="3322"/>
                      </a:lnTo>
                      <a:lnTo>
                        <a:pt x="5147" y="4152"/>
                      </a:lnTo>
                      <a:lnTo>
                        <a:pt x="6434" y="4152"/>
                      </a:lnTo>
                      <a:lnTo>
                        <a:pt x="7078" y="4983"/>
                      </a:lnTo>
                      <a:lnTo>
                        <a:pt x="12225" y="5813"/>
                      </a:lnTo>
                      <a:lnTo>
                        <a:pt x="13512" y="5813"/>
                      </a:lnTo>
                      <a:lnTo>
                        <a:pt x="14155" y="7474"/>
                      </a:lnTo>
                      <a:lnTo>
                        <a:pt x="14155" y="8304"/>
                      </a:lnTo>
                      <a:lnTo>
                        <a:pt x="15442" y="9965"/>
                      </a:lnTo>
                      <a:lnTo>
                        <a:pt x="15442" y="10796"/>
                      </a:lnTo>
                      <a:lnTo>
                        <a:pt x="16086" y="10796"/>
                      </a:lnTo>
                      <a:lnTo>
                        <a:pt x="16729" y="11626"/>
                      </a:lnTo>
                      <a:lnTo>
                        <a:pt x="16729" y="12457"/>
                      </a:lnTo>
                      <a:lnTo>
                        <a:pt x="17373" y="12457"/>
                      </a:lnTo>
                      <a:lnTo>
                        <a:pt x="17373" y="13287"/>
                      </a:lnTo>
                      <a:lnTo>
                        <a:pt x="18016" y="13287"/>
                      </a:lnTo>
                      <a:lnTo>
                        <a:pt x="18016" y="14118"/>
                      </a:lnTo>
                      <a:lnTo>
                        <a:pt x="18660" y="14118"/>
                      </a:lnTo>
                      <a:lnTo>
                        <a:pt x="18660" y="15779"/>
                      </a:lnTo>
                      <a:lnTo>
                        <a:pt x="19303" y="15779"/>
                      </a:lnTo>
                      <a:lnTo>
                        <a:pt x="19303" y="18270"/>
                      </a:lnTo>
                      <a:lnTo>
                        <a:pt x="19946" y="18270"/>
                      </a:lnTo>
                      <a:lnTo>
                        <a:pt x="19946" y="19931"/>
                      </a:lnTo>
                      <a:lnTo>
                        <a:pt x="19303" y="19931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1" name="Google Shape;471;p42"/>
                <p:cNvSpPr/>
                <p:nvPr/>
              </p:nvSpPr>
              <p:spPr>
                <a:xfrm>
                  <a:off x="13449" y="11378"/>
                  <a:ext cx="4909" cy="4223"/>
                </a:xfrm>
                <a:custGeom>
                  <a:rect b="b" l="l" r="r" t="t"/>
                  <a:pathLst>
                    <a:path extrusionOk="0" h="20000" w="20000">
                      <a:moveTo>
                        <a:pt x="14756" y="2717"/>
                      </a:moveTo>
                      <a:lnTo>
                        <a:pt x="10416" y="2717"/>
                      </a:lnTo>
                      <a:lnTo>
                        <a:pt x="9548" y="1811"/>
                      </a:lnTo>
                      <a:lnTo>
                        <a:pt x="6944" y="906"/>
                      </a:lnTo>
                      <a:lnTo>
                        <a:pt x="6076" y="0"/>
                      </a:lnTo>
                      <a:lnTo>
                        <a:pt x="3472" y="0"/>
                      </a:lnTo>
                      <a:lnTo>
                        <a:pt x="3472" y="906"/>
                      </a:lnTo>
                      <a:lnTo>
                        <a:pt x="2604" y="906"/>
                      </a:lnTo>
                      <a:lnTo>
                        <a:pt x="2604" y="1811"/>
                      </a:lnTo>
                      <a:lnTo>
                        <a:pt x="2170" y="1811"/>
                      </a:lnTo>
                      <a:lnTo>
                        <a:pt x="1736" y="2717"/>
                      </a:lnTo>
                      <a:lnTo>
                        <a:pt x="1302" y="2717"/>
                      </a:lnTo>
                      <a:lnTo>
                        <a:pt x="1302" y="3623"/>
                      </a:lnTo>
                      <a:lnTo>
                        <a:pt x="434" y="5434"/>
                      </a:lnTo>
                      <a:lnTo>
                        <a:pt x="434" y="6340"/>
                      </a:lnTo>
                      <a:lnTo>
                        <a:pt x="0" y="6340"/>
                      </a:lnTo>
                      <a:lnTo>
                        <a:pt x="0" y="10868"/>
                      </a:lnTo>
                      <a:lnTo>
                        <a:pt x="434" y="11774"/>
                      </a:lnTo>
                      <a:lnTo>
                        <a:pt x="868" y="11774"/>
                      </a:lnTo>
                      <a:lnTo>
                        <a:pt x="1302" y="12679"/>
                      </a:lnTo>
                      <a:lnTo>
                        <a:pt x="2170" y="13585"/>
                      </a:lnTo>
                      <a:lnTo>
                        <a:pt x="2604" y="14491"/>
                      </a:lnTo>
                      <a:lnTo>
                        <a:pt x="3038" y="14491"/>
                      </a:lnTo>
                      <a:lnTo>
                        <a:pt x="3472" y="15396"/>
                      </a:lnTo>
                      <a:lnTo>
                        <a:pt x="4340" y="15396"/>
                      </a:lnTo>
                      <a:lnTo>
                        <a:pt x="4774" y="16302"/>
                      </a:lnTo>
                      <a:lnTo>
                        <a:pt x="5208" y="16302"/>
                      </a:lnTo>
                      <a:lnTo>
                        <a:pt x="5642" y="17208"/>
                      </a:lnTo>
                      <a:lnTo>
                        <a:pt x="7378" y="17208"/>
                      </a:lnTo>
                      <a:lnTo>
                        <a:pt x="7812" y="18113"/>
                      </a:lnTo>
                      <a:lnTo>
                        <a:pt x="8246" y="18113"/>
                      </a:lnTo>
                      <a:lnTo>
                        <a:pt x="8680" y="19019"/>
                      </a:lnTo>
                      <a:lnTo>
                        <a:pt x="9114" y="19019"/>
                      </a:lnTo>
                      <a:lnTo>
                        <a:pt x="9114" y="19925"/>
                      </a:lnTo>
                      <a:lnTo>
                        <a:pt x="13020" y="19925"/>
                      </a:lnTo>
                      <a:lnTo>
                        <a:pt x="13454" y="19019"/>
                      </a:lnTo>
                      <a:lnTo>
                        <a:pt x="14756" y="19019"/>
                      </a:lnTo>
                      <a:lnTo>
                        <a:pt x="15190" y="18113"/>
                      </a:lnTo>
                      <a:lnTo>
                        <a:pt x="16058" y="18113"/>
                      </a:lnTo>
                      <a:lnTo>
                        <a:pt x="16492" y="17208"/>
                      </a:lnTo>
                      <a:lnTo>
                        <a:pt x="17360" y="17208"/>
                      </a:lnTo>
                      <a:lnTo>
                        <a:pt x="18228" y="15396"/>
                      </a:lnTo>
                      <a:lnTo>
                        <a:pt x="18662" y="15396"/>
                      </a:lnTo>
                      <a:lnTo>
                        <a:pt x="19964" y="12679"/>
                      </a:lnTo>
                      <a:lnTo>
                        <a:pt x="19964" y="7245"/>
                      </a:lnTo>
                      <a:lnTo>
                        <a:pt x="19530" y="7245"/>
                      </a:lnTo>
                      <a:lnTo>
                        <a:pt x="19530" y="6340"/>
                      </a:lnTo>
                      <a:lnTo>
                        <a:pt x="17794" y="6340"/>
                      </a:lnTo>
                      <a:lnTo>
                        <a:pt x="17360" y="5434"/>
                      </a:lnTo>
                      <a:lnTo>
                        <a:pt x="16058" y="5434"/>
                      </a:lnTo>
                      <a:lnTo>
                        <a:pt x="16058" y="4528"/>
                      </a:lnTo>
                      <a:lnTo>
                        <a:pt x="15624" y="4528"/>
                      </a:lnTo>
                      <a:lnTo>
                        <a:pt x="15190" y="3623"/>
                      </a:lnTo>
                      <a:lnTo>
                        <a:pt x="14756" y="3623"/>
                      </a:lnTo>
                      <a:lnTo>
                        <a:pt x="14756" y="2717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2" name="Google Shape;472;p42"/>
                <p:cNvSpPr/>
                <p:nvPr/>
              </p:nvSpPr>
              <p:spPr>
                <a:xfrm>
                  <a:off x="27" y="3347"/>
                  <a:ext cx="16413" cy="16652"/>
                </a:xfrm>
                <a:custGeom>
                  <a:rect b="b" l="l" r="r" t="t"/>
                  <a:pathLst>
                    <a:path extrusionOk="0" h="20000" w="20000">
                      <a:moveTo>
                        <a:pt x="0" y="7120"/>
                      </a:moveTo>
                      <a:lnTo>
                        <a:pt x="1168" y="7120"/>
                      </a:lnTo>
                      <a:lnTo>
                        <a:pt x="1168" y="6890"/>
                      </a:lnTo>
                      <a:lnTo>
                        <a:pt x="1558" y="6890"/>
                      </a:lnTo>
                      <a:lnTo>
                        <a:pt x="1428" y="6890"/>
                      </a:lnTo>
                      <a:lnTo>
                        <a:pt x="1558" y="6890"/>
                      </a:lnTo>
                      <a:lnTo>
                        <a:pt x="1558" y="6660"/>
                      </a:lnTo>
                      <a:lnTo>
                        <a:pt x="1817" y="6201"/>
                      </a:lnTo>
                      <a:lnTo>
                        <a:pt x="1947" y="6201"/>
                      </a:lnTo>
                      <a:lnTo>
                        <a:pt x="2077" y="5971"/>
                      </a:lnTo>
                      <a:lnTo>
                        <a:pt x="2207" y="5971"/>
                      </a:lnTo>
                      <a:lnTo>
                        <a:pt x="2336" y="5742"/>
                      </a:lnTo>
                      <a:lnTo>
                        <a:pt x="2726" y="5742"/>
                      </a:lnTo>
                      <a:lnTo>
                        <a:pt x="2985" y="5512"/>
                      </a:lnTo>
                      <a:lnTo>
                        <a:pt x="3115" y="5512"/>
                      </a:lnTo>
                      <a:lnTo>
                        <a:pt x="3375" y="5742"/>
                      </a:lnTo>
                      <a:lnTo>
                        <a:pt x="5062" y="5742"/>
                      </a:lnTo>
                      <a:lnTo>
                        <a:pt x="5192" y="5512"/>
                      </a:lnTo>
                      <a:lnTo>
                        <a:pt x="5711" y="5512"/>
                      </a:lnTo>
                      <a:lnTo>
                        <a:pt x="5971" y="5282"/>
                      </a:lnTo>
                      <a:lnTo>
                        <a:pt x="6360" y="5282"/>
                      </a:lnTo>
                      <a:lnTo>
                        <a:pt x="6490" y="5053"/>
                      </a:lnTo>
                      <a:lnTo>
                        <a:pt x="6620" y="5053"/>
                      </a:lnTo>
                      <a:lnTo>
                        <a:pt x="6620" y="4823"/>
                      </a:lnTo>
                      <a:lnTo>
                        <a:pt x="7009" y="4823"/>
                      </a:lnTo>
                      <a:lnTo>
                        <a:pt x="7139" y="4593"/>
                      </a:lnTo>
                      <a:lnTo>
                        <a:pt x="7399" y="4593"/>
                      </a:lnTo>
                      <a:lnTo>
                        <a:pt x="7528" y="4364"/>
                      </a:lnTo>
                      <a:lnTo>
                        <a:pt x="7788" y="4364"/>
                      </a:lnTo>
                      <a:lnTo>
                        <a:pt x="7918" y="4134"/>
                      </a:lnTo>
                      <a:lnTo>
                        <a:pt x="8048" y="4134"/>
                      </a:lnTo>
                      <a:lnTo>
                        <a:pt x="8048" y="3904"/>
                      </a:lnTo>
                      <a:lnTo>
                        <a:pt x="8177" y="3904"/>
                      </a:lnTo>
                      <a:lnTo>
                        <a:pt x="8177" y="3675"/>
                      </a:lnTo>
                      <a:lnTo>
                        <a:pt x="8307" y="3675"/>
                      </a:lnTo>
                      <a:lnTo>
                        <a:pt x="8437" y="3445"/>
                      </a:lnTo>
                      <a:lnTo>
                        <a:pt x="8567" y="3445"/>
                      </a:lnTo>
                      <a:lnTo>
                        <a:pt x="8567" y="3215"/>
                      </a:lnTo>
                      <a:lnTo>
                        <a:pt x="8697" y="3215"/>
                      </a:lnTo>
                      <a:lnTo>
                        <a:pt x="8697" y="2986"/>
                      </a:lnTo>
                      <a:lnTo>
                        <a:pt x="8826" y="2986"/>
                      </a:lnTo>
                      <a:lnTo>
                        <a:pt x="8826" y="2756"/>
                      </a:lnTo>
                      <a:lnTo>
                        <a:pt x="8956" y="2756"/>
                      </a:lnTo>
                      <a:lnTo>
                        <a:pt x="8956" y="2526"/>
                      </a:lnTo>
                      <a:lnTo>
                        <a:pt x="9346" y="1837"/>
                      </a:lnTo>
                      <a:lnTo>
                        <a:pt x="9475" y="1837"/>
                      </a:lnTo>
                      <a:lnTo>
                        <a:pt x="9475" y="1608"/>
                      </a:lnTo>
                      <a:lnTo>
                        <a:pt x="9605" y="1608"/>
                      </a:lnTo>
                      <a:lnTo>
                        <a:pt x="9605" y="1378"/>
                      </a:lnTo>
                      <a:lnTo>
                        <a:pt x="9735" y="1378"/>
                      </a:lnTo>
                      <a:lnTo>
                        <a:pt x="9735" y="1148"/>
                      </a:lnTo>
                      <a:lnTo>
                        <a:pt x="9995" y="1148"/>
                      </a:lnTo>
                      <a:lnTo>
                        <a:pt x="10124" y="919"/>
                      </a:lnTo>
                      <a:lnTo>
                        <a:pt x="10384" y="919"/>
                      </a:lnTo>
                      <a:lnTo>
                        <a:pt x="10514" y="689"/>
                      </a:lnTo>
                      <a:lnTo>
                        <a:pt x="11812" y="689"/>
                      </a:lnTo>
                      <a:lnTo>
                        <a:pt x="11812" y="459"/>
                      </a:lnTo>
                      <a:lnTo>
                        <a:pt x="11942" y="459"/>
                      </a:lnTo>
                      <a:lnTo>
                        <a:pt x="11942" y="230"/>
                      </a:lnTo>
                      <a:lnTo>
                        <a:pt x="12201" y="230"/>
                      </a:lnTo>
                      <a:lnTo>
                        <a:pt x="12201" y="0"/>
                      </a:lnTo>
                      <a:lnTo>
                        <a:pt x="12201" y="689"/>
                      </a:lnTo>
                      <a:lnTo>
                        <a:pt x="12331" y="919"/>
                      </a:lnTo>
                      <a:lnTo>
                        <a:pt x="12331" y="1148"/>
                      </a:lnTo>
                      <a:lnTo>
                        <a:pt x="12591" y="1608"/>
                      </a:lnTo>
                      <a:lnTo>
                        <a:pt x="12591" y="1837"/>
                      </a:lnTo>
                      <a:lnTo>
                        <a:pt x="12720" y="1837"/>
                      </a:lnTo>
                      <a:lnTo>
                        <a:pt x="12720" y="2067"/>
                      </a:lnTo>
                      <a:lnTo>
                        <a:pt x="12850" y="2067"/>
                      </a:lnTo>
                      <a:lnTo>
                        <a:pt x="12980" y="2297"/>
                      </a:lnTo>
                      <a:lnTo>
                        <a:pt x="13110" y="2297"/>
                      </a:lnTo>
                      <a:lnTo>
                        <a:pt x="13110" y="2526"/>
                      </a:lnTo>
                      <a:lnTo>
                        <a:pt x="15576" y="2526"/>
                      </a:lnTo>
                      <a:lnTo>
                        <a:pt x="15706" y="2297"/>
                      </a:lnTo>
                      <a:lnTo>
                        <a:pt x="16095" y="2297"/>
                      </a:lnTo>
                      <a:lnTo>
                        <a:pt x="16225" y="2067"/>
                      </a:lnTo>
                      <a:lnTo>
                        <a:pt x="18302" y="2067"/>
                      </a:lnTo>
                      <a:lnTo>
                        <a:pt x="18432" y="2297"/>
                      </a:lnTo>
                      <a:lnTo>
                        <a:pt x="18561" y="2297"/>
                      </a:lnTo>
                      <a:lnTo>
                        <a:pt x="19081" y="3215"/>
                      </a:lnTo>
                      <a:lnTo>
                        <a:pt x="19340" y="3215"/>
                      </a:lnTo>
                      <a:lnTo>
                        <a:pt x="19340" y="3445"/>
                      </a:lnTo>
                      <a:lnTo>
                        <a:pt x="19989" y="3445"/>
                      </a:lnTo>
                      <a:lnTo>
                        <a:pt x="19859" y="3675"/>
                      </a:lnTo>
                      <a:lnTo>
                        <a:pt x="19859" y="3904"/>
                      </a:lnTo>
                      <a:lnTo>
                        <a:pt x="19600" y="3904"/>
                      </a:lnTo>
                      <a:lnTo>
                        <a:pt x="19600" y="4134"/>
                      </a:lnTo>
                      <a:lnTo>
                        <a:pt x="19340" y="4593"/>
                      </a:lnTo>
                      <a:lnTo>
                        <a:pt x="19340" y="4823"/>
                      </a:lnTo>
                      <a:lnTo>
                        <a:pt x="19210" y="4823"/>
                      </a:lnTo>
                      <a:lnTo>
                        <a:pt x="19081" y="5053"/>
                      </a:lnTo>
                      <a:lnTo>
                        <a:pt x="19081" y="5282"/>
                      </a:lnTo>
                      <a:lnTo>
                        <a:pt x="18951" y="5282"/>
                      </a:lnTo>
                      <a:lnTo>
                        <a:pt x="18951" y="5512"/>
                      </a:lnTo>
                      <a:lnTo>
                        <a:pt x="18691" y="5512"/>
                      </a:lnTo>
                      <a:lnTo>
                        <a:pt x="18691" y="5742"/>
                      </a:lnTo>
                      <a:lnTo>
                        <a:pt x="16744" y="5742"/>
                      </a:lnTo>
                      <a:lnTo>
                        <a:pt x="16614" y="5971"/>
                      </a:lnTo>
                      <a:lnTo>
                        <a:pt x="16485" y="5971"/>
                      </a:lnTo>
                      <a:lnTo>
                        <a:pt x="16485" y="6201"/>
                      </a:lnTo>
                      <a:lnTo>
                        <a:pt x="16355" y="6201"/>
                      </a:lnTo>
                      <a:lnTo>
                        <a:pt x="16095" y="6660"/>
                      </a:lnTo>
                      <a:lnTo>
                        <a:pt x="15965" y="6660"/>
                      </a:lnTo>
                      <a:lnTo>
                        <a:pt x="15965" y="6890"/>
                      </a:lnTo>
                      <a:lnTo>
                        <a:pt x="15836" y="6890"/>
                      </a:lnTo>
                      <a:lnTo>
                        <a:pt x="15836" y="7120"/>
                      </a:lnTo>
                      <a:lnTo>
                        <a:pt x="15706" y="7120"/>
                      </a:lnTo>
                      <a:lnTo>
                        <a:pt x="15706" y="7349"/>
                      </a:lnTo>
                      <a:lnTo>
                        <a:pt x="15576" y="7349"/>
                      </a:lnTo>
                      <a:lnTo>
                        <a:pt x="15576" y="7579"/>
                      </a:lnTo>
                      <a:lnTo>
                        <a:pt x="15446" y="7579"/>
                      </a:lnTo>
                      <a:lnTo>
                        <a:pt x="15316" y="7809"/>
                      </a:lnTo>
                      <a:lnTo>
                        <a:pt x="15316" y="8038"/>
                      </a:lnTo>
                      <a:lnTo>
                        <a:pt x="15187" y="8038"/>
                      </a:lnTo>
                      <a:lnTo>
                        <a:pt x="15187" y="8268"/>
                      </a:lnTo>
                      <a:lnTo>
                        <a:pt x="15057" y="8268"/>
                      </a:lnTo>
                      <a:lnTo>
                        <a:pt x="15057" y="8498"/>
                      </a:lnTo>
                      <a:lnTo>
                        <a:pt x="14927" y="8498"/>
                      </a:lnTo>
                      <a:lnTo>
                        <a:pt x="14797" y="8727"/>
                      </a:lnTo>
                      <a:lnTo>
                        <a:pt x="14667" y="8727"/>
                      </a:lnTo>
                      <a:lnTo>
                        <a:pt x="14667" y="9187"/>
                      </a:lnTo>
                      <a:lnTo>
                        <a:pt x="14538" y="9187"/>
                      </a:lnTo>
                      <a:lnTo>
                        <a:pt x="14538" y="9416"/>
                      </a:lnTo>
                      <a:lnTo>
                        <a:pt x="14408" y="9646"/>
                      </a:lnTo>
                      <a:lnTo>
                        <a:pt x="14408" y="10105"/>
                      </a:lnTo>
                      <a:lnTo>
                        <a:pt x="14278" y="10105"/>
                      </a:lnTo>
                      <a:lnTo>
                        <a:pt x="14278" y="12172"/>
                      </a:lnTo>
                      <a:lnTo>
                        <a:pt x="14148" y="12172"/>
                      </a:lnTo>
                      <a:lnTo>
                        <a:pt x="14148" y="12861"/>
                      </a:lnTo>
                      <a:lnTo>
                        <a:pt x="14018" y="12861"/>
                      </a:lnTo>
                      <a:lnTo>
                        <a:pt x="14018" y="13091"/>
                      </a:lnTo>
                      <a:lnTo>
                        <a:pt x="13759" y="13550"/>
                      </a:lnTo>
                      <a:lnTo>
                        <a:pt x="13629" y="13550"/>
                      </a:lnTo>
                      <a:lnTo>
                        <a:pt x="13629" y="13780"/>
                      </a:lnTo>
                      <a:lnTo>
                        <a:pt x="13369" y="13780"/>
                      </a:lnTo>
                      <a:lnTo>
                        <a:pt x="13369" y="14010"/>
                      </a:lnTo>
                      <a:lnTo>
                        <a:pt x="13110" y="14010"/>
                      </a:lnTo>
                      <a:lnTo>
                        <a:pt x="13110" y="14239"/>
                      </a:lnTo>
                      <a:lnTo>
                        <a:pt x="12720" y="14239"/>
                      </a:lnTo>
                      <a:lnTo>
                        <a:pt x="12591" y="14469"/>
                      </a:lnTo>
                      <a:lnTo>
                        <a:pt x="9995" y="14469"/>
                      </a:lnTo>
                      <a:lnTo>
                        <a:pt x="9735" y="14239"/>
                      </a:lnTo>
                      <a:lnTo>
                        <a:pt x="9216" y="14239"/>
                      </a:lnTo>
                      <a:lnTo>
                        <a:pt x="8956" y="14010"/>
                      </a:lnTo>
                      <a:lnTo>
                        <a:pt x="8307" y="14010"/>
                      </a:lnTo>
                      <a:lnTo>
                        <a:pt x="8177" y="13780"/>
                      </a:lnTo>
                      <a:lnTo>
                        <a:pt x="7788" y="13780"/>
                      </a:lnTo>
                      <a:lnTo>
                        <a:pt x="7788" y="14010"/>
                      </a:lnTo>
                      <a:lnTo>
                        <a:pt x="7528" y="14010"/>
                      </a:lnTo>
                      <a:lnTo>
                        <a:pt x="7399" y="14239"/>
                      </a:lnTo>
                      <a:lnTo>
                        <a:pt x="7269" y="14239"/>
                      </a:lnTo>
                      <a:lnTo>
                        <a:pt x="7139" y="14469"/>
                      </a:lnTo>
                      <a:lnTo>
                        <a:pt x="7009" y="14469"/>
                      </a:lnTo>
                      <a:lnTo>
                        <a:pt x="6879" y="14699"/>
                      </a:lnTo>
                      <a:lnTo>
                        <a:pt x="6750" y="14699"/>
                      </a:lnTo>
                      <a:lnTo>
                        <a:pt x="6620" y="14928"/>
                      </a:lnTo>
                      <a:lnTo>
                        <a:pt x="6490" y="14928"/>
                      </a:lnTo>
                      <a:lnTo>
                        <a:pt x="6490" y="15158"/>
                      </a:lnTo>
                      <a:lnTo>
                        <a:pt x="6360" y="15158"/>
                      </a:lnTo>
                      <a:lnTo>
                        <a:pt x="6360" y="15388"/>
                      </a:lnTo>
                      <a:lnTo>
                        <a:pt x="6101" y="15388"/>
                      </a:lnTo>
                      <a:lnTo>
                        <a:pt x="6101" y="15617"/>
                      </a:lnTo>
                      <a:lnTo>
                        <a:pt x="5841" y="16077"/>
                      </a:lnTo>
                      <a:lnTo>
                        <a:pt x="5841" y="16306"/>
                      </a:lnTo>
                      <a:lnTo>
                        <a:pt x="5711" y="16306"/>
                      </a:lnTo>
                      <a:lnTo>
                        <a:pt x="5581" y="16536"/>
                      </a:lnTo>
                      <a:lnTo>
                        <a:pt x="5581" y="16766"/>
                      </a:lnTo>
                      <a:lnTo>
                        <a:pt x="5452" y="16766"/>
                      </a:lnTo>
                      <a:lnTo>
                        <a:pt x="5452" y="17225"/>
                      </a:lnTo>
                      <a:lnTo>
                        <a:pt x="5322" y="17225"/>
                      </a:lnTo>
                      <a:lnTo>
                        <a:pt x="5322" y="18144"/>
                      </a:lnTo>
                      <a:lnTo>
                        <a:pt x="5192" y="18144"/>
                      </a:lnTo>
                      <a:lnTo>
                        <a:pt x="5192" y="19981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473" name="Google Shape;473;p42"/>
              <p:cNvGrpSpPr/>
              <p:nvPr/>
            </p:nvGrpSpPr>
            <p:grpSpPr>
              <a:xfrm>
                <a:off x="0" y="0"/>
                <a:ext cx="20000" cy="19809"/>
                <a:chOff x="0" y="0"/>
                <a:chExt cx="20000" cy="20000"/>
              </a:xfrm>
            </p:grpSpPr>
            <p:sp>
              <p:nvSpPr>
                <p:cNvPr id="474" name="Google Shape;474;p42"/>
                <p:cNvSpPr txBox="1"/>
                <p:nvPr/>
              </p:nvSpPr>
              <p:spPr>
                <a:xfrm>
                  <a:off x="0" y="96"/>
                  <a:ext cx="20000" cy="19823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5" name="Google Shape;475;p42"/>
                <p:cNvSpPr/>
                <p:nvPr/>
              </p:nvSpPr>
              <p:spPr>
                <a:xfrm>
                  <a:off x="27" y="0"/>
                  <a:ext cx="10981" cy="9624"/>
                </a:xfrm>
                <a:custGeom>
                  <a:rect b="b" l="l" r="r" t="t"/>
                  <a:pathLst>
                    <a:path extrusionOk="0" h="20000" w="20000">
                      <a:moveTo>
                        <a:pt x="0" y="19567"/>
                      </a:moveTo>
                      <a:lnTo>
                        <a:pt x="194" y="19567"/>
                      </a:lnTo>
                      <a:lnTo>
                        <a:pt x="1358" y="19967"/>
                      </a:lnTo>
                      <a:lnTo>
                        <a:pt x="3492" y="19967"/>
                      </a:lnTo>
                      <a:lnTo>
                        <a:pt x="3492" y="19567"/>
                      </a:lnTo>
                      <a:lnTo>
                        <a:pt x="3880" y="18769"/>
                      </a:lnTo>
                      <a:lnTo>
                        <a:pt x="3880" y="18369"/>
                      </a:lnTo>
                      <a:lnTo>
                        <a:pt x="4074" y="18369"/>
                      </a:lnTo>
                      <a:lnTo>
                        <a:pt x="4268" y="17970"/>
                      </a:lnTo>
                      <a:lnTo>
                        <a:pt x="4268" y="17571"/>
                      </a:lnTo>
                      <a:lnTo>
                        <a:pt x="4462" y="17571"/>
                      </a:lnTo>
                      <a:lnTo>
                        <a:pt x="4850" y="16772"/>
                      </a:lnTo>
                      <a:lnTo>
                        <a:pt x="5432" y="16772"/>
                      </a:lnTo>
                      <a:lnTo>
                        <a:pt x="5627" y="16373"/>
                      </a:lnTo>
                      <a:lnTo>
                        <a:pt x="6015" y="16373"/>
                      </a:lnTo>
                      <a:lnTo>
                        <a:pt x="6403" y="15973"/>
                      </a:lnTo>
                      <a:lnTo>
                        <a:pt x="9313" y="15973"/>
                      </a:lnTo>
                      <a:lnTo>
                        <a:pt x="9701" y="15574"/>
                      </a:lnTo>
                      <a:lnTo>
                        <a:pt x="9895" y="15574"/>
                      </a:lnTo>
                      <a:lnTo>
                        <a:pt x="9895" y="15175"/>
                      </a:lnTo>
                      <a:lnTo>
                        <a:pt x="10671" y="15175"/>
                      </a:lnTo>
                      <a:lnTo>
                        <a:pt x="10865" y="14775"/>
                      </a:lnTo>
                      <a:lnTo>
                        <a:pt x="11253" y="14775"/>
                      </a:lnTo>
                      <a:lnTo>
                        <a:pt x="11641" y="14376"/>
                      </a:lnTo>
                      <a:lnTo>
                        <a:pt x="11835" y="14376"/>
                      </a:lnTo>
                      <a:lnTo>
                        <a:pt x="12029" y="13977"/>
                      </a:lnTo>
                      <a:lnTo>
                        <a:pt x="12223" y="13977"/>
                      </a:lnTo>
                      <a:lnTo>
                        <a:pt x="12611" y="13577"/>
                      </a:lnTo>
                      <a:lnTo>
                        <a:pt x="12805" y="13577"/>
                      </a:lnTo>
                      <a:lnTo>
                        <a:pt x="13193" y="12779"/>
                      </a:lnTo>
                      <a:lnTo>
                        <a:pt x="13581" y="12779"/>
                      </a:lnTo>
                      <a:lnTo>
                        <a:pt x="13969" y="11980"/>
                      </a:lnTo>
                      <a:lnTo>
                        <a:pt x="14163" y="11980"/>
                      </a:lnTo>
                      <a:lnTo>
                        <a:pt x="14357" y="11581"/>
                      </a:lnTo>
                      <a:lnTo>
                        <a:pt x="14745" y="11181"/>
                      </a:lnTo>
                      <a:lnTo>
                        <a:pt x="14939" y="11181"/>
                      </a:lnTo>
                      <a:lnTo>
                        <a:pt x="15327" y="10383"/>
                      </a:lnTo>
                      <a:lnTo>
                        <a:pt x="15521" y="10383"/>
                      </a:lnTo>
                      <a:lnTo>
                        <a:pt x="15909" y="9584"/>
                      </a:lnTo>
                      <a:lnTo>
                        <a:pt x="16492" y="9584"/>
                      </a:lnTo>
                      <a:lnTo>
                        <a:pt x="16880" y="9185"/>
                      </a:lnTo>
                      <a:lnTo>
                        <a:pt x="17074" y="8785"/>
                      </a:lnTo>
                      <a:lnTo>
                        <a:pt x="17268" y="8785"/>
                      </a:lnTo>
                      <a:lnTo>
                        <a:pt x="17462" y="7987"/>
                      </a:lnTo>
                      <a:lnTo>
                        <a:pt x="17850" y="7587"/>
                      </a:lnTo>
                      <a:lnTo>
                        <a:pt x="18044" y="6789"/>
                      </a:lnTo>
                      <a:lnTo>
                        <a:pt x="18626" y="5591"/>
                      </a:lnTo>
                      <a:lnTo>
                        <a:pt x="18626" y="5191"/>
                      </a:lnTo>
                      <a:lnTo>
                        <a:pt x="18820" y="4792"/>
                      </a:lnTo>
                      <a:lnTo>
                        <a:pt x="18820" y="3993"/>
                      </a:lnTo>
                      <a:lnTo>
                        <a:pt x="19014" y="3594"/>
                      </a:lnTo>
                      <a:lnTo>
                        <a:pt x="19014" y="3195"/>
                      </a:lnTo>
                      <a:lnTo>
                        <a:pt x="19208" y="2396"/>
                      </a:lnTo>
                      <a:lnTo>
                        <a:pt x="19402" y="2396"/>
                      </a:lnTo>
                      <a:lnTo>
                        <a:pt x="19596" y="1597"/>
                      </a:lnTo>
                      <a:lnTo>
                        <a:pt x="19596" y="1198"/>
                      </a:lnTo>
                      <a:lnTo>
                        <a:pt x="19790" y="799"/>
                      </a:lnTo>
                      <a:lnTo>
                        <a:pt x="19790" y="0"/>
                      </a:lnTo>
                      <a:lnTo>
                        <a:pt x="19984" y="0"/>
                      </a:lnTo>
                      <a:lnTo>
                        <a:pt x="19014" y="0"/>
                      </a:lnTo>
                      <a:lnTo>
                        <a:pt x="1979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6" name="Google Shape;476;p42"/>
                <p:cNvSpPr/>
                <p:nvPr/>
              </p:nvSpPr>
              <p:spPr>
                <a:xfrm>
                  <a:off x="3862" y="5188"/>
                  <a:ext cx="16094" cy="14619"/>
                </a:xfrm>
                <a:custGeom>
                  <a:rect b="b" l="l" r="r" t="t"/>
                  <a:pathLst>
                    <a:path extrusionOk="0" h="20000" w="20000">
                      <a:moveTo>
                        <a:pt x="0" y="19978"/>
                      </a:moveTo>
                      <a:lnTo>
                        <a:pt x="0" y="19715"/>
                      </a:lnTo>
                      <a:lnTo>
                        <a:pt x="132" y="19452"/>
                      </a:lnTo>
                      <a:lnTo>
                        <a:pt x="132" y="18138"/>
                      </a:lnTo>
                      <a:lnTo>
                        <a:pt x="265" y="18138"/>
                      </a:lnTo>
                      <a:lnTo>
                        <a:pt x="265" y="17349"/>
                      </a:lnTo>
                      <a:lnTo>
                        <a:pt x="530" y="16824"/>
                      </a:lnTo>
                      <a:lnTo>
                        <a:pt x="530" y="16561"/>
                      </a:lnTo>
                      <a:lnTo>
                        <a:pt x="927" y="15772"/>
                      </a:lnTo>
                      <a:lnTo>
                        <a:pt x="927" y="15509"/>
                      </a:lnTo>
                      <a:lnTo>
                        <a:pt x="1059" y="15509"/>
                      </a:lnTo>
                      <a:lnTo>
                        <a:pt x="1191" y="15246"/>
                      </a:lnTo>
                      <a:lnTo>
                        <a:pt x="1324" y="15246"/>
                      </a:lnTo>
                      <a:lnTo>
                        <a:pt x="1324" y="14984"/>
                      </a:lnTo>
                      <a:lnTo>
                        <a:pt x="1589" y="14984"/>
                      </a:lnTo>
                      <a:lnTo>
                        <a:pt x="1589" y="14721"/>
                      </a:lnTo>
                      <a:lnTo>
                        <a:pt x="2118" y="14721"/>
                      </a:lnTo>
                      <a:lnTo>
                        <a:pt x="2250" y="14458"/>
                      </a:lnTo>
                      <a:lnTo>
                        <a:pt x="3045" y="14458"/>
                      </a:lnTo>
                      <a:lnTo>
                        <a:pt x="3177" y="14721"/>
                      </a:lnTo>
                      <a:lnTo>
                        <a:pt x="3309" y="14721"/>
                      </a:lnTo>
                      <a:lnTo>
                        <a:pt x="3442" y="14984"/>
                      </a:lnTo>
                      <a:lnTo>
                        <a:pt x="3707" y="14984"/>
                      </a:lnTo>
                      <a:lnTo>
                        <a:pt x="3839" y="15246"/>
                      </a:lnTo>
                      <a:lnTo>
                        <a:pt x="5825" y="15246"/>
                      </a:lnTo>
                      <a:lnTo>
                        <a:pt x="5957" y="14984"/>
                      </a:lnTo>
                      <a:lnTo>
                        <a:pt x="6486" y="14984"/>
                      </a:lnTo>
                      <a:lnTo>
                        <a:pt x="6751" y="14721"/>
                      </a:lnTo>
                      <a:lnTo>
                        <a:pt x="6884" y="14721"/>
                      </a:lnTo>
                      <a:lnTo>
                        <a:pt x="7148" y="14458"/>
                      </a:lnTo>
                      <a:lnTo>
                        <a:pt x="7810" y="14458"/>
                      </a:lnTo>
                      <a:lnTo>
                        <a:pt x="7943" y="14195"/>
                      </a:lnTo>
                      <a:lnTo>
                        <a:pt x="8207" y="14195"/>
                      </a:lnTo>
                      <a:lnTo>
                        <a:pt x="8207" y="13932"/>
                      </a:lnTo>
                      <a:lnTo>
                        <a:pt x="8472" y="13932"/>
                      </a:lnTo>
                      <a:lnTo>
                        <a:pt x="8737" y="13669"/>
                      </a:lnTo>
                      <a:lnTo>
                        <a:pt x="8737" y="13406"/>
                      </a:lnTo>
                      <a:lnTo>
                        <a:pt x="9002" y="13406"/>
                      </a:lnTo>
                      <a:lnTo>
                        <a:pt x="9266" y="12881"/>
                      </a:lnTo>
                      <a:lnTo>
                        <a:pt x="9399" y="12881"/>
                      </a:lnTo>
                      <a:lnTo>
                        <a:pt x="9664" y="12355"/>
                      </a:lnTo>
                      <a:lnTo>
                        <a:pt x="9664" y="12092"/>
                      </a:lnTo>
                      <a:lnTo>
                        <a:pt x="9796" y="11829"/>
                      </a:lnTo>
                      <a:lnTo>
                        <a:pt x="9796" y="9726"/>
                      </a:lnTo>
                      <a:lnTo>
                        <a:pt x="9928" y="9200"/>
                      </a:lnTo>
                      <a:lnTo>
                        <a:pt x="9928" y="8938"/>
                      </a:lnTo>
                      <a:lnTo>
                        <a:pt x="10061" y="8675"/>
                      </a:lnTo>
                      <a:lnTo>
                        <a:pt x="10061" y="8412"/>
                      </a:lnTo>
                      <a:lnTo>
                        <a:pt x="10193" y="8149"/>
                      </a:lnTo>
                      <a:lnTo>
                        <a:pt x="10325" y="8149"/>
                      </a:lnTo>
                      <a:lnTo>
                        <a:pt x="10325" y="7886"/>
                      </a:lnTo>
                      <a:lnTo>
                        <a:pt x="10458" y="7623"/>
                      </a:lnTo>
                      <a:lnTo>
                        <a:pt x="10590" y="7623"/>
                      </a:lnTo>
                      <a:lnTo>
                        <a:pt x="10723" y="7360"/>
                      </a:lnTo>
                      <a:lnTo>
                        <a:pt x="10723" y="7097"/>
                      </a:lnTo>
                      <a:lnTo>
                        <a:pt x="10987" y="7097"/>
                      </a:lnTo>
                      <a:lnTo>
                        <a:pt x="11120" y="6835"/>
                      </a:lnTo>
                      <a:lnTo>
                        <a:pt x="11252" y="6835"/>
                      </a:lnTo>
                      <a:lnTo>
                        <a:pt x="11252" y="6572"/>
                      </a:lnTo>
                      <a:lnTo>
                        <a:pt x="11384" y="6572"/>
                      </a:lnTo>
                      <a:lnTo>
                        <a:pt x="11649" y="6309"/>
                      </a:lnTo>
                      <a:lnTo>
                        <a:pt x="11782" y="6309"/>
                      </a:lnTo>
                      <a:lnTo>
                        <a:pt x="11782" y="6046"/>
                      </a:lnTo>
                      <a:lnTo>
                        <a:pt x="12179" y="6046"/>
                      </a:lnTo>
                      <a:lnTo>
                        <a:pt x="12179" y="5783"/>
                      </a:lnTo>
                      <a:lnTo>
                        <a:pt x="12576" y="5783"/>
                      </a:lnTo>
                      <a:lnTo>
                        <a:pt x="12708" y="5520"/>
                      </a:lnTo>
                      <a:lnTo>
                        <a:pt x="13105" y="5520"/>
                      </a:lnTo>
                      <a:lnTo>
                        <a:pt x="13238" y="5257"/>
                      </a:lnTo>
                      <a:lnTo>
                        <a:pt x="13502" y="5257"/>
                      </a:lnTo>
                      <a:lnTo>
                        <a:pt x="13635" y="4995"/>
                      </a:lnTo>
                      <a:lnTo>
                        <a:pt x="13767" y="4995"/>
                      </a:lnTo>
                      <a:lnTo>
                        <a:pt x="14032" y="4469"/>
                      </a:lnTo>
                      <a:lnTo>
                        <a:pt x="14297" y="4469"/>
                      </a:lnTo>
                      <a:lnTo>
                        <a:pt x="14297" y="3943"/>
                      </a:lnTo>
                      <a:lnTo>
                        <a:pt x="14429" y="3943"/>
                      </a:lnTo>
                      <a:lnTo>
                        <a:pt x="14562" y="3680"/>
                      </a:lnTo>
                      <a:lnTo>
                        <a:pt x="14562" y="3417"/>
                      </a:lnTo>
                      <a:lnTo>
                        <a:pt x="14694" y="3417"/>
                      </a:lnTo>
                      <a:lnTo>
                        <a:pt x="14959" y="2892"/>
                      </a:lnTo>
                      <a:lnTo>
                        <a:pt x="14959" y="2629"/>
                      </a:lnTo>
                      <a:lnTo>
                        <a:pt x="15091" y="2629"/>
                      </a:lnTo>
                      <a:lnTo>
                        <a:pt x="15091" y="2366"/>
                      </a:lnTo>
                      <a:lnTo>
                        <a:pt x="15488" y="1577"/>
                      </a:lnTo>
                      <a:lnTo>
                        <a:pt x="15488" y="1314"/>
                      </a:lnTo>
                      <a:lnTo>
                        <a:pt x="15621" y="1314"/>
                      </a:lnTo>
                      <a:lnTo>
                        <a:pt x="16018" y="526"/>
                      </a:lnTo>
                      <a:lnTo>
                        <a:pt x="16150" y="526"/>
                      </a:lnTo>
                      <a:lnTo>
                        <a:pt x="16282" y="263"/>
                      </a:lnTo>
                      <a:lnTo>
                        <a:pt x="16547" y="263"/>
                      </a:lnTo>
                      <a:lnTo>
                        <a:pt x="16680" y="0"/>
                      </a:lnTo>
                      <a:lnTo>
                        <a:pt x="18665" y="0"/>
                      </a:lnTo>
                      <a:lnTo>
                        <a:pt x="18930" y="263"/>
                      </a:lnTo>
                      <a:lnTo>
                        <a:pt x="19989" y="263"/>
                      </a:lnTo>
                      <a:lnTo>
                        <a:pt x="19724" y="263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7" name="Google Shape;477;p42"/>
                <p:cNvSpPr/>
                <p:nvPr/>
              </p:nvSpPr>
              <p:spPr>
                <a:xfrm>
                  <a:off x="10466" y="15372"/>
                  <a:ext cx="3311" cy="4628"/>
                </a:xfrm>
                <a:custGeom>
                  <a:rect b="b" l="l" r="r" t="t"/>
                  <a:pathLst>
                    <a:path extrusionOk="0" h="20000" w="20000">
                      <a:moveTo>
                        <a:pt x="0" y="0"/>
                      </a:moveTo>
                      <a:lnTo>
                        <a:pt x="643" y="830"/>
                      </a:lnTo>
                      <a:lnTo>
                        <a:pt x="1287" y="830"/>
                      </a:lnTo>
                      <a:lnTo>
                        <a:pt x="1930" y="1661"/>
                      </a:lnTo>
                      <a:lnTo>
                        <a:pt x="2574" y="1661"/>
                      </a:lnTo>
                      <a:lnTo>
                        <a:pt x="3861" y="3322"/>
                      </a:lnTo>
                      <a:lnTo>
                        <a:pt x="4504" y="3322"/>
                      </a:lnTo>
                      <a:lnTo>
                        <a:pt x="5147" y="4152"/>
                      </a:lnTo>
                      <a:lnTo>
                        <a:pt x="6434" y="4152"/>
                      </a:lnTo>
                      <a:lnTo>
                        <a:pt x="7078" y="4983"/>
                      </a:lnTo>
                      <a:lnTo>
                        <a:pt x="12225" y="5813"/>
                      </a:lnTo>
                      <a:lnTo>
                        <a:pt x="13512" y="5813"/>
                      </a:lnTo>
                      <a:lnTo>
                        <a:pt x="14155" y="7474"/>
                      </a:lnTo>
                      <a:lnTo>
                        <a:pt x="14155" y="8304"/>
                      </a:lnTo>
                      <a:lnTo>
                        <a:pt x="15442" y="9965"/>
                      </a:lnTo>
                      <a:lnTo>
                        <a:pt x="15442" y="10796"/>
                      </a:lnTo>
                      <a:lnTo>
                        <a:pt x="16086" y="10796"/>
                      </a:lnTo>
                      <a:lnTo>
                        <a:pt x="16729" y="11626"/>
                      </a:lnTo>
                      <a:lnTo>
                        <a:pt x="16729" y="12457"/>
                      </a:lnTo>
                      <a:lnTo>
                        <a:pt x="17373" y="12457"/>
                      </a:lnTo>
                      <a:lnTo>
                        <a:pt x="17373" y="13287"/>
                      </a:lnTo>
                      <a:lnTo>
                        <a:pt x="18016" y="13287"/>
                      </a:lnTo>
                      <a:lnTo>
                        <a:pt x="18016" y="14118"/>
                      </a:lnTo>
                      <a:lnTo>
                        <a:pt x="18660" y="14118"/>
                      </a:lnTo>
                      <a:lnTo>
                        <a:pt x="18660" y="15779"/>
                      </a:lnTo>
                      <a:lnTo>
                        <a:pt x="19303" y="15779"/>
                      </a:lnTo>
                      <a:lnTo>
                        <a:pt x="19303" y="18270"/>
                      </a:lnTo>
                      <a:lnTo>
                        <a:pt x="19946" y="18270"/>
                      </a:lnTo>
                      <a:lnTo>
                        <a:pt x="19946" y="19931"/>
                      </a:lnTo>
                      <a:lnTo>
                        <a:pt x="19303" y="19931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8" name="Google Shape;478;p42"/>
                <p:cNvSpPr/>
                <p:nvPr/>
              </p:nvSpPr>
              <p:spPr>
                <a:xfrm>
                  <a:off x="13449" y="11529"/>
                  <a:ext cx="4909" cy="4244"/>
                </a:xfrm>
                <a:custGeom>
                  <a:rect b="b" l="l" r="r" t="t"/>
                  <a:pathLst>
                    <a:path extrusionOk="0" h="20000" w="20000">
                      <a:moveTo>
                        <a:pt x="14756" y="2717"/>
                      </a:moveTo>
                      <a:lnTo>
                        <a:pt x="10416" y="2717"/>
                      </a:lnTo>
                      <a:lnTo>
                        <a:pt x="9548" y="1811"/>
                      </a:lnTo>
                      <a:lnTo>
                        <a:pt x="6944" y="906"/>
                      </a:lnTo>
                      <a:lnTo>
                        <a:pt x="6076" y="0"/>
                      </a:lnTo>
                      <a:lnTo>
                        <a:pt x="3472" y="0"/>
                      </a:lnTo>
                      <a:lnTo>
                        <a:pt x="3472" y="906"/>
                      </a:lnTo>
                      <a:lnTo>
                        <a:pt x="2604" y="906"/>
                      </a:lnTo>
                      <a:lnTo>
                        <a:pt x="2604" y="1811"/>
                      </a:lnTo>
                      <a:lnTo>
                        <a:pt x="2170" y="1811"/>
                      </a:lnTo>
                      <a:lnTo>
                        <a:pt x="1736" y="2717"/>
                      </a:lnTo>
                      <a:lnTo>
                        <a:pt x="1302" y="2717"/>
                      </a:lnTo>
                      <a:lnTo>
                        <a:pt x="1302" y="3623"/>
                      </a:lnTo>
                      <a:lnTo>
                        <a:pt x="434" y="5434"/>
                      </a:lnTo>
                      <a:lnTo>
                        <a:pt x="434" y="6340"/>
                      </a:lnTo>
                      <a:lnTo>
                        <a:pt x="0" y="6340"/>
                      </a:lnTo>
                      <a:lnTo>
                        <a:pt x="0" y="10868"/>
                      </a:lnTo>
                      <a:lnTo>
                        <a:pt x="434" y="11774"/>
                      </a:lnTo>
                      <a:lnTo>
                        <a:pt x="868" y="11774"/>
                      </a:lnTo>
                      <a:lnTo>
                        <a:pt x="1302" y="12679"/>
                      </a:lnTo>
                      <a:lnTo>
                        <a:pt x="2170" y="13585"/>
                      </a:lnTo>
                      <a:lnTo>
                        <a:pt x="2604" y="14491"/>
                      </a:lnTo>
                      <a:lnTo>
                        <a:pt x="3038" y="14491"/>
                      </a:lnTo>
                      <a:lnTo>
                        <a:pt x="3472" y="15396"/>
                      </a:lnTo>
                      <a:lnTo>
                        <a:pt x="4340" y="15396"/>
                      </a:lnTo>
                      <a:lnTo>
                        <a:pt x="4774" y="16302"/>
                      </a:lnTo>
                      <a:lnTo>
                        <a:pt x="5208" y="16302"/>
                      </a:lnTo>
                      <a:lnTo>
                        <a:pt x="5642" y="17208"/>
                      </a:lnTo>
                      <a:lnTo>
                        <a:pt x="7378" y="17208"/>
                      </a:lnTo>
                      <a:lnTo>
                        <a:pt x="7812" y="18113"/>
                      </a:lnTo>
                      <a:lnTo>
                        <a:pt x="8246" y="18113"/>
                      </a:lnTo>
                      <a:lnTo>
                        <a:pt x="8680" y="19019"/>
                      </a:lnTo>
                      <a:lnTo>
                        <a:pt x="9114" y="19019"/>
                      </a:lnTo>
                      <a:lnTo>
                        <a:pt x="9114" y="19925"/>
                      </a:lnTo>
                      <a:lnTo>
                        <a:pt x="13020" y="19925"/>
                      </a:lnTo>
                      <a:lnTo>
                        <a:pt x="13454" y="19019"/>
                      </a:lnTo>
                      <a:lnTo>
                        <a:pt x="14756" y="19019"/>
                      </a:lnTo>
                      <a:lnTo>
                        <a:pt x="15190" y="18113"/>
                      </a:lnTo>
                      <a:lnTo>
                        <a:pt x="16058" y="18113"/>
                      </a:lnTo>
                      <a:lnTo>
                        <a:pt x="16492" y="17208"/>
                      </a:lnTo>
                      <a:lnTo>
                        <a:pt x="17360" y="17208"/>
                      </a:lnTo>
                      <a:lnTo>
                        <a:pt x="18228" y="15396"/>
                      </a:lnTo>
                      <a:lnTo>
                        <a:pt x="18662" y="15396"/>
                      </a:lnTo>
                      <a:lnTo>
                        <a:pt x="19964" y="12679"/>
                      </a:lnTo>
                      <a:lnTo>
                        <a:pt x="19964" y="7245"/>
                      </a:lnTo>
                      <a:lnTo>
                        <a:pt x="19530" y="7245"/>
                      </a:lnTo>
                      <a:lnTo>
                        <a:pt x="19530" y="6340"/>
                      </a:lnTo>
                      <a:lnTo>
                        <a:pt x="17794" y="6340"/>
                      </a:lnTo>
                      <a:lnTo>
                        <a:pt x="17360" y="5434"/>
                      </a:lnTo>
                      <a:lnTo>
                        <a:pt x="16058" y="5434"/>
                      </a:lnTo>
                      <a:lnTo>
                        <a:pt x="16058" y="4528"/>
                      </a:lnTo>
                      <a:lnTo>
                        <a:pt x="15624" y="4528"/>
                      </a:lnTo>
                      <a:lnTo>
                        <a:pt x="15190" y="3623"/>
                      </a:lnTo>
                      <a:lnTo>
                        <a:pt x="14756" y="3623"/>
                      </a:lnTo>
                      <a:lnTo>
                        <a:pt x="14756" y="2717"/>
                      </a:lnTo>
                      <a:close/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9" name="Google Shape;479;p42"/>
                <p:cNvSpPr/>
                <p:nvPr/>
              </p:nvSpPr>
              <p:spPr>
                <a:xfrm>
                  <a:off x="9720" y="3843"/>
                  <a:ext cx="6401" cy="2514"/>
                </a:xfrm>
                <a:custGeom>
                  <a:rect b="b" l="l" r="r" t="t"/>
                  <a:pathLst>
                    <a:path extrusionOk="0" h="20000" w="20000">
                      <a:moveTo>
                        <a:pt x="0" y="0"/>
                      </a:moveTo>
                      <a:lnTo>
                        <a:pt x="333" y="0"/>
                      </a:lnTo>
                      <a:lnTo>
                        <a:pt x="666" y="1529"/>
                      </a:lnTo>
                      <a:lnTo>
                        <a:pt x="999" y="1529"/>
                      </a:lnTo>
                      <a:lnTo>
                        <a:pt x="999" y="3057"/>
                      </a:lnTo>
                      <a:lnTo>
                        <a:pt x="1664" y="6115"/>
                      </a:lnTo>
                      <a:lnTo>
                        <a:pt x="1997" y="6115"/>
                      </a:lnTo>
                      <a:lnTo>
                        <a:pt x="2330" y="7643"/>
                      </a:lnTo>
                      <a:lnTo>
                        <a:pt x="2330" y="9172"/>
                      </a:lnTo>
                      <a:lnTo>
                        <a:pt x="2663" y="10701"/>
                      </a:lnTo>
                      <a:lnTo>
                        <a:pt x="7989" y="16815"/>
                      </a:lnTo>
                      <a:lnTo>
                        <a:pt x="8322" y="16815"/>
                      </a:lnTo>
                      <a:lnTo>
                        <a:pt x="8655" y="18344"/>
                      </a:lnTo>
                      <a:lnTo>
                        <a:pt x="10319" y="18344"/>
                      </a:lnTo>
                      <a:lnTo>
                        <a:pt x="10985" y="16815"/>
                      </a:lnTo>
                      <a:lnTo>
                        <a:pt x="12982" y="16815"/>
                      </a:lnTo>
                      <a:lnTo>
                        <a:pt x="13648" y="15287"/>
                      </a:lnTo>
                      <a:lnTo>
                        <a:pt x="14646" y="15287"/>
                      </a:lnTo>
                      <a:lnTo>
                        <a:pt x="15312" y="13758"/>
                      </a:lnTo>
                      <a:lnTo>
                        <a:pt x="15978" y="13758"/>
                      </a:lnTo>
                      <a:lnTo>
                        <a:pt x="16311" y="15287"/>
                      </a:lnTo>
                      <a:lnTo>
                        <a:pt x="16976" y="15287"/>
                      </a:lnTo>
                      <a:lnTo>
                        <a:pt x="16976" y="16815"/>
                      </a:lnTo>
                      <a:lnTo>
                        <a:pt x="18308" y="16815"/>
                      </a:lnTo>
                      <a:lnTo>
                        <a:pt x="18641" y="18344"/>
                      </a:lnTo>
                      <a:lnTo>
                        <a:pt x="19639" y="18344"/>
                      </a:lnTo>
                      <a:lnTo>
                        <a:pt x="19639" y="19873"/>
                      </a:lnTo>
                      <a:lnTo>
                        <a:pt x="19972" y="19873"/>
                      </a:ln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Arial"/>
                    <a:buNone/>
                  </a:pPr>
                  <a:r>
                    <a:t/>
                  </a:r>
                  <a:endParaRPr b="0" i="0" sz="28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480" name="Google Shape;480;p42"/>
              <p:cNvSpPr/>
              <p:nvPr/>
            </p:nvSpPr>
            <p:spPr>
              <a:xfrm>
                <a:off x="13449" y="11403"/>
                <a:ext cx="4376" cy="3632"/>
              </a:xfrm>
              <a:custGeom>
                <a:rect b="b" l="l" r="r" t="t"/>
                <a:pathLst>
                  <a:path extrusionOk="0" h="20000" w="20000">
                    <a:moveTo>
                      <a:pt x="2921" y="1048"/>
                    </a:moveTo>
                    <a:lnTo>
                      <a:pt x="8763" y="1048"/>
                    </a:lnTo>
                    <a:lnTo>
                      <a:pt x="9249" y="0"/>
                    </a:lnTo>
                    <a:lnTo>
                      <a:pt x="13144" y="0"/>
                    </a:lnTo>
                    <a:lnTo>
                      <a:pt x="13144" y="1048"/>
                    </a:lnTo>
                    <a:lnTo>
                      <a:pt x="14604" y="1048"/>
                    </a:lnTo>
                    <a:lnTo>
                      <a:pt x="15091" y="2096"/>
                    </a:lnTo>
                    <a:lnTo>
                      <a:pt x="17525" y="2096"/>
                    </a:lnTo>
                    <a:lnTo>
                      <a:pt x="17525" y="3144"/>
                    </a:lnTo>
                    <a:lnTo>
                      <a:pt x="18499" y="3144"/>
                    </a:lnTo>
                    <a:lnTo>
                      <a:pt x="18499" y="4192"/>
                    </a:lnTo>
                    <a:lnTo>
                      <a:pt x="18986" y="4192"/>
                    </a:lnTo>
                    <a:lnTo>
                      <a:pt x="18986" y="5240"/>
                    </a:lnTo>
                    <a:lnTo>
                      <a:pt x="19473" y="5240"/>
                    </a:lnTo>
                    <a:lnTo>
                      <a:pt x="19473" y="7336"/>
                    </a:lnTo>
                    <a:lnTo>
                      <a:pt x="19959" y="8384"/>
                    </a:lnTo>
                    <a:lnTo>
                      <a:pt x="19959" y="12576"/>
                    </a:lnTo>
                    <a:lnTo>
                      <a:pt x="19473" y="12576"/>
                    </a:lnTo>
                    <a:lnTo>
                      <a:pt x="19473" y="13624"/>
                    </a:lnTo>
                    <a:lnTo>
                      <a:pt x="18499" y="15721"/>
                    </a:lnTo>
                    <a:lnTo>
                      <a:pt x="18012" y="15721"/>
                    </a:lnTo>
                    <a:lnTo>
                      <a:pt x="18012" y="16769"/>
                    </a:lnTo>
                    <a:lnTo>
                      <a:pt x="16552" y="16769"/>
                    </a:lnTo>
                    <a:lnTo>
                      <a:pt x="16065" y="17817"/>
                    </a:lnTo>
                    <a:lnTo>
                      <a:pt x="9736" y="17817"/>
                    </a:lnTo>
                    <a:lnTo>
                      <a:pt x="9249" y="18865"/>
                    </a:lnTo>
                    <a:lnTo>
                      <a:pt x="8276" y="18865"/>
                    </a:lnTo>
                    <a:lnTo>
                      <a:pt x="7789" y="19913"/>
                    </a:lnTo>
                    <a:lnTo>
                      <a:pt x="6329" y="19913"/>
                    </a:lnTo>
                    <a:lnTo>
                      <a:pt x="5842" y="18865"/>
                    </a:lnTo>
                    <a:lnTo>
                      <a:pt x="2921" y="18865"/>
                    </a:lnTo>
                    <a:lnTo>
                      <a:pt x="2434" y="17817"/>
                    </a:lnTo>
                    <a:lnTo>
                      <a:pt x="1947" y="17817"/>
                    </a:lnTo>
                    <a:lnTo>
                      <a:pt x="1460" y="16769"/>
                    </a:lnTo>
                    <a:lnTo>
                      <a:pt x="974" y="16769"/>
                    </a:lnTo>
                    <a:lnTo>
                      <a:pt x="974" y="15721"/>
                    </a:lnTo>
                    <a:lnTo>
                      <a:pt x="487" y="15721"/>
                    </a:lnTo>
                    <a:lnTo>
                      <a:pt x="487" y="13624"/>
                    </a:lnTo>
                    <a:lnTo>
                      <a:pt x="0" y="12576"/>
                    </a:lnTo>
                    <a:lnTo>
                      <a:pt x="0" y="11528"/>
                    </a:lnTo>
                    <a:lnTo>
                      <a:pt x="487" y="10480"/>
                    </a:lnTo>
                    <a:lnTo>
                      <a:pt x="487" y="8384"/>
                    </a:lnTo>
                    <a:lnTo>
                      <a:pt x="974" y="7336"/>
                    </a:lnTo>
                    <a:lnTo>
                      <a:pt x="974" y="6288"/>
                    </a:lnTo>
                    <a:lnTo>
                      <a:pt x="1460" y="6288"/>
                    </a:lnTo>
                    <a:lnTo>
                      <a:pt x="1460" y="3144"/>
                    </a:lnTo>
                    <a:lnTo>
                      <a:pt x="1947" y="2096"/>
                    </a:lnTo>
                    <a:lnTo>
                      <a:pt x="2921" y="1048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81" name="Google Shape;481;p42"/>
          <p:cNvSpPr txBox="1"/>
          <p:nvPr/>
        </p:nvSpPr>
        <p:spPr>
          <a:xfrm>
            <a:off x="381000" y="4495800"/>
            <a:ext cx="32607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1 de la limite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3733800" y="4572000"/>
            <a:ext cx="32607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2 de la limite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42"/>
          <p:cNvCxnSpPr/>
          <p:nvPr/>
        </p:nvCxnSpPr>
        <p:spPr>
          <a:xfrm flipH="1" rot="10800000">
            <a:off x="1676400" y="4038600"/>
            <a:ext cx="1524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4" name="Google Shape;484;p42"/>
          <p:cNvCxnSpPr/>
          <p:nvPr/>
        </p:nvCxnSpPr>
        <p:spPr>
          <a:xfrm rot="10800000">
            <a:off x="3886200" y="4038600"/>
            <a:ext cx="381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5" name="Google Shape;485;p42"/>
          <p:cNvSpPr txBox="1"/>
          <p:nvPr/>
        </p:nvSpPr>
        <p:spPr>
          <a:xfrm>
            <a:off x="609600" y="5257800"/>
            <a:ext cx="7526337" cy="82232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 même limite peut apparaître avec deux tracés différents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 deux cartes différentes,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Fuzzy tolérance</a:t>
            </a:r>
            <a:endParaRPr/>
          </a:p>
        </p:txBody>
      </p:sp>
      <p:sp>
        <p:nvSpPr>
          <p:cNvPr id="492" name="Google Shape;492;p4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certaines fonctions, on peut définir lors du croisement une distance de flou (fuzzy tolerance) en deçà de laquelle les polygones invalides apparaissant lors du croisement sont éliminés. </a:t>
            </a:r>
            <a:endParaRPr/>
          </a:p>
        </p:txBody>
      </p:sp>
      <p:sp>
        <p:nvSpPr>
          <p:cNvPr id="493" name="Google Shape;493;p4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 </a:t>
            </a: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Éliminer</a:t>
            </a: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(eliminate)</a:t>
            </a:r>
            <a:endParaRPr/>
          </a:p>
        </p:txBody>
      </p:sp>
      <p:sp>
        <p:nvSpPr>
          <p:cNvPr id="499" name="Google Shape;499;p44"/>
          <p:cNvSpPr txBox="1"/>
          <p:nvPr>
            <p:ph idx="1" type="body"/>
          </p:nvPr>
        </p:nvSpPr>
        <p:spPr>
          <a:xfrm>
            <a:off x="381000" y="1905000"/>
            <a:ext cx="8229600" cy="41148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143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peut aussi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éliminer les polygones invalides après les croisements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: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cette élimination peut  se faire soit manuellement, soit sur des critères de forme, ces polygones étant en général longs et étroits : fonction ELIMINATE Eliminer d’ArcGis ou Supprimer les débordements de QGIS qui sélectionne les polygones incorrects</a:t>
            </a:r>
            <a:endParaRPr/>
          </a:p>
          <a:p>
            <a:pPr indent="-165100" lvl="0" marL="3429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applications sont nombreuses, notamment :</a:t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périmètres de protection autour des rivières, des lacs ou des points d’eau 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zone de pollution sonore autour des autoroutes 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zone de service autour d’un itinéraire de transport en commun (distance de marche de 300m) ;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périmètre de protection d’une source ou d’un monument historique.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parcelles concernées par une zone inondable autour d’une rivière…</a:t>
            </a:r>
            <a:endParaRPr/>
          </a:p>
          <a:p>
            <a:pPr indent="-215900" lvl="0" marL="3429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 txBox="1"/>
          <p:nvPr>
            <p:ph type="title"/>
          </p:nvPr>
        </p:nvSpPr>
        <p:spPr>
          <a:xfrm>
            <a:off x="685800" y="4762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Éliminer</a:t>
            </a: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Supprimer les débordements</a:t>
            </a:r>
            <a:endParaRPr/>
          </a:p>
        </p:txBody>
      </p:sp>
      <p:sp>
        <p:nvSpPr>
          <p:cNvPr id="506" name="Google Shape;506;p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Élimine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polygones en les fusionnant avec des polygones voisins qui occupent la plus grande surface ou possèdent la plus longue bordure partagée.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L'outil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Éliminer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permet souvent de supprimer de petits micropolygones qui résultent d'opérations de superposition (Intersecter ou Agréger, par exemple).</a:t>
            </a:r>
            <a:endParaRPr/>
          </a:p>
          <a:p>
            <a:pPr indent="-139700" lvl="0" marL="3429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4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6"/>
          <p:cNvSpPr txBox="1"/>
          <p:nvPr>
            <p:ph type="title"/>
          </p:nvPr>
        </p:nvSpPr>
        <p:spPr>
          <a:xfrm>
            <a:off x="900112" y="115887"/>
            <a:ext cx="7558087" cy="515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Eliminer (ArcGis)</a:t>
            </a:r>
            <a:endParaRPr/>
          </a:p>
        </p:txBody>
      </p:sp>
      <p:pic>
        <p:nvPicPr>
          <p:cNvPr id="513" name="Google Shape;51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78" y="841125"/>
            <a:ext cx="6616399" cy="33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3199" y="4191001"/>
            <a:ext cx="4572475" cy="22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 </a:t>
            </a: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d'éliminer</a:t>
            </a: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(ArcGis)</a:t>
            </a:r>
            <a:endParaRPr/>
          </a:p>
        </p:txBody>
      </p:sp>
      <p:sp>
        <p:nvSpPr>
          <p:cNvPr id="521" name="Google Shape;521;p47"/>
          <p:cNvSpPr txBox="1"/>
          <p:nvPr>
            <p:ph idx="1" type="body"/>
          </p:nvPr>
        </p:nvSpPr>
        <p:spPr>
          <a:xfrm>
            <a:off x="609600" y="1628775"/>
            <a:ext cx="7848600" cy="4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899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entités à éliminer sont déterminées par une sélection appliquée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 une couche de polygones. Vous devez sélectionner préalablement le jeu en question en passant par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sélectionner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une couche par attribut ou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sélectionner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une couche par emplacement</a:t>
            </a: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encore en interrogeant une couche dans ArcMap.</a:t>
            </a:r>
            <a:endParaRPr/>
          </a:p>
          <a:p>
            <a:pPr indent="-342899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Seuls les polygones sélectionnés seront combinés avec un polygone non sélectionné voisin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(en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déplaçant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bord partagé). Un polygone sélectionné ne sera pas combiné avec un polygone sélectionné voisin.</a:t>
            </a:r>
            <a:endParaRPr/>
          </a:p>
          <a:p>
            <a:pPr indent="-342899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Couche en entrée doit comporter une sélection 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sinon, l'outil Éliminer ne s'exécutera pas.</a:t>
            </a:r>
            <a:endParaRPr/>
          </a:p>
          <a:p>
            <a:pPr indent="-342899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 d’Exclusion :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 SQL utilisée pour identifier les entités qui ne seront pas modifiées.</a:t>
            </a:r>
            <a:endParaRPr/>
          </a:p>
          <a:p>
            <a:pPr indent="-342899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Couche d’exclusion :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Couche ou classe d'entités 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 linéaires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surfaciques en entrée qui définit les limites des polygones, ou des portions de ceux-ci, ne devant pas être éliminées</a:t>
            </a:r>
            <a:endParaRPr b="0" i="1" sz="1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L'Expression d'exclusion et la Couche d'exclusion ne sont pas mutuellement exclusives et peuvent être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utilisées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conjointement de manière à contrôler intégralement les éléments à éliminer.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7"/>
          <p:cNvSpPr txBox="1"/>
          <p:nvPr/>
        </p:nvSpPr>
        <p:spPr>
          <a:xfrm>
            <a:off x="2286000" y="765175"/>
            <a:ext cx="45720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4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"/>
          <p:cNvSpPr txBox="1"/>
          <p:nvPr>
            <p:ph type="title"/>
          </p:nvPr>
        </p:nvSpPr>
        <p:spPr>
          <a:xfrm>
            <a:off x="322262" y="603250"/>
            <a:ext cx="86407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Elimination des polygones sélectionnés (QGis)</a:t>
            </a:r>
            <a:endParaRPr/>
          </a:p>
        </p:txBody>
      </p:sp>
      <p:pic>
        <p:nvPicPr>
          <p:cNvPr id="529" name="Google Shape;52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6338" y="1659050"/>
            <a:ext cx="6751325" cy="49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a1df06c291_0_8"/>
          <p:cNvSpPr txBox="1"/>
          <p:nvPr>
            <p:ph type="title"/>
          </p:nvPr>
        </p:nvSpPr>
        <p:spPr>
          <a:xfrm>
            <a:off x="574175" y="46605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Fonction intégrer d’ArcGis</a:t>
            </a:r>
            <a:endParaRPr sz="3200"/>
          </a:p>
        </p:txBody>
      </p:sp>
      <p:sp>
        <p:nvSpPr>
          <p:cNvPr id="537" name="Google Shape;537;g2a1df06c291_0_8"/>
          <p:cNvSpPr txBox="1"/>
          <p:nvPr>
            <p:ph idx="1" type="body"/>
          </p:nvPr>
        </p:nvSpPr>
        <p:spPr>
          <a:xfrm>
            <a:off x="574175" y="1981200"/>
            <a:ext cx="7884000" cy="456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b="1" lang="en-US" sz="1541">
                <a:solidFill>
                  <a:srgbClr val="4D4D4D"/>
                </a:solidFill>
                <a:highlight>
                  <a:srgbClr val="FEFEFE"/>
                </a:highlight>
              </a:rPr>
              <a:t>Analyse les emplacements des coordonnées des sommets d’entités parmi les entités d’une ou de plusieurs classes d’entités. Celles situées à une distance inférieure à la distance spécifiée par rapport aux autres sont supposées représenter le même emplacement et une valeur de coordonnées commune leur est attribuée (autrement dit, elles sont capturées). </a:t>
            </a:r>
            <a:endParaRPr b="1" sz="1541">
              <a:solidFill>
                <a:srgbClr val="4D4D4D"/>
              </a:solidFill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rPr b="1" lang="en-US" sz="1541">
                <a:solidFill>
                  <a:srgbClr val="4D4D4D"/>
                </a:solidFill>
                <a:highlight>
                  <a:srgbClr val="FEFEFE"/>
                </a:highlight>
              </a:rPr>
              <a:t>L’outil ajoute également des sommets aux sommets d’entités compris dans la tolérance x,y d’un tronçon et aux intersections de segments de ligne.</a:t>
            </a:r>
            <a:endParaRPr b="1" sz="1541">
              <a:solidFill>
                <a:srgbClr val="4D4D4D"/>
              </a:solidFill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US" sz="1595">
                <a:solidFill>
                  <a:srgbClr val="4D4D4D"/>
                </a:solidFill>
                <a:highlight>
                  <a:srgbClr val="FEFEFE"/>
                </a:highlight>
              </a:rPr>
              <a:t>L'outil Intégrer exécute les tâches de traitement suivantes :</a:t>
            </a:r>
            <a:endParaRPr b="1" sz="1595">
              <a:solidFill>
                <a:srgbClr val="4D4D4D"/>
              </a:solidFill>
              <a:highlight>
                <a:srgbClr val="FEFEFE"/>
              </a:highlight>
            </a:endParaRPr>
          </a:p>
          <a:p>
            <a:pPr indent="-228600" lvl="0" marL="457200" rtl="0" algn="l">
              <a:lnSpc>
                <a:spcPct val="151429"/>
              </a:lnSpc>
              <a:spcBef>
                <a:spcPts val="1800"/>
              </a:spcBef>
              <a:spcAft>
                <a:spcPts val="0"/>
              </a:spcAft>
              <a:buClr>
                <a:srgbClr val="4D4D4D"/>
              </a:buClr>
              <a:buSzPts val="1456"/>
              <a:buNone/>
            </a:pPr>
            <a:r>
              <a:rPr b="1" lang="en-US" sz="1456">
                <a:solidFill>
                  <a:srgbClr val="4D4D4D"/>
                </a:solidFill>
                <a:highlight>
                  <a:srgbClr val="FEFEFE"/>
                </a:highlight>
              </a:rPr>
              <a:t>Le même emplacement de coordonnées est attribué aux sommets compris dans leur tolérance x,y mutuelle.</a:t>
            </a:r>
            <a:endParaRPr b="1" sz="1456">
              <a:solidFill>
                <a:srgbClr val="4D4D4D"/>
              </a:solidFill>
              <a:highlight>
                <a:srgbClr val="FEFEFE"/>
              </a:highlight>
            </a:endParaRPr>
          </a:p>
          <a:p>
            <a:pPr indent="-228600" lvl="0" marL="457200" rtl="0" algn="l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456"/>
              <a:buNone/>
            </a:pPr>
            <a:r>
              <a:rPr b="1" lang="en-US" sz="1456">
                <a:solidFill>
                  <a:srgbClr val="4D4D4D"/>
                </a:solidFill>
                <a:highlight>
                  <a:srgbClr val="FEFEFE"/>
                </a:highlight>
              </a:rPr>
              <a:t>Lorsqu’un sommet d’une entité est compris dans la tolérance x,y d’un tronçon d’une autre entité, un nouveau sommet est inséré sur le tronçon.</a:t>
            </a:r>
            <a:endParaRPr b="1" sz="1456">
              <a:solidFill>
                <a:srgbClr val="4D4D4D"/>
              </a:solidFill>
              <a:highlight>
                <a:srgbClr val="FEFEFE"/>
              </a:highlight>
            </a:endParaRPr>
          </a:p>
          <a:p>
            <a:pPr indent="-228600" lvl="0" marL="457200" rtl="0" algn="l">
              <a:lnSpc>
                <a:spcPct val="151429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879"/>
              <a:buNone/>
            </a:pPr>
            <a:r>
              <a:rPr b="1" lang="en-US" sz="1456">
                <a:solidFill>
                  <a:srgbClr val="4D4D4D"/>
                </a:solidFill>
                <a:highlight>
                  <a:srgbClr val="FEFEFE"/>
                </a:highlight>
              </a:rPr>
              <a:t>En cas d’intersection d</a:t>
            </a:r>
            <a:r>
              <a:rPr lang="en-US" sz="1078">
                <a:solidFill>
                  <a:srgbClr val="4D4D4D"/>
                </a:solidFill>
                <a:highlight>
                  <a:srgbClr val="FEFEFE"/>
                </a:highlight>
              </a:rPr>
              <a:t>es segments de ligne, un sommet est inséré au point d’intersection pour chaque entité faisant partie de l’intersection.</a:t>
            </a:r>
            <a:endParaRPr sz="1078">
              <a:solidFill>
                <a:srgbClr val="4D4D4D"/>
              </a:solidFill>
              <a:highlight>
                <a:srgbClr val="FEFEFE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541">
              <a:solidFill>
                <a:srgbClr val="4D4D4D"/>
              </a:solidFill>
              <a:highlight>
                <a:srgbClr val="FEFEFE"/>
              </a:highlight>
            </a:endParaRPr>
          </a:p>
        </p:txBody>
      </p:sp>
      <p:sp>
        <p:nvSpPr>
          <p:cNvPr id="538" name="Google Shape;538;g2a1df06c291_0_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a1df06c291_0_17"/>
          <p:cNvSpPr txBox="1"/>
          <p:nvPr>
            <p:ph type="title"/>
          </p:nvPr>
        </p:nvSpPr>
        <p:spPr>
          <a:xfrm>
            <a:off x="685800" y="360450"/>
            <a:ext cx="7941000" cy="139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Intégrer</a:t>
            </a:r>
            <a:r>
              <a:rPr b="1" lang="en-US" sz="2750"/>
              <a:t> </a:t>
            </a:r>
            <a:r>
              <a:rPr b="1" lang="en-US" sz="2750">
                <a:solidFill>
                  <a:srgbClr val="4D4D4D"/>
                </a:solidFill>
              </a:rPr>
              <a:t>Attention :</a:t>
            </a:r>
            <a:endParaRPr b="1" sz="2750">
              <a:solidFill>
                <a:srgbClr val="4D4D4D"/>
              </a:solidFill>
            </a:endParaRPr>
          </a:p>
          <a:p>
            <a:pPr indent="0" lvl="0" marL="76200" marR="76200" rtl="0" algn="ctr">
              <a:lnSpc>
                <a:spcPct val="171429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b="1" lang="en-US" sz="2750">
                <a:solidFill>
                  <a:srgbClr val="4D4D4D"/>
                </a:solidFill>
              </a:rPr>
              <a:t>Cet outil modifie les données en entrée.</a:t>
            </a:r>
            <a:endParaRPr b="1"/>
          </a:p>
        </p:txBody>
      </p:sp>
      <p:sp>
        <p:nvSpPr>
          <p:cNvPr id="545" name="Google Shape;545;g2a1df06c291_0_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2a1df06c291_0_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g2a1df06c29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100" y="1947879"/>
            <a:ext cx="5682975" cy="39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Croisement de points avec des polygones :</a:t>
            </a:r>
            <a:b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553" name="Google Shape;553;p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superposant des objets ponctuels aux zones, on définit la relation d’inclusion : “est inclus dans”.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point reçoit alors les attributs de la zone dans laquelle il est.</a:t>
            </a:r>
            <a:endParaRPr/>
          </a:p>
          <a:p>
            <a:pPr indent="-1905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4" name="Google Shape;554;p49"/>
          <p:cNvGrpSpPr/>
          <p:nvPr/>
        </p:nvGrpSpPr>
        <p:grpSpPr>
          <a:xfrm>
            <a:off x="1219200" y="3886200"/>
            <a:ext cx="6537325" cy="1447800"/>
            <a:chOff x="2304" y="7632"/>
            <a:chExt cx="6912" cy="1249"/>
          </a:xfrm>
        </p:grpSpPr>
        <p:grpSp>
          <p:nvGrpSpPr>
            <p:cNvPr id="555" name="Google Shape;555;p49"/>
            <p:cNvGrpSpPr/>
            <p:nvPr/>
          </p:nvGrpSpPr>
          <p:grpSpPr>
            <a:xfrm>
              <a:off x="2304" y="7632"/>
              <a:ext cx="2253" cy="1249"/>
              <a:chOff x="0" y="0"/>
              <a:chExt cx="20000" cy="20000"/>
            </a:xfrm>
          </p:grpSpPr>
          <p:sp>
            <p:nvSpPr>
              <p:cNvPr id="556" name="Google Shape;556;p49"/>
              <p:cNvSpPr txBox="1"/>
              <p:nvPr/>
            </p:nvSpPr>
            <p:spPr>
              <a:xfrm>
                <a:off x="0" y="80"/>
                <a:ext cx="20000" cy="1982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7" name="Google Shape;557;p49"/>
              <p:cNvSpPr/>
              <p:nvPr/>
            </p:nvSpPr>
            <p:spPr>
              <a:xfrm>
                <a:off x="80" y="9608"/>
                <a:ext cx="6720" cy="10392"/>
              </a:xfrm>
              <a:custGeom>
                <a:rect b="b" l="l" r="r" t="t"/>
                <a:pathLst>
                  <a:path extrusionOk="0" h="20000" w="20000">
                    <a:moveTo>
                      <a:pt x="0" y="0"/>
                    </a:moveTo>
                    <a:lnTo>
                      <a:pt x="317" y="0"/>
                    </a:lnTo>
                    <a:lnTo>
                      <a:pt x="1585" y="1479"/>
                    </a:lnTo>
                    <a:lnTo>
                      <a:pt x="3487" y="1849"/>
                    </a:lnTo>
                    <a:lnTo>
                      <a:pt x="6658" y="2219"/>
                    </a:lnTo>
                    <a:lnTo>
                      <a:pt x="9828" y="2219"/>
                    </a:lnTo>
                    <a:lnTo>
                      <a:pt x="10462" y="2589"/>
                    </a:lnTo>
                    <a:lnTo>
                      <a:pt x="12365" y="2958"/>
                    </a:lnTo>
                    <a:lnTo>
                      <a:pt x="13633" y="4438"/>
                    </a:lnTo>
                    <a:lnTo>
                      <a:pt x="13633" y="4807"/>
                    </a:lnTo>
                    <a:lnTo>
                      <a:pt x="13950" y="4807"/>
                    </a:lnTo>
                    <a:lnTo>
                      <a:pt x="13950" y="5917"/>
                    </a:lnTo>
                    <a:lnTo>
                      <a:pt x="14267" y="6287"/>
                    </a:lnTo>
                    <a:lnTo>
                      <a:pt x="14267" y="6656"/>
                    </a:lnTo>
                    <a:lnTo>
                      <a:pt x="14584" y="7026"/>
                    </a:lnTo>
                    <a:lnTo>
                      <a:pt x="14584" y="7396"/>
                    </a:lnTo>
                    <a:lnTo>
                      <a:pt x="14901" y="7766"/>
                    </a:lnTo>
                    <a:lnTo>
                      <a:pt x="15218" y="8505"/>
                    </a:lnTo>
                    <a:lnTo>
                      <a:pt x="15535" y="8505"/>
                    </a:lnTo>
                    <a:lnTo>
                      <a:pt x="15535" y="8875"/>
                    </a:lnTo>
                    <a:lnTo>
                      <a:pt x="15852" y="8875"/>
                    </a:lnTo>
                    <a:lnTo>
                      <a:pt x="17120" y="9615"/>
                    </a:lnTo>
                    <a:lnTo>
                      <a:pt x="17120" y="9985"/>
                    </a:lnTo>
                    <a:lnTo>
                      <a:pt x="17437" y="9985"/>
                    </a:lnTo>
                    <a:lnTo>
                      <a:pt x="17437" y="10354"/>
                    </a:lnTo>
                    <a:lnTo>
                      <a:pt x="17754" y="10724"/>
                    </a:lnTo>
                    <a:lnTo>
                      <a:pt x="18071" y="11464"/>
                    </a:lnTo>
                    <a:lnTo>
                      <a:pt x="18071" y="12203"/>
                    </a:lnTo>
                    <a:lnTo>
                      <a:pt x="18388" y="12573"/>
                    </a:lnTo>
                    <a:lnTo>
                      <a:pt x="18388" y="13683"/>
                    </a:lnTo>
                    <a:lnTo>
                      <a:pt x="18705" y="14422"/>
                    </a:lnTo>
                    <a:lnTo>
                      <a:pt x="18705" y="15162"/>
                    </a:lnTo>
                    <a:lnTo>
                      <a:pt x="19022" y="15532"/>
                    </a:lnTo>
                    <a:lnTo>
                      <a:pt x="19022" y="15901"/>
                    </a:lnTo>
                    <a:lnTo>
                      <a:pt x="19339" y="16271"/>
                    </a:lnTo>
                    <a:lnTo>
                      <a:pt x="19339" y="16641"/>
                    </a:lnTo>
                    <a:lnTo>
                      <a:pt x="19657" y="17011"/>
                    </a:lnTo>
                    <a:lnTo>
                      <a:pt x="19657" y="19230"/>
                    </a:lnTo>
                    <a:lnTo>
                      <a:pt x="19974" y="19230"/>
                    </a:lnTo>
                    <a:lnTo>
                      <a:pt x="19974" y="19969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8" name="Google Shape;558;p49"/>
              <p:cNvSpPr/>
              <p:nvPr/>
            </p:nvSpPr>
            <p:spPr>
              <a:xfrm>
                <a:off x="11372" y="9223"/>
                <a:ext cx="4909" cy="5589"/>
              </a:xfrm>
              <a:custGeom>
                <a:rect b="b" l="l" r="r" t="t"/>
                <a:pathLst>
                  <a:path extrusionOk="0" h="20000" w="20000">
                    <a:moveTo>
                      <a:pt x="14322" y="8252"/>
                    </a:moveTo>
                    <a:lnTo>
                      <a:pt x="13020" y="8252"/>
                    </a:lnTo>
                    <a:lnTo>
                      <a:pt x="12586" y="7564"/>
                    </a:lnTo>
                    <a:lnTo>
                      <a:pt x="12152" y="7564"/>
                    </a:lnTo>
                    <a:lnTo>
                      <a:pt x="11718" y="6877"/>
                    </a:lnTo>
                    <a:lnTo>
                      <a:pt x="11284" y="6877"/>
                    </a:lnTo>
                    <a:lnTo>
                      <a:pt x="11284" y="5501"/>
                    </a:lnTo>
                    <a:lnTo>
                      <a:pt x="10416" y="4126"/>
                    </a:lnTo>
                    <a:lnTo>
                      <a:pt x="9982" y="4126"/>
                    </a:lnTo>
                    <a:lnTo>
                      <a:pt x="9982" y="3438"/>
                    </a:lnTo>
                    <a:lnTo>
                      <a:pt x="9548" y="2751"/>
                    </a:lnTo>
                    <a:lnTo>
                      <a:pt x="9548" y="2063"/>
                    </a:lnTo>
                    <a:lnTo>
                      <a:pt x="9114" y="1375"/>
                    </a:lnTo>
                    <a:lnTo>
                      <a:pt x="8680" y="1375"/>
                    </a:lnTo>
                    <a:lnTo>
                      <a:pt x="8680" y="688"/>
                    </a:lnTo>
                    <a:lnTo>
                      <a:pt x="7378" y="688"/>
                    </a:lnTo>
                    <a:lnTo>
                      <a:pt x="6944" y="0"/>
                    </a:lnTo>
                    <a:lnTo>
                      <a:pt x="5208" y="0"/>
                    </a:lnTo>
                    <a:lnTo>
                      <a:pt x="4774" y="688"/>
                    </a:lnTo>
                    <a:lnTo>
                      <a:pt x="3906" y="1375"/>
                    </a:lnTo>
                    <a:lnTo>
                      <a:pt x="3472" y="1375"/>
                    </a:lnTo>
                    <a:lnTo>
                      <a:pt x="2604" y="2063"/>
                    </a:lnTo>
                    <a:lnTo>
                      <a:pt x="2170" y="2063"/>
                    </a:lnTo>
                    <a:lnTo>
                      <a:pt x="2170" y="2751"/>
                    </a:lnTo>
                    <a:lnTo>
                      <a:pt x="1736" y="2751"/>
                    </a:lnTo>
                    <a:lnTo>
                      <a:pt x="434" y="4814"/>
                    </a:lnTo>
                    <a:lnTo>
                      <a:pt x="434" y="5501"/>
                    </a:lnTo>
                    <a:lnTo>
                      <a:pt x="0" y="6189"/>
                    </a:lnTo>
                    <a:lnTo>
                      <a:pt x="0" y="11003"/>
                    </a:lnTo>
                    <a:lnTo>
                      <a:pt x="434" y="12378"/>
                    </a:lnTo>
                    <a:lnTo>
                      <a:pt x="434" y="13754"/>
                    </a:lnTo>
                    <a:lnTo>
                      <a:pt x="1302" y="15129"/>
                    </a:lnTo>
                    <a:lnTo>
                      <a:pt x="1302" y="15817"/>
                    </a:lnTo>
                    <a:lnTo>
                      <a:pt x="2604" y="17880"/>
                    </a:lnTo>
                    <a:lnTo>
                      <a:pt x="3038" y="17880"/>
                    </a:lnTo>
                    <a:lnTo>
                      <a:pt x="3472" y="18567"/>
                    </a:lnTo>
                    <a:lnTo>
                      <a:pt x="4340" y="19255"/>
                    </a:lnTo>
                    <a:lnTo>
                      <a:pt x="8680" y="19255"/>
                    </a:lnTo>
                    <a:lnTo>
                      <a:pt x="9114" y="18567"/>
                    </a:lnTo>
                    <a:lnTo>
                      <a:pt x="10416" y="18567"/>
                    </a:lnTo>
                    <a:lnTo>
                      <a:pt x="14756" y="19255"/>
                    </a:lnTo>
                    <a:lnTo>
                      <a:pt x="17360" y="19943"/>
                    </a:lnTo>
                    <a:lnTo>
                      <a:pt x="18662" y="19943"/>
                    </a:lnTo>
                    <a:lnTo>
                      <a:pt x="19530" y="18567"/>
                    </a:lnTo>
                    <a:lnTo>
                      <a:pt x="19530" y="17192"/>
                    </a:lnTo>
                    <a:lnTo>
                      <a:pt x="19964" y="16504"/>
                    </a:lnTo>
                    <a:lnTo>
                      <a:pt x="19964" y="15129"/>
                    </a:lnTo>
                    <a:lnTo>
                      <a:pt x="19530" y="14441"/>
                    </a:lnTo>
                    <a:lnTo>
                      <a:pt x="19530" y="12378"/>
                    </a:lnTo>
                    <a:lnTo>
                      <a:pt x="19096" y="12378"/>
                    </a:lnTo>
                    <a:lnTo>
                      <a:pt x="19096" y="11691"/>
                    </a:lnTo>
                    <a:lnTo>
                      <a:pt x="18662" y="11003"/>
                    </a:lnTo>
                    <a:lnTo>
                      <a:pt x="18228" y="9628"/>
                    </a:lnTo>
                    <a:lnTo>
                      <a:pt x="17794" y="8940"/>
                    </a:lnTo>
                    <a:lnTo>
                      <a:pt x="17360" y="8940"/>
                    </a:lnTo>
                    <a:lnTo>
                      <a:pt x="17360" y="8252"/>
                    </a:lnTo>
                    <a:lnTo>
                      <a:pt x="16926" y="8252"/>
                    </a:lnTo>
                    <a:lnTo>
                      <a:pt x="16926" y="7564"/>
                    </a:lnTo>
                    <a:lnTo>
                      <a:pt x="14322" y="7564"/>
                    </a:lnTo>
                    <a:lnTo>
                      <a:pt x="14322" y="8252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9" name="Google Shape;559;p49"/>
              <p:cNvSpPr/>
              <p:nvPr/>
            </p:nvSpPr>
            <p:spPr>
              <a:xfrm>
                <a:off x="9454" y="0"/>
                <a:ext cx="7466" cy="5781"/>
              </a:xfrm>
              <a:custGeom>
                <a:rect b="b" l="l" r="r" t="t"/>
                <a:pathLst>
                  <a:path extrusionOk="0" h="20000" w="20000">
                    <a:moveTo>
                      <a:pt x="0" y="1330"/>
                    </a:moveTo>
                    <a:lnTo>
                      <a:pt x="285" y="1330"/>
                    </a:lnTo>
                    <a:lnTo>
                      <a:pt x="285" y="1994"/>
                    </a:lnTo>
                    <a:lnTo>
                      <a:pt x="571" y="2659"/>
                    </a:lnTo>
                    <a:lnTo>
                      <a:pt x="856" y="6648"/>
                    </a:lnTo>
                    <a:lnTo>
                      <a:pt x="1141" y="7313"/>
                    </a:lnTo>
                    <a:lnTo>
                      <a:pt x="1141" y="8643"/>
                    </a:lnTo>
                    <a:lnTo>
                      <a:pt x="1427" y="9307"/>
                    </a:lnTo>
                    <a:lnTo>
                      <a:pt x="1427" y="10637"/>
                    </a:lnTo>
                    <a:lnTo>
                      <a:pt x="1712" y="11302"/>
                    </a:lnTo>
                    <a:lnTo>
                      <a:pt x="1712" y="13296"/>
                    </a:lnTo>
                    <a:lnTo>
                      <a:pt x="1998" y="13296"/>
                    </a:lnTo>
                    <a:lnTo>
                      <a:pt x="2568" y="15956"/>
                    </a:lnTo>
                    <a:lnTo>
                      <a:pt x="3424" y="17950"/>
                    </a:lnTo>
                    <a:lnTo>
                      <a:pt x="3995" y="17950"/>
                    </a:lnTo>
                    <a:lnTo>
                      <a:pt x="4566" y="18615"/>
                    </a:lnTo>
                    <a:lnTo>
                      <a:pt x="6849" y="19280"/>
                    </a:lnTo>
                    <a:lnTo>
                      <a:pt x="7420" y="19280"/>
                    </a:lnTo>
                    <a:lnTo>
                      <a:pt x="7705" y="19945"/>
                    </a:lnTo>
                    <a:lnTo>
                      <a:pt x="13413" y="19945"/>
                    </a:lnTo>
                    <a:lnTo>
                      <a:pt x="13983" y="18615"/>
                    </a:lnTo>
                    <a:lnTo>
                      <a:pt x="13983" y="17950"/>
                    </a:lnTo>
                    <a:lnTo>
                      <a:pt x="14269" y="17285"/>
                    </a:lnTo>
                    <a:lnTo>
                      <a:pt x="14554" y="15956"/>
                    </a:lnTo>
                    <a:lnTo>
                      <a:pt x="14554" y="15291"/>
                    </a:lnTo>
                    <a:lnTo>
                      <a:pt x="14839" y="14626"/>
                    </a:lnTo>
                    <a:lnTo>
                      <a:pt x="14839" y="13961"/>
                    </a:lnTo>
                    <a:lnTo>
                      <a:pt x="15125" y="13296"/>
                    </a:lnTo>
                    <a:lnTo>
                      <a:pt x="15410" y="11967"/>
                    </a:lnTo>
                    <a:lnTo>
                      <a:pt x="15981" y="10637"/>
                    </a:lnTo>
                    <a:lnTo>
                      <a:pt x="16266" y="10637"/>
                    </a:lnTo>
                    <a:lnTo>
                      <a:pt x="16837" y="9307"/>
                    </a:lnTo>
                    <a:lnTo>
                      <a:pt x="17122" y="9307"/>
                    </a:lnTo>
                    <a:lnTo>
                      <a:pt x="17693" y="7978"/>
                    </a:lnTo>
                    <a:lnTo>
                      <a:pt x="17979" y="7978"/>
                    </a:lnTo>
                    <a:lnTo>
                      <a:pt x="17979" y="7313"/>
                    </a:lnTo>
                    <a:lnTo>
                      <a:pt x="18264" y="7313"/>
                    </a:lnTo>
                    <a:lnTo>
                      <a:pt x="19405" y="4654"/>
                    </a:lnTo>
                    <a:lnTo>
                      <a:pt x="19405" y="2659"/>
                    </a:lnTo>
                    <a:lnTo>
                      <a:pt x="19691" y="2659"/>
                    </a:lnTo>
                    <a:lnTo>
                      <a:pt x="19691" y="1994"/>
                    </a:lnTo>
                    <a:lnTo>
                      <a:pt x="19976" y="1330"/>
                    </a:lnTo>
                    <a:lnTo>
                      <a:pt x="19976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60" name="Google Shape;560;p49"/>
            <p:cNvSpPr/>
            <p:nvPr/>
          </p:nvSpPr>
          <p:spPr>
            <a:xfrm>
              <a:off x="6192" y="7776"/>
              <a:ext cx="144" cy="14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49"/>
            <p:cNvSpPr/>
            <p:nvPr/>
          </p:nvSpPr>
          <p:spPr>
            <a:xfrm>
              <a:off x="6432" y="8016"/>
              <a:ext cx="144" cy="14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49"/>
            <p:cNvSpPr/>
            <p:nvPr/>
          </p:nvSpPr>
          <p:spPr>
            <a:xfrm>
              <a:off x="6768" y="7920"/>
              <a:ext cx="144" cy="14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Google Shape;563;p49"/>
            <p:cNvSpPr/>
            <p:nvPr/>
          </p:nvSpPr>
          <p:spPr>
            <a:xfrm>
              <a:off x="6912" y="8496"/>
              <a:ext cx="144" cy="14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49"/>
            <p:cNvSpPr/>
            <p:nvPr/>
          </p:nvSpPr>
          <p:spPr>
            <a:xfrm>
              <a:off x="6192" y="8352"/>
              <a:ext cx="144" cy="14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5" name="Google Shape;565;p49"/>
            <p:cNvSpPr/>
            <p:nvPr/>
          </p:nvSpPr>
          <p:spPr>
            <a:xfrm>
              <a:off x="8352" y="7632"/>
              <a:ext cx="144" cy="14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49"/>
            <p:cNvSpPr/>
            <p:nvPr/>
          </p:nvSpPr>
          <p:spPr>
            <a:xfrm>
              <a:off x="8592" y="7872"/>
              <a:ext cx="144" cy="14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7" name="Google Shape;567;p49"/>
            <p:cNvSpPr/>
            <p:nvPr/>
          </p:nvSpPr>
          <p:spPr>
            <a:xfrm>
              <a:off x="8928" y="7776"/>
              <a:ext cx="144" cy="14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Google Shape;568;p49"/>
            <p:cNvSpPr/>
            <p:nvPr/>
          </p:nvSpPr>
          <p:spPr>
            <a:xfrm>
              <a:off x="9072" y="8352"/>
              <a:ext cx="144" cy="14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49"/>
            <p:cNvSpPr/>
            <p:nvPr/>
          </p:nvSpPr>
          <p:spPr>
            <a:xfrm>
              <a:off x="8352" y="8208"/>
              <a:ext cx="144" cy="14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70" name="Google Shape;570;p49"/>
          <p:cNvSpPr txBox="1"/>
          <p:nvPr/>
        </p:nvSpPr>
        <p:spPr>
          <a:xfrm>
            <a:off x="3581400" y="4495800"/>
            <a:ext cx="609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49"/>
          <p:cNvSpPr txBox="1"/>
          <p:nvPr/>
        </p:nvSpPr>
        <p:spPr>
          <a:xfrm>
            <a:off x="6096000" y="4419600"/>
            <a:ext cx="533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9"/>
          <p:cNvSpPr txBox="1"/>
          <p:nvPr/>
        </p:nvSpPr>
        <p:spPr>
          <a:xfrm>
            <a:off x="609600" y="5638800"/>
            <a:ext cx="3241800" cy="954300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Couche de polygones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9"/>
          <p:cNvSpPr txBox="1"/>
          <p:nvPr/>
        </p:nvSpPr>
        <p:spPr>
          <a:xfrm>
            <a:off x="4648200" y="5638800"/>
            <a:ext cx="1073150" cy="519112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9"/>
          <p:cNvSpPr txBox="1"/>
          <p:nvPr/>
        </p:nvSpPr>
        <p:spPr>
          <a:xfrm>
            <a:off x="6172200" y="5181600"/>
            <a:ext cx="2749550" cy="1373187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renseignés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avec les attributs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 polygones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Croisement de lignes avec des polygones </a:t>
            </a:r>
            <a:endParaRPr/>
          </a:p>
        </p:txBody>
      </p:sp>
      <p:sp>
        <p:nvSpPr>
          <p:cNvPr id="581" name="Google Shape;581;p50"/>
          <p:cNvSpPr txBox="1"/>
          <p:nvPr>
            <p:ph idx="1" type="body"/>
          </p:nvPr>
        </p:nvSpPr>
        <p:spPr>
          <a:xfrm>
            <a:off x="533400" y="5486400"/>
            <a:ext cx="7772400" cy="7620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8600" lvl="2" marL="1143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nouvelle ligne reçoit les attributs de la zone qu’elle traverse.</a:t>
            </a:r>
            <a:endParaRPr b="1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82" name="Google Shape;582;p50"/>
          <p:cNvGrpSpPr/>
          <p:nvPr/>
        </p:nvGrpSpPr>
        <p:grpSpPr>
          <a:xfrm>
            <a:off x="685800" y="2133600"/>
            <a:ext cx="6553200" cy="1295400"/>
            <a:chOff x="2160" y="12816"/>
            <a:chExt cx="7824" cy="1393"/>
          </a:xfrm>
        </p:grpSpPr>
        <p:grpSp>
          <p:nvGrpSpPr>
            <p:cNvPr id="583" name="Google Shape;583;p50"/>
            <p:cNvGrpSpPr/>
            <p:nvPr/>
          </p:nvGrpSpPr>
          <p:grpSpPr>
            <a:xfrm>
              <a:off x="2160" y="12960"/>
              <a:ext cx="2253" cy="1249"/>
              <a:chOff x="0" y="0"/>
              <a:chExt cx="20000" cy="20000"/>
            </a:xfrm>
          </p:grpSpPr>
          <p:sp>
            <p:nvSpPr>
              <p:cNvPr id="584" name="Google Shape;584;p50"/>
              <p:cNvSpPr txBox="1"/>
              <p:nvPr/>
            </p:nvSpPr>
            <p:spPr>
              <a:xfrm>
                <a:off x="0" y="80"/>
                <a:ext cx="20000" cy="19824"/>
              </a:xfrm>
              <a:prstGeom prst="rect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5" name="Google Shape;585;p50"/>
              <p:cNvSpPr/>
              <p:nvPr/>
            </p:nvSpPr>
            <p:spPr>
              <a:xfrm>
                <a:off x="80" y="9608"/>
                <a:ext cx="6720" cy="10392"/>
              </a:xfrm>
              <a:custGeom>
                <a:rect b="b" l="l" r="r" t="t"/>
                <a:pathLst>
                  <a:path extrusionOk="0" h="20000" w="20000">
                    <a:moveTo>
                      <a:pt x="0" y="0"/>
                    </a:moveTo>
                    <a:lnTo>
                      <a:pt x="317" y="0"/>
                    </a:lnTo>
                    <a:lnTo>
                      <a:pt x="1585" y="1479"/>
                    </a:lnTo>
                    <a:lnTo>
                      <a:pt x="3487" y="1849"/>
                    </a:lnTo>
                    <a:lnTo>
                      <a:pt x="6658" y="2219"/>
                    </a:lnTo>
                    <a:lnTo>
                      <a:pt x="9828" y="2219"/>
                    </a:lnTo>
                    <a:lnTo>
                      <a:pt x="10462" y="2589"/>
                    </a:lnTo>
                    <a:lnTo>
                      <a:pt x="12365" y="2958"/>
                    </a:lnTo>
                    <a:lnTo>
                      <a:pt x="13633" y="4438"/>
                    </a:lnTo>
                    <a:lnTo>
                      <a:pt x="13633" y="4807"/>
                    </a:lnTo>
                    <a:lnTo>
                      <a:pt x="13950" y="4807"/>
                    </a:lnTo>
                    <a:lnTo>
                      <a:pt x="13950" y="5917"/>
                    </a:lnTo>
                    <a:lnTo>
                      <a:pt x="14267" y="6287"/>
                    </a:lnTo>
                    <a:lnTo>
                      <a:pt x="14267" y="6656"/>
                    </a:lnTo>
                    <a:lnTo>
                      <a:pt x="14584" y="7026"/>
                    </a:lnTo>
                    <a:lnTo>
                      <a:pt x="14584" y="7396"/>
                    </a:lnTo>
                    <a:lnTo>
                      <a:pt x="14901" y="7766"/>
                    </a:lnTo>
                    <a:lnTo>
                      <a:pt x="15218" y="8505"/>
                    </a:lnTo>
                    <a:lnTo>
                      <a:pt x="15535" y="8505"/>
                    </a:lnTo>
                    <a:lnTo>
                      <a:pt x="15535" y="8875"/>
                    </a:lnTo>
                    <a:lnTo>
                      <a:pt x="15852" y="8875"/>
                    </a:lnTo>
                    <a:lnTo>
                      <a:pt x="17120" y="9615"/>
                    </a:lnTo>
                    <a:lnTo>
                      <a:pt x="17120" y="9985"/>
                    </a:lnTo>
                    <a:lnTo>
                      <a:pt x="17437" y="9985"/>
                    </a:lnTo>
                    <a:lnTo>
                      <a:pt x="17437" y="10354"/>
                    </a:lnTo>
                    <a:lnTo>
                      <a:pt x="17754" y="10724"/>
                    </a:lnTo>
                    <a:lnTo>
                      <a:pt x="18071" y="11464"/>
                    </a:lnTo>
                    <a:lnTo>
                      <a:pt x="18071" y="12203"/>
                    </a:lnTo>
                    <a:lnTo>
                      <a:pt x="18388" y="12573"/>
                    </a:lnTo>
                    <a:lnTo>
                      <a:pt x="18388" y="13683"/>
                    </a:lnTo>
                    <a:lnTo>
                      <a:pt x="18705" y="14422"/>
                    </a:lnTo>
                    <a:lnTo>
                      <a:pt x="18705" y="15162"/>
                    </a:lnTo>
                    <a:lnTo>
                      <a:pt x="19022" y="15532"/>
                    </a:lnTo>
                    <a:lnTo>
                      <a:pt x="19022" y="15901"/>
                    </a:lnTo>
                    <a:lnTo>
                      <a:pt x="19339" y="16271"/>
                    </a:lnTo>
                    <a:lnTo>
                      <a:pt x="19339" y="16641"/>
                    </a:lnTo>
                    <a:lnTo>
                      <a:pt x="19657" y="17011"/>
                    </a:lnTo>
                    <a:lnTo>
                      <a:pt x="19657" y="19230"/>
                    </a:lnTo>
                    <a:lnTo>
                      <a:pt x="19974" y="19230"/>
                    </a:lnTo>
                    <a:lnTo>
                      <a:pt x="19974" y="19969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6" name="Google Shape;586;p50"/>
              <p:cNvSpPr/>
              <p:nvPr/>
            </p:nvSpPr>
            <p:spPr>
              <a:xfrm>
                <a:off x="11372" y="9223"/>
                <a:ext cx="4909" cy="5589"/>
              </a:xfrm>
              <a:custGeom>
                <a:rect b="b" l="l" r="r" t="t"/>
                <a:pathLst>
                  <a:path extrusionOk="0" h="20000" w="20000">
                    <a:moveTo>
                      <a:pt x="14322" y="8252"/>
                    </a:moveTo>
                    <a:lnTo>
                      <a:pt x="13020" y="8252"/>
                    </a:lnTo>
                    <a:lnTo>
                      <a:pt x="12586" y="7564"/>
                    </a:lnTo>
                    <a:lnTo>
                      <a:pt x="12152" y="7564"/>
                    </a:lnTo>
                    <a:lnTo>
                      <a:pt x="11718" y="6877"/>
                    </a:lnTo>
                    <a:lnTo>
                      <a:pt x="11284" y="6877"/>
                    </a:lnTo>
                    <a:lnTo>
                      <a:pt x="11284" y="5501"/>
                    </a:lnTo>
                    <a:lnTo>
                      <a:pt x="10416" y="4126"/>
                    </a:lnTo>
                    <a:lnTo>
                      <a:pt x="9982" y="4126"/>
                    </a:lnTo>
                    <a:lnTo>
                      <a:pt x="9982" y="3438"/>
                    </a:lnTo>
                    <a:lnTo>
                      <a:pt x="9548" y="2751"/>
                    </a:lnTo>
                    <a:lnTo>
                      <a:pt x="9548" y="2063"/>
                    </a:lnTo>
                    <a:lnTo>
                      <a:pt x="9114" y="1375"/>
                    </a:lnTo>
                    <a:lnTo>
                      <a:pt x="8680" y="1375"/>
                    </a:lnTo>
                    <a:lnTo>
                      <a:pt x="8680" y="688"/>
                    </a:lnTo>
                    <a:lnTo>
                      <a:pt x="7378" y="688"/>
                    </a:lnTo>
                    <a:lnTo>
                      <a:pt x="6944" y="0"/>
                    </a:lnTo>
                    <a:lnTo>
                      <a:pt x="5208" y="0"/>
                    </a:lnTo>
                    <a:lnTo>
                      <a:pt x="4774" y="688"/>
                    </a:lnTo>
                    <a:lnTo>
                      <a:pt x="3906" y="1375"/>
                    </a:lnTo>
                    <a:lnTo>
                      <a:pt x="3472" y="1375"/>
                    </a:lnTo>
                    <a:lnTo>
                      <a:pt x="2604" y="2063"/>
                    </a:lnTo>
                    <a:lnTo>
                      <a:pt x="2170" y="2063"/>
                    </a:lnTo>
                    <a:lnTo>
                      <a:pt x="2170" y="2751"/>
                    </a:lnTo>
                    <a:lnTo>
                      <a:pt x="1736" y="2751"/>
                    </a:lnTo>
                    <a:lnTo>
                      <a:pt x="434" y="4814"/>
                    </a:lnTo>
                    <a:lnTo>
                      <a:pt x="434" y="5501"/>
                    </a:lnTo>
                    <a:lnTo>
                      <a:pt x="0" y="6189"/>
                    </a:lnTo>
                    <a:lnTo>
                      <a:pt x="0" y="11003"/>
                    </a:lnTo>
                    <a:lnTo>
                      <a:pt x="434" y="12378"/>
                    </a:lnTo>
                    <a:lnTo>
                      <a:pt x="434" y="13754"/>
                    </a:lnTo>
                    <a:lnTo>
                      <a:pt x="1302" y="15129"/>
                    </a:lnTo>
                    <a:lnTo>
                      <a:pt x="1302" y="15817"/>
                    </a:lnTo>
                    <a:lnTo>
                      <a:pt x="2604" y="17880"/>
                    </a:lnTo>
                    <a:lnTo>
                      <a:pt x="3038" y="17880"/>
                    </a:lnTo>
                    <a:lnTo>
                      <a:pt x="3472" y="18567"/>
                    </a:lnTo>
                    <a:lnTo>
                      <a:pt x="4340" y="19255"/>
                    </a:lnTo>
                    <a:lnTo>
                      <a:pt x="8680" y="19255"/>
                    </a:lnTo>
                    <a:lnTo>
                      <a:pt x="9114" y="18567"/>
                    </a:lnTo>
                    <a:lnTo>
                      <a:pt x="10416" y="18567"/>
                    </a:lnTo>
                    <a:lnTo>
                      <a:pt x="14756" y="19255"/>
                    </a:lnTo>
                    <a:lnTo>
                      <a:pt x="17360" y="19943"/>
                    </a:lnTo>
                    <a:lnTo>
                      <a:pt x="18662" y="19943"/>
                    </a:lnTo>
                    <a:lnTo>
                      <a:pt x="19530" y="18567"/>
                    </a:lnTo>
                    <a:lnTo>
                      <a:pt x="19530" y="17192"/>
                    </a:lnTo>
                    <a:lnTo>
                      <a:pt x="19964" y="16504"/>
                    </a:lnTo>
                    <a:lnTo>
                      <a:pt x="19964" y="15129"/>
                    </a:lnTo>
                    <a:lnTo>
                      <a:pt x="19530" y="14441"/>
                    </a:lnTo>
                    <a:lnTo>
                      <a:pt x="19530" y="12378"/>
                    </a:lnTo>
                    <a:lnTo>
                      <a:pt x="19096" y="12378"/>
                    </a:lnTo>
                    <a:lnTo>
                      <a:pt x="19096" y="11691"/>
                    </a:lnTo>
                    <a:lnTo>
                      <a:pt x="18662" y="11003"/>
                    </a:lnTo>
                    <a:lnTo>
                      <a:pt x="18228" y="9628"/>
                    </a:lnTo>
                    <a:lnTo>
                      <a:pt x="17794" y="8940"/>
                    </a:lnTo>
                    <a:lnTo>
                      <a:pt x="17360" y="8940"/>
                    </a:lnTo>
                    <a:lnTo>
                      <a:pt x="17360" y="8252"/>
                    </a:lnTo>
                    <a:lnTo>
                      <a:pt x="16926" y="8252"/>
                    </a:lnTo>
                    <a:lnTo>
                      <a:pt x="16926" y="7564"/>
                    </a:lnTo>
                    <a:lnTo>
                      <a:pt x="14322" y="7564"/>
                    </a:lnTo>
                    <a:lnTo>
                      <a:pt x="14322" y="8252"/>
                    </a:lnTo>
                    <a:close/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7" name="Google Shape;587;p50"/>
              <p:cNvSpPr/>
              <p:nvPr/>
            </p:nvSpPr>
            <p:spPr>
              <a:xfrm>
                <a:off x="9454" y="0"/>
                <a:ext cx="7466" cy="5781"/>
              </a:xfrm>
              <a:custGeom>
                <a:rect b="b" l="l" r="r" t="t"/>
                <a:pathLst>
                  <a:path extrusionOk="0" h="20000" w="20000">
                    <a:moveTo>
                      <a:pt x="0" y="1330"/>
                    </a:moveTo>
                    <a:lnTo>
                      <a:pt x="285" y="1330"/>
                    </a:lnTo>
                    <a:lnTo>
                      <a:pt x="285" y="1994"/>
                    </a:lnTo>
                    <a:lnTo>
                      <a:pt x="571" y="2659"/>
                    </a:lnTo>
                    <a:lnTo>
                      <a:pt x="856" y="6648"/>
                    </a:lnTo>
                    <a:lnTo>
                      <a:pt x="1141" y="7313"/>
                    </a:lnTo>
                    <a:lnTo>
                      <a:pt x="1141" y="8643"/>
                    </a:lnTo>
                    <a:lnTo>
                      <a:pt x="1427" y="9307"/>
                    </a:lnTo>
                    <a:lnTo>
                      <a:pt x="1427" y="10637"/>
                    </a:lnTo>
                    <a:lnTo>
                      <a:pt x="1712" y="11302"/>
                    </a:lnTo>
                    <a:lnTo>
                      <a:pt x="1712" y="13296"/>
                    </a:lnTo>
                    <a:lnTo>
                      <a:pt x="1998" y="13296"/>
                    </a:lnTo>
                    <a:lnTo>
                      <a:pt x="2568" y="15956"/>
                    </a:lnTo>
                    <a:lnTo>
                      <a:pt x="3424" y="17950"/>
                    </a:lnTo>
                    <a:lnTo>
                      <a:pt x="3995" y="17950"/>
                    </a:lnTo>
                    <a:lnTo>
                      <a:pt x="4566" y="18615"/>
                    </a:lnTo>
                    <a:lnTo>
                      <a:pt x="6849" y="19280"/>
                    </a:lnTo>
                    <a:lnTo>
                      <a:pt x="7420" y="19280"/>
                    </a:lnTo>
                    <a:lnTo>
                      <a:pt x="7705" y="19945"/>
                    </a:lnTo>
                    <a:lnTo>
                      <a:pt x="13413" y="19945"/>
                    </a:lnTo>
                    <a:lnTo>
                      <a:pt x="13983" y="18615"/>
                    </a:lnTo>
                    <a:lnTo>
                      <a:pt x="13983" y="17950"/>
                    </a:lnTo>
                    <a:lnTo>
                      <a:pt x="14269" y="17285"/>
                    </a:lnTo>
                    <a:lnTo>
                      <a:pt x="14554" y="15956"/>
                    </a:lnTo>
                    <a:lnTo>
                      <a:pt x="14554" y="15291"/>
                    </a:lnTo>
                    <a:lnTo>
                      <a:pt x="14839" y="14626"/>
                    </a:lnTo>
                    <a:lnTo>
                      <a:pt x="14839" y="13961"/>
                    </a:lnTo>
                    <a:lnTo>
                      <a:pt x="15125" y="13296"/>
                    </a:lnTo>
                    <a:lnTo>
                      <a:pt x="15410" y="11967"/>
                    </a:lnTo>
                    <a:lnTo>
                      <a:pt x="15981" y="10637"/>
                    </a:lnTo>
                    <a:lnTo>
                      <a:pt x="16266" y="10637"/>
                    </a:lnTo>
                    <a:lnTo>
                      <a:pt x="16837" y="9307"/>
                    </a:lnTo>
                    <a:lnTo>
                      <a:pt x="17122" y="9307"/>
                    </a:lnTo>
                    <a:lnTo>
                      <a:pt x="17693" y="7978"/>
                    </a:lnTo>
                    <a:lnTo>
                      <a:pt x="17979" y="7978"/>
                    </a:lnTo>
                    <a:lnTo>
                      <a:pt x="17979" y="7313"/>
                    </a:lnTo>
                    <a:lnTo>
                      <a:pt x="18264" y="7313"/>
                    </a:lnTo>
                    <a:lnTo>
                      <a:pt x="19405" y="4654"/>
                    </a:lnTo>
                    <a:lnTo>
                      <a:pt x="19405" y="2659"/>
                    </a:lnTo>
                    <a:lnTo>
                      <a:pt x="19691" y="2659"/>
                    </a:lnTo>
                    <a:lnTo>
                      <a:pt x="19691" y="1994"/>
                    </a:lnTo>
                    <a:lnTo>
                      <a:pt x="19976" y="1330"/>
                    </a:lnTo>
                    <a:lnTo>
                      <a:pt x="19976" y="0"/>
                    </a:lnTo>
                  </a:path>
                </a:pathLst>
              </a:cu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88" name="Google Shape;588;p50"/>
            <p:cNvGrpSpPr/>
            <p:nvPr/>
          </p:nvGrpSpPr>
          <p:grpSpPr>
            <a:xfrm>
              <a:off x="6192" y="12816"/>
              <a:ext cx="1344" cy="1296"/>
              <a:chOff x="6768" y="12816"/>
              <a:chExt cx="1344" cy="1296"/>
            </a:xfrm>
          </p:grpSpPr>
          <p:sp>
            <p:nvSpPr>
              <p:cNvPr id="589" name="Google Shape;589;p50"/>
              <p:cNvSpPr/>
              <p:nvPr/>
            </p:nvSpPr>
            <p:spPr>
              <a:xfrm>
                <a:off x="6768" y="12936"/>
                <a:ext cx="1344" cy="1032"/>
              </a:xfrm>
              <a:custGeom>
                <a:rect b="b" l="l" r="r" t="t"/>
                <a:pathLst>
                  <a:path extrusionOk="0" h="1032" w="1344">
                    <a:moveTo>
                      <a:pt x="0" y="600"/>
                    </a:moveTo>
                    <a:cubicBezTo>
                      <a:pt x="216" y="324"/>
                      <a:pt x="432" y="48"/>
                      <a:pt x="576" y="24"/>
                    </a:cubicBezTo>
                    <a:cubicBezTo>
                      <a:pt x="720" y="0"/>
                      <a:pt x="744" y="360"/>
                      <a:pt x="864" y="456"/>
                    </a:cubicBezTo>
                    <a:cubicBezTo>
                      <a:pt x="984" y="552"/>
                      <a:pt x="1248" y="504"/>
                      <a:pt x="1296" y="600"/>
                    </a:cubicBezTo>
                    <a:cubicBezTo>
                      <a:pt x="1344" y="696"/>
                      <a:pt x="1248" y="864"/>
                      <a:pt x="1152" y="1032"/>
                    </a:cubicBez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0" name="Google Shape;590;p50"/>
              <p:cNvSpPr/>
              <p:nvPr/>
            </p:nvSpPr>
            <p:spPr>
              <a:xfrm>
                <a:off x="7056" y="12816"/>
                <a:ext cx="888" cy="1296"/>
              </a:xfrm>
              <a:custGeom>
                <a:rect b="b" l="l" r="r" t="t"/>
                <a:pathLst>
                  <a:path extrusionOk="0" h="1296" w="888">
                    <a:moveTo>
                      <a:pt x="0" y="1296"/>
                    </a:moveTo>
                    <a:cubicBezTo>
                      <a:pt x="24" y="1128"/>
                      <a:pt x="48" y="960"/>
                      <a:pt x="144" y="864"/>
                    </a:cubicBezTo>
                    <a:cubicBezTo>
                      <a:pt x="240" y="768"/>
                      <a:pt x="456" y="792"/>
                      <a:pt x="576" y="720"/>
                    </a:cubicBezTo>
                    <a:cubicBezTo>
                      <a:pt x="696" y="648"/>
                      <a:pt x="840" y="552"/>
                      <a:pt x="864" y="432"/>
                    </a:cubicBezTo>
                    <a:cubicBezTo>
                      <a:pt x="888" y="312"/>
                      <a:pt x="804" y="156"/>
                      <a:pt x="720" y="0"/>
                    </a:cubicBez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91" name="Google Shape;591;p50"/>
            <p:cNvGrpSpPr/>
            <p:nvPr/>
          </p:nvGrpSpPr>
          <p:grpSpPr>
            <a:xfrm>
              <a:off x="8640" y="12816"/>
              <a:ext cx="1344" cy="1296"/>
              <a:chOff x="6768" y="12816"/>
              <a:chExt cx="1344" cy="1296"/>
            </a:xfrm>
          </p:grpSpPr>
          <p:sp>
            <p:nvSpPr>
              <p:cNvPr id="592" name="Google Shape;592;p50"/>
              <p:cNvSpPr/>
              <p:nvPr/>
            </p:nvSpPr>
            <p:spPr>
              <a:xfrm>
                <a:off x="6768" y="12936"/>
                <a:ext cx="1344" cy="1032"/>
              </a:xfrm>
              <a:custGeom>
                <a:rect b="b" l="l" r="r" t="t"/>
                <a:pathLst>
                  <a:path extrusionOk="0" h="1032" w="1344">
                    <a:moveTo>
                      <a:pt x="0" y="600"/>
                    </a:moveTo>
                    <a:cubicBezTo>
                      <a:pt x="216" y="324"/>
                      <a:pt x="432" y="48"/>
                      <a:pt x="576" y="24"/>
                    </a:cubicBezTo>
                    <a:cubicBezTo>
                      <a:pt x="720" y="0"/>
                      <a:pt x="744" y="360"/>
                      <a:pt x="864" y="456"/>
                    </a:cubicBezTo>
                    <a:cubicBezTo>
                      <a:pt x="984" y="552"/>
                      <a:pt x="1248" y="504"/>
                      <a:pt x="1296" y="600"/>
                    </a:cubicBezTo>
                    <a:cubicBezTo>
                      <a:pt x="1344" y="696"/>
                      <a:pt x="1248" y="864"/>
                      <a:pt x="1152" y="1032"/>
                    </a:cubicBez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3" name="Google Shape;593;p50"/>
              <p:cNvSpPr/>
              <p:nvPr/>
            </p:nvSpPr>
            <p:spPr>
              <a:xfrm>
                <a:off x="7056" y="12816"/>
                <a:ext cx="888" cy="1296"/>
              </a:xfrm>
              <a:custGeom>
                <a:rect b="b" l="l" r="r" t="t"/>
                <a:pathLst>
                  <a:path extrusionOk="0" h="1296" w="888">
                    <a:moveTo>
                      <a:pt x="0" y="1296"/>
                    </a:moveTo>
                    <a:cubicBezTo>
                      <a:pt x="24" y="1128"/>
                      <a:pt x="48" y="960"/>
                      <a:pt x="144" y="864"/>
                    </a:cubicBezTo>
                    <a:cubicBezTo>
                      <a:pt x="240" y="768"/>
                      <a:pt x="456" y="792"/>
                      <a:pt x="576" y="720"/>
                    </a:cubicBezTo>
                    <a:cubicBezTo>
                      <a:pt x="696" y="648"/>
                      <a:pt x="840" y="552"/>
                      <a:pt x="864" y="432"/>
                    </a:cubicBezTo>
                    <a:cubicBezTo>
                      <a:pt x="888" y="312"/>
                      <a:pt x="804" y="156"/>
                      <a:pt x="720" y="0"/>
                    </a:cubicBezTo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594" name="Google Shape;594;p50"/>
          <p:cNvSpPr txBox="1"/>
          <p:nvPr/>
        </p:nvSpPr>
        <p:spPr>
          <a:xfrm>
            <a:off x="822325" y="3648075"/>
            <a:ext cx="16652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Polygones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0"/>
          <p:cNvSpPr txBox="1"/>
          <p:nvPr/>
        </p:nvSpPr>
        <p:spPr>
          <a:xfrm>
            <a:off x="3505200" y="3581400"/>
            <a:ext cx="11509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0"/>
          <p:cNvSpPr txBox="1"/>
          <p:nvPr/>
        </p:nvSpPr>
        <p:spPr>
          <a:xfrm>
            <a:off x="4927600" y="3733800"/>
            <a:ext cx="4216500" cy="1385400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lignes sont découpées à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chaque intersection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avec une limite de zone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97" name="Google Shape;597;p50"/>
          <p:cNvCxnSpPr/>
          <p:nvPr/>
        </p:nvCxnSpPr>
        <p:spPr>
          <a:xfrm rot="10800000">
            <a:off x="1752600" y="34290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8" name="Google Shape;598;p50"/>
          <p:cNvCxnSpPr/>
          <p:nvPr/>
        </p:nvCxnSpPr>
        <p:spPr>
          <a:xfrm flipH="1" rot="10800000">
            <a:off x="4114800" y="3429000"/>
            <a:ext cx="76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9" name="Google Shape;599;p50"/>
          <p:cNvCxnSpPr/>
          <p:nvPr/>
        </p:nvCxnSpPr>
        <p:spPr>
          <a:xfrm flipH="1" rot="10800000">
            <a:off x="5943600" y="34290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0" name="Google Shape;600;p5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Lignes … polygones</a:t>
            </a:r>
            <a:endParaRPr/>
          </a:p>
        </p:txBody>
      </p:sp>
      <p:sp>
        <p:nvSpPr>
          <p:cNvPr id="606" name="Google Shape;606;p51"/>
          <p:cNvSpPr txBox="1"/>
          <p:nvPr>
            <p:ph idx="1" type="body"/>
          </p:nvPr>
        </p:nvSpPr>
        <p:spPr>
          <a:xfrm>
            <a:off x="685800" y="1981200"/>
            <a:ext cx="7772400" cy="2880300"/>
          </a:xfrm>
          <a:prstGeom prst="rect">
            <a:avLst/>
          </a:prstGeom>
          <a:solidFill>
            <a:srgbClr val="CCFF3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: en croisant des routes avec des communes, on obtient une segmentation des routes selon les communes.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peut ainsi connaître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longueur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dans chaque commune de telle route.</a:t>
            </a:r>
            <a:endParaRPr/>
          </a:p>
        </p:txBody>
      </p:sp>
      <p:sp>
        <p:nvSpPr>
          <p:cNvPr id="607" name="Google Shape;607;p5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-381000" y="620712"/>
            <a:ext cx="3657600" cy="402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0193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largeur de tampon peut parfois être déterminée par un attribut de l’objet.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 exemple sur ArcGis : on utilise un champ qui contient la valeur de l’attribut et la taille de tampon à appliquer</a:t>
            </a:r>
            <a:endParaRPr/>
          </a:p>
          <a:p>
            <a:pPr indent="-1905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3699" y="351692"/>
            <a:ext cx="3657599" cy="607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de fusion (ArcGisPro)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457200" y="15615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Lors de calculs de tampons le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paramètre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type de fusion est fondamental 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Aucune fusion : un tampon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indépendant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pour chaque entité vecteur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Fusionner toutes les entités : un tampon unique est créé autour de tous les objets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Fusionner les entités à l’aide des valeurs uniques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les zones tampons ayant des valeurs attributaires uniques dans les champs répertoriés sont fusionnées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b7294fa4f_0_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b7294fa4f_0_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1b7294fa4f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1b7294fa4f_0_0"/>
          <p:cNvSpPr txBox="1"/>
          <p:nvPr/>
        </p:nvSpPr>
        <p:spPr>
          <a:xfrm>
            <a:off x="138225" y="1665975"/>
            <a:ext cx="27771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2" name="Google Shape;122;g31b7294fa4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16" y="152400"/>
            <a:ext cx="795376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1b7294fa4f_0_0"/>
          <p:cNvSpPr txBox="1"/>
          <p:nvPr/>
        </p:nvSpPr>
        <p:spPr>
          <a:xfrm>
            <a:off x="2884125" y="5329825"/>
            <a:ext cx="62913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</a:rPr>
              <a:t>aucune fusion : un tampon pour chaque entité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a0c87ee7_4_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1ba0c87ee7_4_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ba0c87ee7_4_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31ba0c87ee7_4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69" y="0"/>
            <a:ext cx="789566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1ba0c87ee7_4_2"/>
          <p:cNvSpPr txBox="1"/>
          <p:nvPr/>
        </p:nvSpPr>
        <p:spPr>
          <a:xfrm>
            <a:off x="4133575" y="482252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Fusionner toutes les entités en sortie en une seule entité : un seul tampon 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2002-01-20T20:08:27Z</dcterms:created>
  <dc:creator>pouget</dc:creator>
</cp:coreProperties>
</file>