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  <p:sldId id="263" r:id="rId6"/>
    <p:sldId id="257" r:id="rId7"/>
    <p:sldId id="258" r:id="rId8"/>
    <p:sldId id="259" r:id="rId9"/>
    <p:sldId id="267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59" autoAdjust="0"/>
    <p:restoredTop sz="73981" autoAdjust="0"/>
  </p:normalViewPr>
  <p:slideViewPr>
    <p:cSldViewPr snapToGrid="0">
      <p:cViewPr varScale="1">
        <p:scale>
          <a:sx n="34" d="100"/>
          <a:sy n="34" d="100"/>
        </p:scale>
        <p:origin x="80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4CAFB670-D32E-4F32-81FC-C5E620BC76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41050A64-C39A-4EE0-AFFD-5CC5503147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/>
              <a:t>Muokkaa alaotsikon perustyyliä napsautt.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D2235070-112A-4C39-B944-A0A5954E2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2CA4A-DA0B-4E1F-9382-81F575402D4A}" type="datetimeFigureOut">
              <a:rPr lang="fi-FI" smtClean="0"/>
              <a:t>17.10.2018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0FC9C1B3-004C-4D9C-82C1-403D73237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36DA5690-A16D-4AE7-BA20-5F8911A89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0F1B7-B1A8-4928-93F1-C439CD6527C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866302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DA4FBB7E-904F-423B-BD8A-2957C6C32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ystysuoran tekstin paikkamerkki 2">
            <a:extLst>
              <a:ext uri="{FF2B5EF4-FFF2-40B4-BE49-F238E27FC236}">
                <a16:creationId xmlns:a16="http://schemas.microsoft.com/office/drawing/2014/main" id="{54C9F6CF-AEC5-490A-BBB3-E3795861E7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C6A56918-5D1E-433B-9AD7-5D7147499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2CA4A-DA0B-4E1F-9382-81F575402D4A}" type="datetimeFigureOut">
              <a:rPr lang="fi-FI" smtClean="0"/>
              <a:t>17.10.2018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6FFFC6A2-3068-4EA4-AEA3-E8DAC0D03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CE14CAE4-60C6-425E-BD83-9EC4CA2CC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0F1B7-B1A8-4928-93F1-C439CD6527C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318369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ystysuora otsikko 1">
            <a:extLst>
              <a:ext uri="{FF2B5EF4-FFF2-40B4-BE49-F238E27FC236}">
                <a16:creationId xmlns:a16="http://schemas.microsoft.com/office/drawing/2014/main" id="{AA4FF411-368C-4795-8AE7-E9EB2BA714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ystysuoran tekstin paikkamerkki 2">
            <a:extLst>
              <a:ext uri="{FF2B5EF4-FFF2-40B4-BE49-F238E27FC236}">
                <a16:creationId xmlns:a16="http://schemas.microsoft.com/office/drawing/2014/main" id="{4694F576-5231-41D8-9D7D-7E6BAA936F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B82E408E-6CCC-4BA7-92D4-40ED50953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2CA4A-DA0B-4E1F-9382-81F575402D4A}" type="datetimeFigureOut">
              <a:rPr lang="fi-FI" smtClean="0"/>
              <a:t>17.10.2018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BDB15CE5-2E80-4D24-AF65-9C46E0892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3491129B-C0C8-4604-8E69-4588BAFD1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0F1B7-B1A8-4928-93F1-C439CD6527C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112013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DC90948C-B084-4D08-95E9-37C88FD87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BC8923C5-638A-420B-86FA-2954BB5FB7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48984DC2-E810-44E3-B615-8958C41EA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2CA4A-DA0B-4E1F-9382-81F575402D4A}" type="datetimeFigureOut">
              <a:rPr lang="fi-FI" smtClean="0"/>
              <a:t>17.10.2018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BB7CDAF1-72B4-41D1-BFA1-4A6EA660E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AAD5C0B3-A012-4F14-833F-ED3ADFB16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0F1B7-B1A8-4928-93F1-C439CD6527C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464063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2C9F67E5-4DD3-45FE-8D4F-63B1B53F1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F25AC607-9C7A-4EBE-B31D-0F5ADA069B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6BAF9295-FDB1-4888-B365-86122E052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2CA4A-DA0B-4E1F-9382-81F575402D4A}" type="datetimeFigureOut">
              <a:rPr lang="fi-FI" smtClean="0"/>
              <a:t>17.10.2018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2EF3E87C-10B1-4BF2-BA2D-B1AF8E307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0C993584-F332-4BB7-BF6B-C56E29E54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0F1B7-B1A8-4928-93F1-C439CD6527C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00230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2976CE06-1A3C-45F3-863A-A70D43321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A8F6B7FD-3AEB-4BB4-B9C6-8F9EBBC5C2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Sisällön paikkamerkki 3">
            <a:extLst>
              <a:ext uri="{FF2B5EF4-FFF2-40B4-BE49-F238E27FC236}">
                <a16:creationId xmlns:a16="http://schemas.microsoft.com/office/drawing/2014/main" id="{7B2F8EB0-42F0-43BE-9E4E-B81FF15A7F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B86DEA5B-5B25-4395-B7EC-4F8794BD3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2CA4A-DA0B-4E1F-9382-81F575402D4A}" type="datetimeFigureOut">
              <a:rPr lang="fi-FI" smtClean="0"/>
              <a:t>17.10.2018</a:t>
            </a:fld>
            <a:endParaRPr lang="fi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C29D48F7-5B42-4AB5-BD89-5BA0F7592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61FA95D6-C32C-4F91-8E9B-2D099EE58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0F1B7-B1A8-4928-93F1-C439CD6527C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076218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3F9F3BEE-B113-4EFA-8BBF-0EEC0F121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FD49F048-11A2-4670-95B4-829AACE64E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4" name="Sisällön paikkamerkki 3">
            <a:extLst>
              <a:ext uri="{FF2B5EF4-FFF2-40B4-BE49-F238E27FC236}">
                <a16:creationId xmlns:a16="http://schemas.microsoft.com/office/drawing/2014/main" id="{5A44F9FC-562C-4875-BB28-32E47903EF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5" name="Tekstin paikkamerkki 4">
            <a:extLst>
              <a:ext uri="{FF2B5EF4-FFF2-40B4-BE49-F238E27FC236}">
                <a16:creationId xmlns:a16="http://schemas.microsoft.com/office/drawing/2014/main" id="{97C905C0-3F5B-464D-A2D0-218F45BDEE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6" name="Sisällön paikkamerkki 5">
            <a:extLst>
              <a:ext uri="{FF2B5EF4-FFF2-40B4-BE49-F238E27FC236}">
                <a16:creationId xmlns:a16="http://schemas.microsoft.com/office/drawing/2014/main" id="{0636D50A-42C2-4264-83A6-CF418DC07F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7" name="Päivämäärän paikkamerkki 6">
            <a:extLst>
              <a:ext uri="{FF2B5EF4-FFF2-40B4-BE49-F238E27FC236}">
                <a16:creationId xmlns:a16="http://schemas.microsoft.com/office/drawing/2014/main" id="{DDC1C81C-111D-43A8-BFA4-EC19BE552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2CA4A-DA0B-4E1F-9382-81F575402D4A}" type="datetimeFigureOut">
              <a:rPr lang="fi-FI" smtClean="0"/>
              <a:t>17.10.2018</a:t>
            </a:fld>
            <a:endParaRPr lang="fi-FI"/>
          </a:p>
        </p:txBody>
      </p:sp>
      <p:sp>
        <p:nvSpPr>
          <p:cNvPr id="8" name="Alatunnisteen paikkamerkki 7">
            <a:extLst>
              <a:ext uri="{FF2B5EF4-FFF2-40B4-BE49-F238E27FC236}">
                <a16:creationId xmlns:a16="http://schemas.microsoft.com/office/drawing/2014/main" id="{B96E5396-14B8-4D39-9451-A023D3706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Dian numeron paikkamerkki 8">
            <a:extLst>
              <a:ext uri="{FF2B5EF4-FFF2-40B4-BE49-F238E27FC236}">
                <a16:creationId xmlns:a16="http://schemas.microsoft.com/office/drawing/2014/main" id="{E17C0BED-B59A-44C3-9032-8AFE66A92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0F1B7-B1A8-4928-93F1-C439CD6527C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889745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2E023B77-139D-4362-A5BA-41DAC1F8A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äivämäärän paikkamerkki 2">
            <a:extLst>
              <a:ext uri="{FF2B5EF4-FFF2-40B4-BE49-F238E27FC236}">
                <a16:creationId xmlns:a16="http://schemas.microsoft.com/office/drawing/2014/main" id="{5366EF87-D544-4F04-94DB-9246E7479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2CA4A-DA0B-4E1F-9382-81F575402D4A}" type="datetimeFigureOut">
              <a:rPr lang="fi-FI" smtClean="0"/>
              <a:t>17.10.2018</a:t>
            </a:fld>
            <a:endParaRPr lang="fi-FI"/>
          </a:p>
        </p:txBody>
      </p:sp>
      <p:sp>
        <p:nvSpPr>
          <p:cNvPr id="4" name="Alatunnisteen paikkamerkki 3">
            <a:extLst>
              <a:ext uri="{FF2B5EF4-FFF2-40B4-BE49-F238E27FC236}">
                <a16:creationId xmlns:a16="http://schemas.microsoft.com/office/drawing/2014/main" id="{C6CC7BFA-8369-4637-9A09-02E695CD9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Dian numeron paikkamerkki 4">
            <a:extLst>
              <a:ext uri="{FF2B5EF4-FFF2-40B4-BE49-F238E27FC236}">
                <a16:creationId xmlns:a16="http://schemas.microsoft.com/office/drawing/2014/main" id="{75B65FE7-9B4B-4B8B-BA00-393102FF9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0F1B7-B1A8-4928-93F1-C439CD6527C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23051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äivämäärän paikkamerkki 1">
            <a:extLst>
              <a:ext uri="{FF2B5EF4-FFF2-40B4-BE49-F238E27FC236}">
                <a16:creationId xmlns:a16="http://schemas.microsoft.com/office/drawing/2014/main" id="{9C638306-D538-486A-9594-AF6BBC95D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2CA4A-DA0B-4E1F-9382-81F575402D4A}" type="datetimeFigureOut">
              <a:rPr lang="fi-FI" smtClean="0"/>
              <a:t>17.10.2018</a:t>
            </a:fld>
            <a:endParaRPr lang="fi-FI"/>
          </a:p>
        </p:txBody>
      </p:sp>
      <p:sp>
        <p:nvSpPr>
          <p:cNvPr id="3" name="Alatunnisteen paikkamerkki 2">
            <a:extLst>
              <a:ext uri="{FF2B5EF4-FFF2-40B4-BE49-F238E27FC236}">
                <a16:creationId xmlns:a16="http://schemas.microsoft.com/office/drawing/2014/main" id="{4635B05B-29DB-4E65-83A2-95E42FFA4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Dian numeron paikkamerkki 3">
            <a:extLst>
              <a:ext uri="{FF2B5EF4-FFF2-40B4-BE49-F238E27FC236}">
                <a16:creationId xmlns:a16="http://schemas.microsoft.com/office/drawing/2014/main" id="{F0E0679C-61CD-4605-B0BC-31E4AF814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0F1B7-B1A8-4928-93F1-C439CD6527C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210045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tsiko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52F9E4D3-767A-40A4-B20D-9D57BF2AD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7A59796A-FFC2-4185-B195-49B9B8A7CE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Tekstin paikkamerkki 3">
            <a:extLst>
              <a:ext uri="{FF2B5EF4-FFF2-40B4-BE49-F238E27FC236}">
                <a16:creationId xmlns:a16="http://schemas.microsoft.com/office/drawing/2014/main" id="{3CCD5244-0BAE-4077-B819-EC7CCEA87D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BBED5DF4-D829-4EBD-B246-7B2BA2B44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2CA4A-DA0B-4E1F-9382-81F575402D4A}" type="datetimeFigureOut">
              <a:rPr lang="fi-FI" smtClean="0"/>
              <a:t>17.10.2018</a:t>
            </a:fld>
            <a:endParaRPr lang="fi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438EAA4B-302A-4A10-B449-D9ED87F47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66F97E4D-9AB3-4BEB-A2C8-911CA72B0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0F1B7-B1A8-4928-93F1-C439CD6527C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742995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tsiko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AC8EF751-9C4D-41F7-A045-6432D4F43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Kuvan paikkamerkki 2">
            <a:extLst>
              <a:ext uri="{FF2B5EF4-FFF2-40B4-BE49-F238E27FC236}">
                <a16:creationId xmlns:a16="http://schemas.microsoft.com/office/drawing/2014/main" id="{3763E07E-ACD4-4416-A885-D9D6CB21F9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kstin paikkamerkki 3">
            <a:extLst>
              <a:ext uri="{FF2B5EF4-FFF2-40B4-BE49-F238E27FC236}">
                <a16:creationId xmlns:a16="http://schemas.microsoft.com/office/drawing/2014/main" id="{8179BEBD-8E84-404D-8BAD-5B082030DB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2402C578-D142-4B65-9159-9BFF5BF49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2CA4A-DA0B-4E1F-9382-81F575402D4A}" type="datetimeFigureOut">
              <a:rPr lang="fi-FI" smtClean="0"/>
              <a:t>17.10.2018</a:t>
            </a:fld>
            <a:endParaRPr lang="fi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223FC31E-1E40-4EDD-8AD4-7C8AB1776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2621489E-27A4-4696-90FC-7B29EA041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0F1B7-B1A8-4928-93F1-C439CD6527C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162299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on paikkamerkki 1">
            <a:extLst>
              <a:ext uri="{FF2B5EF4-FFF2-40B4-BE49-F238E27FC236}">
                <a16:creationId xmlns:a16="http://schemas.microsoft.com/office/drawing/2014/main" id="{5DA63C65-8524-449B-936C-F68202B2B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7F7043DF-6424-4315-8C06-671802A5C8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234BB8BD-5D18-4A14-8739-597FC418A8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92CA4A-DA0B-4E1F-9382-81F575402D4A}" type="datetimeFigureOut">
              <a:rPr lang="fi-FI" smtClean="0"/>
              <a:t>17.10.2018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2D80A07F-B154-44A9-B3C7-030D0260E3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EB08A0FA-62D0-4152-AD61-B955EF873F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90F1B7-B1A8-4928-93F1-C439CD6527C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735089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3883A133-6C2A-4ABB-9858-939A597C85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Menu &amp; Weather app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6845513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F52B4687-6CE4-4112-A905-7504118F1A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0714" y="1808163"/>
            <a:ext cx="9144000" cy="2387600"/>
          </a:xfrm>
        </p:spPr>
        <p:txBody>
          <a:bodyPr/>
          <a:lstStyle/>
          <a:p>
            <a:r>
              <a:rPr lang="en-GB" dirty="0"/>
              <a:t>Get to know which date menu is not available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9713074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61FDEC48-6D94-49C2-866E-48DF233D33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Know more about the menu by selecting from the list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3162226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44D7BA5F-2C47-4CFE-841F-544CB96FFC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Thank you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179951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BCB7680D-E4C9-4EA6-BBAC-4E5F862F53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Date of the day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792003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9BC101F8-0396-4439-8014-472B5B205A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Menu list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079331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1CB772AD-95C1-4BE8-B608-E5A6368234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See next day menu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782485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610FFDE1-CEFA-4B3E-91B4-4A52C0DA3C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See previous day menu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319023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6903079E-D94C-47BE-B689-46F17A1F06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Weather available by city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015604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B0DED410-6AE4-4BFE-94F0-19DB1B7AAE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02406"/>
            <a:ext cx="9144000" cy="2387600"/>
          </a:xfrm>
        </p:spPr>
        <p:txBody>
          <a:bodyPr/>
          <a:lstStyle/>
          <a:p>
            <a:r>
              <a:rPr lang="en-GB" dirty="0"/>
              <a:t>Type your desired city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3808630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26E07822-B838-4216-939B-63CD2B2896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See what's weather like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644499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AEBAE73D-AD85-4451-B535-DEC0F3D0DE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Only one time entry is enough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954167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57</Words>
  <Application>Microsoft Office PowerPoint</Application>
  <PresentationFormat>Laajakuva</PresentationFormat>
  <Paragraphs>12</Paragraphs>
  <Slides>12</Slides>
  <Notes>0</Notes>
  <HiddenSlides>0</HiddenSlides>
  <MMClips>0</MMClips>
  <ScaleCrop>false</ScaleCrop>
  <HeadingPairs>
    <vt:vector size="6" baseType="variant">
      <vt:variant>
        <vt:lpstr>Käytetyt fontit</vt:lpstr>
      </vt:variant>
      <vt:variant>
        <vt:i4>3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Office-teema</vt:lpstr>
      <vt:lpstr>Menu &amp; Weather app</vt:lpstr>
      <vt:lpstr>Date of the day</vt:lpstr>
      <vt:lpstr>Menu list</vt:lpstr>
      <vt:lpstr>See next day menu</vt:lpstr>
      <vt:lpstr>See previous day menu</vt:lpstr>
      <vt:lpstr>Weather available by city</vt:lpstr>
      <vt:lpstr>Type your desired city</vt:lpstr>
      <vt:lpstr>See what's weather like</vt:lpstr>
      <vt:lpstr>Only one time entry is enough</vt:lpstr>
      <vt:lpstr>Get to know which date menu is not available</vt:lpstr>
      <vt:lpstr>Know more about the menu by selecting from the list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Menu &amp; Weather app</dc:title>
  <dc:creator>Abdishakur Hassan</dc:creator>
  <cp:lastModifiedBy>Abdishakur Hassan</cp:lastModifiedBy>
  <cp:revision>6</cp:revision>
  <dcterms:created xsi:type="dcterms:W3CDTF">2018-10-15T22:14:19Z</dcterms:created>
  <dcterms:modified xsi:type="dcterms:W3CDTF">2018-10-17T11:15:28Z</dcterms:modified>
</cp:coreProperties>
</file>