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Симуляция волн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Подготовил Эдоков Артём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R7-Office/2024.3.2.622</Application>
  <DocSecurity>0</DocSecurity>
  <PresentationFormat/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Артем Эдоков</cp:lastModifiedBy>
  <cp:revision>5</cp:revision>
  <dcterms:created xsi:type="dcterms:W3CDTF">2023-08-25T13:22:51Z</dcterms:created>
  <dcterms:modified xsi:type="dcterms:W3CDTF">2024-11-12T13:54:20Z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