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304" r:id="rId5"/>
    <p:sldId id="259" r:id="rId6"/>
    <p:sldId id="276" r:id="rId7"/>
    <p:sldId id="278" r:id="rId8"/>
    <p:sldId id="279" r:id="rId9"/>
    <p:sldId id="280" r:id="rId10"/>
    <p:sldId id="300" r:id="rId11"/>
    <p:sldId id="281" r:id="rId12"/>
    <p:sldId id="301" r:id="rId13"/>
    <p:sldId id="303" r:id="rId14"/>
    <p:sldId id="302" r:id="rId15"/>
    <p:sldId id="277" r:id="rId16"/>
    <p:sldId id="271" r:id="rId17"/>
    <p:sldId id="272" r:id="rId18"/>
    <p:sldId id="273" r:id="rId19"/>
    <p:sldId id="274" r:id="rId20"/>
    <p:sldId id="260" r:id="rId21"/>
    <p:sldId id="264" r:id="rId22"/>
    <p:sldId id="286" r:id="rId23"/>
    <p:sldId id="287" r:id="rId24"/>
    <p:sldId id="265" r:id="rId25"/>
    <p:sldId id="262" r:id="rId26"/>
    <p:sldId id="299" r:id="rId27"/>
    <p:sldId id="261" r:id="rId28"/>
    <p:sldId id="266" r:id="rId29"/>
    <p:sldId id="288" r:id="rId30"/>
    <p:sldId id="289" r:id="rId31"/>
    <p:sldId id="290" r:id="rId32"/>
    <p:sldId id="291" r:id="rId33"/>
    <p:sldId id="292" r:id="rId34"/>
    <p:sldId id="293" r:id="rId35"/>
    <p:sldId id="294" r:id="rId36"/>
    <p:sldId id="296" r:id="rId37"/>
    <p:sldId id="298" r:id="rId38"/>
    <p:sldId id="297" r:id="rId39"/>
    <p:sldId id="295" r:id="rId40"/>
    <p:sldId id="267" r:id="rId41"/>
    <p:sldId id="268" r:id="rId42"/>
    <p:sldId id="269" r:id="rId43"/>
    <p:sldId id="275" r:id="rId44"/>
    <p:sldId id="284"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68" d="100"/>
          <a:sy n="68" d="100"/>
        </p:scale>
        <p:origin x="60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ONY fuki" userId="6a407bfc8ec48afd" providerId="LiveId" clId="{111E2E51-C531-4DF9-B067-BB65FF377A62}"/>
    <pc:docChg chg="custSel modSld">
      <pc:chgData name="WONY fuki" userId="6a407bfc8ec48afd" providerId="LiveId" clId="{111E2E51-C531-4DF9-B067-BB65FF377A62}" dt="2020-09-21T06:05:28.858" v="3" actId="313"/>
      <pc:docMkLst>
        <pc:docMk/>
      </pc:docMkLst>
      <pc:sldChg chg="modSp mod">
        <pc:chgData name="WONY fuki" userId="6a407bfc8ec48afd" providerId="LiveId" clId="{111E2E51-C531-4DF9-B067-BB65FF377A62}" dt="2020-09-21T06:05:19.704" v="2" actId="5793"/>
        <pc:sldMkLst>
          <pc:docMk/>
          <pc:sldMk cId="2559512323" sldId="271"/>
        </pc:sldMkLst>
        <pc:spChg chg="mod">
          <ac:chgData name="WONY fuki" userId="6a407bfc8ec48afd" providerId="LiveId" clId="{111E2E51-C531-4DF9-B067-BB65FF377A62}" dt="2020-09-21T06:05:19.704" v="2" actId="5793"/>
          <ac:spMkLst>
            <pc:docMk/>
            <pc:sldMk cId="2559512323" sldId="271"/>
            <ac:spMk id="3" creationId="{C4A18E8A-D2B9-4E34-97CB-FEE0AE525DB7}"/>
          </ac:spMkLst>
        </pc:spChg>
      </pc:sldChg>
      <pc:sldChg chg="modSp mod">
        <pc:chgData name="WONY fuki" userId="6a407bfc8ec48afd" providerId="LiveId" clId="{111E2E51-C531-4DF9-B067-BB65FF377A62}" dt="2020-09-21T06:05:28.858" v="3" actId="313"/>
        <pc:sldMkLst>
          <pc:docMk/>
          <pc:sldMk cId="231659653" sldId="272"/>
        </pc:sldMkLst>
        <pc:spChg chg="mod">
          <ac:chgData name="WONY fuki" userId="6a407bfc8ec48afd" providerId="LiveId" clId="{111E2E51-C531-4DF9-B067-BB65FF377A62}" dt="2020-09-21T06:05:28.858" v="3" actId="313"/>
          <ac:spMkLst>
            <pc:docMk/>
            <pc:sldMk cId="231659653" sldId="272"/>
            <ac:spMk id="3" creationId="{C43E73CC-2E0A-4EB9-B1C6-04488334147E}"/>
          </ac:spMkLst>
        </pc:spChg>
      </pc:sldChg>
      <pc:sldChg chg="modSp mod">
        <pc:chgData name="WONY fuki" userId="6a407bfc8ec48afd" providerId="LiveId" clId="{111E2E51-C531-4DF9-B067-BB65FF377A62}" dt="2020-09-21T06:04:59.961" v="0" actId="313"/>
        <pc:sldMkLst>
          <pc:docMk/>
          <pc:sldMk cId="2506657027" sldId="302"/>
        </pc:sldMkLst>
        <pc:spChg chg="mod">
          <ac:chgData name="WONY fuki" userId="6a407bfc8ec48afd" providerId="LiveId" clId="{111E2E51-C531-4DF9-B067-BB65FF377A62}" dt="2020-09-21T06:04:59.961" v="0" actId="313"/>
          <ac:spMkLst>
            <pc:docMk/>
            <pc:sldMk cId="2506657027" sldId="302"/>
            <ac:spMk id="3" creationId="{FEE6811D-E557-4E0A-AC71-A830253294FB}"/>
          </ac:spMkLst>
        </pc:spChg>
      </pc:sldChg>
    </pc:docChg>
  </pc:docChgLst>
  <pc:docChgLst>
    <pc:chgData name="WONY fuki" userId="6a407bfc8ec48afd" providerId="LiveId" clId="{B6D1364C-0E50-4ED8-88AF-7B95D7902512}"/>
    <pc:docChg chg="custSel addSld delSld modSld sldOrd">
      <pc:chgData name="WONY fuki" userId="6a407bfc8ec48afd" providerId="LiveId" clId="{B6D1364C-0E50-4ED8-88AF-7B95D7902512}" dt="2020-09-17T22:16:21.315" v="4774" actId="47"/>
      <pc:docMkLst>
        <pc:docMk/>
      </pc:docMkLst>
      <pc:sldChg chg="modSp mod">
        <pc:chgData name="WONY fuki" userId="6a407bfc8ec48afd" providerId="LiveId" clId="{B6D1364C-0E50-4ED8-88AF-7B95D7902512}" dt="2020-09-17T21:52:27.901" v="3548" actId="20577"/>
        <pc:sldMkLst>
          <pc:docMk/>
          <pc:sldMk cId="1748784541" sldId="259"/>
        </pc:sldMkLst>
        <pc:spChg chg="mod">
          <ac:chgData name="WONY fuki" userId="6a407bfc8ec48afd" providerId="LiveId" clId="{B6D1364C-0E50-4ED8-88AF-7B95D7902512}" dt="2020-09-17T21:52:27.901" v="3548" actId="20577"/>
          <ac:spMkLst>
            <pc:docMk/>
            <pc:sldMk cId="1748784541" sldId="259"/>
            <ac:spMk id="3" creationId="{43CA51C3-082B-412A-8818-ACD055C7B0B1}"/>
          </ac:spMkLst>
        </pc:spChg>
      </pc:sldChg>
      <pc:sldChg chg="modSp mod">
        <pc:chgData name="WONY fuki" userId="6a407bfc8ec48afd" providerId="LiveId" clId="{B6D1364C-0E50-4ED8-88AF-7B95D7902512}" dt="2020-09-10T21:43:06.631" v="496" actId="20577"/>
        <pc:sldMkLst>
          <pc:docMk/>
          <pc:sldMk cId="2440536171" sldId="260"/>
        </pc:sldMkLst>
        <pc:spChg chg="mod">
          <ac:chgData name="WONY fuki" userId="6a407bfc8ec48afd" providerId="LiveId" clId="{B6D1364C-0E50-4ED8-88AF-7B95D7902512}" dt="2020-09-10T21:43:06.631" v="496" actId="20577"/>
          <ac:spMkLst>
            <pc:docMk/>
            <pc:sldMk cId="2440536171" sldId="260"/>
            <ac:spMk id="2" creationId="{BBFFEB19-4DDE-447B-8213-30A53A51A929}"/>
          </ac:spMkLst>
        </pc:spChg>
      </pc:sldChg>
      <pc:sldChg chg="modSp mod ord">
        <pc:chgData name="WONY fuki" userId="6a407bfc8ec48afd" providerId="LiveId" clId="{B6D1364C-0E50-4ED8-88AF-7B95D7902512}" dt="2020-09-17T22:11:18.336" v="4281"/>
        <pc:sldMkLst>
          <pc:docMk/>
          <pc:sldMk cId="1489759037" sldId="261"/>
        </pc:sldMkLst>
        <pc:spChg chg="mod">
          <ac:chgData name="WONY fuki" userId="6a407bfc8ec48afd" providerId="LiveId" clId="{B6D1364C-0E50-4ED8-88AF-7B95D7902512}" dt="2020-09-17T22:11:03.659" v="4279" actId="20577"/>
          <ac:spMkLst>
            <pc:docMk/>
            <pc:sldMk cId="1489759037" sldId="261"/>
            <ac:spMk id="2" creationId="{1D6D68EA-D9CB-422E-9B23-415A478D8384}"/>
          </ac:spMkLst>
        </pc:spChg>
      </pc:sldChg>
      <pc:sldChg chg="modSp mod ord">
        <pc:chgData name="WONY fuki" userId="6a407bfc8ec48afd" providerId="LiveId" clId="{B6D1364C-0E50-4ED8-88AF-7B95D7902512}" dt="2020-09-17T22:11:24.389" v="4283"/>
        <pc:sldMkLst>
          <pc:docMk/>
          <pc:sldMk cId="3901542155" sldId="262"/>
        </pc:sldMkLst>
        <pc:spChg chg="mod">
          <ac:chgData name="WONY fuki" userId="6a407bfc8ec48afd" providerId="LiveId" clId="{B6D1364C-0E50-4ED8-88AF-7B95D7902512}" dt="2020-09-10T21:36:55.522" v="187" actId="20577"/>
          <ac:spMkLst>
            <pc:docMk/>
            <pc:sldMk cId="3901542155" sldId="262"/>
            <ac:spMk id="3" creationId="{4F212D42-701C-42F1-B186-FCBCB4F4622C}"/>
          </ac:spMkLst>
        </pc:spChg>
      </pc:sldChg>
      <pc:sldChg chg="del">
        <pc:chgData name="WONY fuki" userId="6a407bfc8ec48afd" providerId="LiveId" clId="{B6D1364C-0E50-4ED8-88AF-7B95D7902512}" dt="2020-09-17T22:01:23.246" v="3663" actId="47"/>
        <pc:sldMkLst>
          <pc:docMk/>
          <pc:sldMk cId="3533452376" sldId="263"/>
        </pc:sldMkLst>
      </pc:sldChg>
      <pc:sldChg chg="modSp new mod">
        <pc:chgData name="WONY fuki" userId="6a407bfc8ec48afd" providerId="LiveId" clId="{B6D1364C-0E50-4ED8-88AF-7B95D7902512}" dt="2020-09-17T22:06:10.905" v="3973" actId="20577"/>
        <pc:sldMkLst>
          <pc:docMk/>
          <pc:sldMk cId="3094166867" sldId="264"/>
        </pc:sldMkLst>
        <pc:spChg chg="mod">
          <ac:chgData name="WONY fuki" userId="6a407bfc8ec48afd" providerId="LiveId" clId="{B6D1364C-0E50-4ED8-88AF-7B95D7902512}" dt="2020-09-10T21:37:10.584" v="207" actId="20577"/>
          <ac:spMkLst>
            <pc:docMk/>
            <pc:sldMk cId="3094166867" sldId="264"/>
            <ac:spMk id="2" creationId="{1F9C8D6F-9488-4D6F-B412-D0EB4D60E1A5}"/>
          </ac:spMkLst>
        </pc:spChg>
        <pc:spChg chg="mod">
          <ac:chgData name="WONY fuki" userId="6a407bfc8ec48afd" providerId="LiveId" clId="{B6D1364C-0E50-4ED8-88AF-7B95D7902512}" dt="2020-09-17T22:06:10.905" v="3973" actId="20577"/>
          <ac:spMkLst>
            <pc:docMk/>
            <pc:sldMk cId="3094166867" sldId="264"/>
            <ac:spMk id="3" creationId="{8CE61290-AFA9-4AF6-B911-EE60EBAB3ED5}"/>
          </ac:spMkLst>
        </pc:spChg>
      </pc:sldChg>
      <pc:sldChg chg="addSp delSp modSp new mod">
        <pc:chgData name="WONY fuki" userId="6a407bfc8ec48afd" providerId="LiveId" clId="{B6D1364C-0E50-4ED8-88AF-7B95D7902512}" dt="2020-09-10T21:41:33.119" v="495" actId="20577"/>
        <pc:sldMkLst>
          <pc:docMk/>
          <pc:sldMk cId="2246686779" sldId="265"/>
        </pc:sldMkLst>
        <pc:spChg chg="mod">
          <ac:chgData name="WONY fuki" userId="6a407bfc8ec48afd" providerId="LiveId" clId="{B6D1364C-0E50-4ED8-88AF-7B95D7902512}" dt="2020-09-10T21:38:23.117" v="223" actId="20577"/>
          <ac:spMkLst>
            <pc:docMk/>
            <pc:sldMk cId="2246686779" sldId="265"/>
            <ac:spMk id="2" creationId="{7296DA0B-6192-4EF1-AD0A-84D156F9A885}"/>
          </ac:spMkLst>
        </pc:spChg>
        <pc:spChg chg="mod">
          <ac:chgData name="WONY fuki" userId="6a407bfc8ec48afd" providerId="LiveId" clId="{B6D1364C-0E50-4ED8-88AF-7B95D7902512}" dt="2020-09-10T21:39:00.658" v="268" actId="20577"/>
          <ac:spMkLst>
            <pc:docMk/>
            <pc:sldMk cId="2246686779" sldId="265"/>
            <ac:spMk id="3" creationId="{D0B462AE-FA9B-4BB3-B273-84E400DBF386}"/>
          </ac:spMkLst>
        </pc:spChg>
        <pc:spChg chg="mod">
          <ac:chgData name="WONY fuki" userId="6a407bfc8ec48afd" providerId="LiveId" clId="{B6D1364C-0E50-4ED8-88AF-7B95D7902512}" dt="2020-09-10T21:41:33.119" v="495" actId="20577"/>
          <ac:spMkLst>
            <pc:docMk/>
            <pc:sldMk cId="2246686779" sldId="265"/>
            <ac:spMk id="4" creationId="{D798F31C-0A97-467D-976A-AD4A084FB79C}"/>
          </ac:spMkLst>
        </pc:spChg>
        <pc:spChg chg="mod">
          <ac:chgData name="WONY fuki" userId="6a407bfc8ec48afd" providerId="LiveId" clId="{B6D1364C-0E50-4ED8-88AF-7B95D7902512}" dt="2020-09-10T21:38:40.269" v="250" actId="20577"/>
          <ac:spMkLst>
            <pc:docMk/>
            <pc:sldMk cId="2246686779" sldId="265"/>
            <ac:spMk id="5" creationId="{2D408879-A507-43DB-9A64-B26893A99E4C}"/>
          </ac:spMkLst>
        </pc:spChg>
        <pc:spChg chg="del">
          <ac:chgData name="WONY fuki" userId="6a407bfc8ec48afd" providerId="LiveId" clId="{B6D1364C-0E50-4ED8-88AF-7B95D7902512}" dt="2020-09-10T21:38:51.437" v="251" actId="931"/>
          <ac:spMkLst>
            <pc:docMk/>
            <pc:sldMk cId="2246686779" sldId="265"/>
            <ac:spMk id="6" creationId="{6C708E0F-1D33-491B-B3E2-9260FE629D15}"/>
          </ac:spMkLst>
        </pc:spChg>
        <pc:picChg chg="add mod">
          <ac:chgData name="WONY fuki" userId="6a407bfc8ec48afd" providerId="LiveId" clId="{B6D1364C-0E50-4ED8-88AF-7B95D7902512}" dt="2020-09-10T21:38:55.062" v="252" actId="14100"/>
          <ac:picMkLst>
            <pc:docMk/>
            <pc:sldMk cId="2246686779" sldId="265"/>
            <ac:picMk id="8" creationId="{73F8C8A7-599C-4E54-97FC-43EBB1602EDC}"/>
          </ac:picMkLst>
        </pc:picChg>
      </pc:sldChg>
      <pc:sldChg chg="modSp new mod">
        <pc:chgData name="WONY fuki" userId="6a407bfc8ec48afd" providerId="LiveId" clId="{B6D1364C-0E50-4ED8-88AF-7B95D7902512}" dt="2020-09-17T22:00:52.443" v="3662" actId="20577"/>
        <pc:sldMkLst>
          <pc:docMk/>
          <pc:sldMk cId="4134063561" sldId="266"/>
        </pc:sldMkLst>
        <pc:spChg chg="mod">
          <ac:chgData name="WONY fuki" userId="6a407bfc8ec48afd" providerId="LiveId" clId="{B6D1364C-0E50-4ED8-88AF-7B95D7902512}" dt="2020-09-17T22:00:52.443" v="3662" actId="20577"/>
          <ac:spMkLst>
            <pc:docMk/>
            <pc:sldMk cId="4134063561" sldId="266"/>
            <ac:spMk id="2" creationId="{8027273B-3140-41AE-88A7-6B0759A0D31C}"/>
          </ac:spMkLst>
        </pc:spChg>
      </pc:sldChg>
      <pc:sldChg chg="addSp delSp modSp new mod">
        <pc:chgData name="WONY fuki" userId="6a407bfc8ec48afd" providerId="LiveId" clId="{B6D1364C-0E50-4ED8-88AF-7B95D7902512}" dt="2020-09-10T21:49:40.225" v="616" actId="20577"/>
        <pc:sldMkLst>
          <pc:docMk/>
          <pc:sldMk cId="2895040338" sldId="267"/>
        </pc:sldMkLst>
        <pc:spChg chg="mod">
          <ac:chgData name="WONY fuki" userId="6a407bfc8ec48afd" providerId="LiveId" clId="{B6D1364C-0E50-4ED8-88AF-7B95D7902512}" dt="2020-09-10T21:49:40.225" v="616" actId="20577"/>
          <ac:spMkLst>
            <pc:docMk/>
            <pc:sldMk cId="2895040338" sldId="267"/>
            <ac:spMk id="2" creationId="{E9A32808-DA91-47A0-A139-3D7E0081CDB2}"/>
          </ac:spMkLst>
        </pc:spChg>
        <pc:spChg chg="del">
          <ac:chgData name="WONY fuki" userId="6a407bfc8ec48afd" providerId="LiveId" clId="{B6D1364C-0E50-4ED8-88AF-7B95D7902512}" dt="2020-09-10T21:49:19.954" v="594" actId="931"/>
          <ac:spMkLst>
            <pc:docMk/>
            <pc:sldMk cId="2895040338" sldId="267"/>
            <ac:spMk id="3" creationId="{1DF04E6B-DB04-46EC-ABAC-3CB877E4AD11}"/>
          </ac:spMkLst>
        </pc:spChg>
        <pc:picChg chg="add mod">
          <ac:chgData name="WONY fuki" userId="6a407bfc8ec48afd" providerId="LiveId" clId="{B6D1364C-0E50-4ED8-88AF-7B95D7902512}" dt="2020-09-10T21:49:29.706" v="597" actId="14100"/>
          <ac:picMkLst>
            <pc:docMk/>
            <pc:sldMk cId="2895040338" sldId="267"/>
            <ac:picMk id="5" creationId="{36D954C6-4E25-4F49-B219-C17B734FD9E2}"/>
          </ac:picMkLst>
        </pc:picChg>
      </pc:sldChg>
      <pc:sldChg chg="modSp new mod">
        <pc:chgData name="WONY fuki" userId="6a407bfc8ec48afd" providerId="LiveId" clId="{B6D1364C-0E50-4ED8-88AF-7B95D7902512}" dt="2020-09-10T21:50:56.845" v="728" actId="20577"/>
        <pc:sldMkLst>
          <pc:docMk/>
          <pc:sldMk cId="2994494805" sldId="268"/>
        </pc:sldMkLst>
        <pc:spChg chg="mod">
          <ac:chgData name="WONY fuki" userId="6a407bfc8ec48afd" providerId="LiveId" clId="{B6D1364C-0E50-4ED8-88AF-7B95D7902512}" dt="2020-09-10T21:50:06.465" v="626" actId="20577"/>
          <ac:spMkLst>
            <pc:docMk/>
            <pc:sldMk cId="2994494805" sldId="268"/>
            <ac:spMk id="2" creationId="{C48BF2FE-F14A-4EEC-BF72-156C71EB8538}"/>
          </ac:spMkLst>
        </pc:spChg>
        <pc:spChg chg="mod">
          <ac:chgData name="WONY fuki" userId="6a407bfc8ec48afd" providerId="LiveId" clId="{B6D1364C-0E50-4ED8-88AF-7B95D7902512}" dt="2020-09-10T21:50:56.845" v="728" actId="20577"/>
          <ac:spMkLst>
            <pc:docMk/>
            <pc:sldMk cId="2994494805" sldId="268"/>
            <ac:spMk id="3" creationId="{577B8040-666A-46C7-869A-A6C09E466705}"/>
          </ac:spMkLst>
        </pc:spChg>
      </pc:sldChg>
      <pc:sldChg chg="modSp new mod">
        <pc:chgData name="WONY fuki" userId="6a407bfc8ec48afd" providerId="LiveId" clId="{B6D1364C-0E50-4ED8-88AF-7B95D7902512}" dt="2020-09-10T21:53:19.866" v="847" actId="20577"/>
        <pc:sldMkLst>
          <pc:docMk/>
          <pc:sldMk cId="2571996699" sldId="269"/>
        </pc:sldMkLst>
        <pc:spChg chg="mod">
          <ac:chgData name="WONY fuki" userId="6a407bfc8ec48afd" providerId="LiveId" clId="{B6D1364C-0E50-4ED8-88AF-7B95D7902512}" dt="2020-09-10T21:51:18.792" v="743" actId="20577"/>
          <ac:spMkLst>
            <pc:docMk/>
            <pc:sldMk cId="2571996699" sldId="269"/>
            <ac:spMk id="2" creationId="{053A553A-4B51-4353-A854-6953FCC39DFC}"/>
          </ac:spMkLst>
        </pc:spChg>
        <pc:spChg chg="mod">
          <ac:chgData name="WONY fuki" userId="6a407bfc8ec48afd" providerId="LiveId" clId="{B6D1364C-0E50-4ED8-88AF-7B95D7902512}" dt="2020-09-10T21:53:19.866" v="847" actId="20577"/>
          <ac:spMkLst>
            <pc:docMk/>
            <pc:sldMk cId="2571996699" sldId="269"/>
            <ac:spMk id="3" creationId="{C9680AA3-2A89-4DD5-BB7B-675835C377DD}"/>
          </ac:spMkLst>
        </pc:spChg>
      </pc:sldChg>
      <pc:sldChg chg="modSp new del mod ord">
        <pc:chgData name="WONY fuki" userId="6a407bfc8ec48afd" providerId="LiveId" clId="{B6D1364C-0E50-4ED8-88AF-7B95D7902512}" dt="2020-09-10T22:47:54.736" v="1865" actId="47"/>
        <pc:sldMkLst>
          <pc:docMk/>
          <pc:sldMk cId="245704023" sldId="270"/>
        </pc:sldMkLst>
        <pc:spChg chg="mod">
          <ac:chgData name="WONY fuki" userId="6a407bfc8ec48afd" providerId="LiveId" clId="{B6D1364C-0E50-4ED8-88AF-7B95D7902512}" dt="2020-09-10T22:04:30.443" v="858" actId="20577"/>
          <ac:spMkLst>
            <pc:docMk/>
            <pc:sldMk cId="245704023" sldId="270"/>
            <ac:spMk id="2" creationId="{7B781EF2-9DB8-4AD2-89C1-6E6910D4431B}"/>
          </ac:spMkLst>
        </pc:spChg>
      </pc:sldChg>
      <pc:sldChg chg="modSp add mod">
        <pc:chgData name="WONY fuki" userId="6a407bfc8ec48afd" providerId="LiveId" clId="{B6D1364C-0E50-4ED8-88AF-7B95D7902512}" dt="2020-09-10T22:16:46.339" v="1195" actId="20577"/>
        <pc:sldMkLst>
          <pc:docMk/>
          <pc:sldMk cId="2559512323" sldId="271"/>
        </pc:sldMkLst>
        <pc:spChg chg="mod">
          <ac:chgData name="WONY fuki" userId="6a407bfc8ec48afd" providerId="LiveId" clId="{B6D1364C-0E50-4ED8-88AF-7B95D7902512}" dt="2020-09-10T22:13:02.618" v="987" actId="20577"/>
          <ac:spMkLst>
            <pc:docMk/>
            <pc:sldMk cId="2559512323" sldId="271"/>
            <ac:spMk id="2" creationId="{7B781EF2-9DB8-4AD2-89C1-6E6910D4431B}"/>
          </ac:spMkLst>
        </pc:spChg>
        <pc:spChg chg="mod">
          <ac:chgData name="WONY fuki" userId="6a407bfc8ec48afd" providerId="LiveId" clId="{B6D1364C-0E50-4ED8-88AF-7B95D7902512}" dt="2020-09-10T22:16:46.339" v="1195" actId="20577"/>
          <ac:spMkLst>
            <pc:docMk/>
            <pc:sldMk cId="2559512323" sldId="271"/>
            <ac:spMk id="3" creationId="{C4A18E8A-D2B9-4E34-97CB-FEE0AE525DB7}"/>
          </ac:spMkLst>
        </pc:spChg>
      </pc:sldChg>
      <pc:sldChg chg="modSp new mod">
        <pc:chgData name="WONY fuki" userId="6a407bfc8ec48afd" providerId="LiveId" clId="{B6D1364C-0E50-4ED8-88AF-7B95D7902512}" dt="2020-09-10T22:22:51.793" v="1394" actId="20577"/>
        <pc:sldMkLst>
          <pc:docMk/>
          <pc:sldMk cId="231659653" sldId="272"/>
        </pc:sldMkLst>
        <pc:spChg chg="mod">
          <ac:chgData name="WONY fuki" userId="6a407bfc8ec48afd" providerId="LiveId" clId="{B6D1364C-0E50-4ED8-88AF-7B95D7902512}" dt="2020-09-10T22:22:51.793" v="1394" actId="20577"/>
          <ac:spMkLst>
            <pc:docMk/>
            <pc:sldMk cId="231659653" sldId="272"/>
            <ac:spMk id="3" creationId="{C43E73CC-2E0A-4EB9-B1C6-04488334147E}"/>
          </ac:spMkLst>
        </pc:spChg>
      </pc:sldChg>
      <pc:sldChg chg="modSp new mod">
        <pc:chgData name="WONY fuki" userId="6a407bfc8ec48afd" providerId="LiveId" clId="{B6D1364C-0E50-4ED8-88AF-7B95D7902512}" dt="2020-09-10T22:25:25.804" v="1662" actId="20577"/>
        <pc:sldMkLst>
          <pc:docMk/>
          <pc:sldMk cId="3364235407" sldId="273"/>
        </pc:sldMkLst>
        <pc:spChg chg="mod">
          <ac:chgData name="WONY fuki" userId="6a407bfc8ec48afd" providerId="LiveId" clId="{B6D1364C-0E50-4ED8-88AF-7B95D7902512}" dt="2020-09-10T22:23:46.354" v="1407" actId="20577"/>
          <ac:spMkLst>
            <pc:docMk/>
            <pc:sldMk cId="3364235407" sldId="273"/>
            <ac:spMk id="2" creationId="{D002A9AB-3D99-4E48-9FAF-8662B6CF4710}"/>
          </ac:spMkLst>
        </pc:spChg>
        <pc:spChg chg="mod">
          <ac:chgData name="WONY fuki" userId="6a407bfc8ec48afd" providerId="LiveId" clId="{B6D1364C-0E50-4ED8-88AF-7B95D7902512}" dt="2020-09-10T22:25:25.804" v="1662" actId="20577"/>
          <ac:spMkLst>
            <pc:docMk/>
            <pc:sldMk cId="3364235407" sldId="273"/>
            <ac:spMk id="3" creationId="{FFBDBAEA-8529-4DA9-A17A-72C50D6D7BC8}"/>
          </ac:spMkLst>
        </pc:spChg>
      </pc:sldChg>
      <pc:sldChg chg="modSp new mod">
        <pc:chgData name="WONY fuki" userId="6a407bfc8ec48afd" providerId="LiveId" clId="{B6D1364C-0E50-4ED8-88AF-7B95D7902512}" dt="2020-09-10T22:32:19.364" v="1841" actId="20577"/>
        <pc:sldMkLst>
          <pc:docMk/>
          <pc:sldMk cId="2815527611" sldId="274"/>
        </pc:sldMkLst>
        <pc:spChg chg="mod">
          <ac:chgData name="WONY fuki" userId="6a407bfc8ec48afd" providerId="LiveId" clId="{B6D1364C-0E50-4ED8-88AF-7B95D7902512}" dt="2020-09-10T22:30:38.020" v="1671" actId="20577"/>
          <ac:spMkLst>
            <pc:docMk/>
            <pc:sldMk cId="2815527611" sldId="274"/>
            <ac:spMk id="2" creationId="{CE70726E-7F1B-4ABC-B0D6-A01804B595E3}"/>
          </ac:spMkLst>
        </pc:spChg>
        <pc:spChg chg="mod">
          <ac:chgData name="WONY fuki" userId="6a407bfc8ec48afd" providerId="LiveId" clId="{B6D1364C-0E50-4ED8-88AF-7B95D7902512}" dt="2020-09-10T22:32:19.364" v="1841" actId="20577"/>
          <ac:spMkLst>
            <pc:docMk/>
            <pc:sldMk cId="2815527611" sldId="274"/>
            <ac:spMk id="3" creationId="{7B144235-87CF-48D9-842A-4AF4C772E7B6}"/>
          </ac:spMkLst>
        </pc:spChg>
      </pc:sldChg>
      <pc:sldChg chg="modSp new mod">
        <pc:chgData name="WONY fuki" userId="6a407bfc8ec48afd" providerId="LiveId" clId="{B6D1364C-0E50-4ED8-88AF-7B95D7902512}" dt="2020-09-10T22:39:27.906" v="1864" actId="20577"/>
        <pc:sldMkLst>
          <pc:docMk/>
          <pc:sldMk cId="2427122424" sldId="275"/>
        </pc:sldMkLst>
        <pc:spChg chg="mod">
          <ac:chgData name="WONY fuki" userId="6a407bfc8ec48afd" providerId="LiveId" clId="{B6D1364C-0E50-4ED8-88AF-7B95D7902512}" dt="2020-09-10T22:39:27.906" v="1864" actId="20577"/>
          <ac:spMkLst>
            <pc:docMk/>
            <pc:sldMk cId="2427122424" sldId="275"/>
            <ac:spMk id="2" creationId="{B980ED28-5C72-4D35-AE96-98FF04D25B87}"/>
          </ac:spMkLst>
        </pc:spChg>
      </pc:sldChg>
      <pc:sldChg chg="modSp new mod ord">
        <pc:chgData name="WONY fuki" userId="6a407bfc8ec48afd" providerId="LiveId" clId="{B6D1364C-0E50-4ED8-88AF-7B95D7902512}" dt="2020-09-11T22:56:21.225" v="1884" actId="20577"/>
        <pc:sldMkLst>
          <pc:docMk/>
          <pc:sldMk cId="1801703900" sldId="276"/>
        </pc:sldMkLst>
        <pc:spChg chg="mod">
          <ac:chgData name="WONY fuki" userId="6a407bfc8ec48afd" providerId="LiveId" clId="{B6D1364C-0E50-4ED8-88AF-7B95D7902512}" dt="2020-09-11T22:56:21.225" v="1884" actId="20577"/>
          <ac:spMkLst>
            <pc:docMk/>
            <pc:sldMk cId="1801703900" sldId="276"/>
            <ac:spMk id="2" creationId="{679298C6-CF53-4683-8208-C9916194E1FB}"/>
          </ac:spMkLst>
        </pc:spChg>
      </pc:sldChg>
      <pc:sldChg chg="new del">
        <pc:chgData name="WONY fuki" userId="6a407bfc8ec48afd" providerId="LiveId" clId="{B6D1364C-0E50-4ED8-88AF-7B95D7902512}" dt="2020-09-10T22:48:14.680" v="1874" actId="47"/>
        <pc:sldMkLst>
          <pc:docMk/>
          <pc:sldMk cId="3653448265" sldId="277"/>
        </pc:sldMkLst>
      </pc:sldChg>
      <pc:sldChg chg="modSp new mod">
        <pc:chgData name="WONY fuki" userId="6a407bfc8ec48afd" providerId="LiveId" clId="{B6D1364C-0E50-4ED8-88AF-7B95D7902512}" dt="2020-09-10T22:48:22.955" v="1883" actId="20577"/>
        <pc:sldMkLst>
          <pc:docMk/>
          <pc:sldMk cId="3687312494" sldId="277"/>
        </pc:sldMkLst>
        <pc:spChg chg="mod">
          <ac:chgData name="WONY fuki" userId="6a407bfc8ec48afd" providerId="LiveId" clId="{B6D1364C-0E50-4ED8-88AF-7B95D7902512}" dt="2020-09-10T22:48:22.955" v="1883" actId="20577"/>
          <ac:spMkLst>
            <pc:docMk/>
            <pc:sldMk cId="3687312494" sldId="277"/>
            <ac:spMk id="2" creationId="{B4E59979-68C6-43D9-B770-782D3FC4DA03}"/>
          </ac:spMkLst>
        </pc:spChg>
      </pc:sldChg>
      <pc:sldChg chg="modSp new mod">
        <pc:chgData name="WONY fuki" userId="6a407bfc8ec48afd" providerId="LiveId" clId="{B6D1364C-0E50-4ED8-88AF-7B95D7902512}" dt="2020-09-11T22:57:33.789" v="2004" actId="313"/>
        <pc:sldMkLst>
          <pc:docMk/>
          <pc:sldMk cId="2363879061" sldId="278"/>
        </pc:sldMkLst>
        <pc:spChg chg="mod">
          <ac:chgData name="WONY fuki" userId="6a407bfc8ec48afd" providerId="LiveId" clId="{B6D1364C-0E50-4ED8-88AF-7B95D7902512}" dt="2020-09-11T22:56:31.568" v="1897" actId="20577"/>
          <ac:spMkLst>
            <pc:docMk/>
            <pc:sldMk cId="2363879061" sldId="278"/>
            <ac:spMk id="2" creationId="{5E349858-1364-41BB-B27B-BF9619F0F6EC}"/>
          </ac:spMkLst>
        </pc:spChg>
        <pc:spChg chg="mod">
          <ac:chgData name="WONY fuki" userId="6a407bfc8ec48afd" providerId="LiveId" clId="{B6D1364C-0E50-4ED8-88AF-7B95D7902512}" dt="2020-09-11T22:57:33.789" v="2004" actId="313"/>
          <ac:spMkLst>
            <pc:docMk/>
            <pc:sldMk cId="2363879061" sldId="278"/>
            <ac:spMk id="3" creationId="{CE50A3D5-3FD2-4E26-88CC-434FAA1483F3}"/>
          </ac:spMkLst>
        </pc:spChg>
      </pc:sldChg>
      <pc:sldChg chg="modSp new mod">
        <pc:chgData name="WONY fuki" userId="6a407bfc8ec48afd" providerId="LiveId" clId="{B6D1364C-0E50-4ED8-88AF-7B95D7902512}" dt="2020-09-11T23:03:23.744" v="2464" actId="20577"/>
        <pc:sldMkLst>
          <pc:docMk/>
          <pc:sldMk cId="2878300678" sldId="279"/>
        </pc:sldMkLst>
        <pc:spChg chg="mod">
          <ac:chgData name="WONY fuki" userId="6a407bfc8ec48afd" providerId="LiveId" clId="{B6D1364C-0E50-4ED8-88AF-7B95D7902512}" dt="2020-09-11T23:03:23.744" v="2464" actId="20577"/>
          <ac:spMkLst>
            <pc:docMk/>
            <pc:sldMk cId="2878300678" sldId="279"/>
            <ac:spMk id="3" creationId="{AC456F48-E533-4A56-B1E7-EB349EF25FD9}"/>
          </ac:spMkLst>
        </pc:spChg>
      </pc:sldChg>
      <pc:sldChg chg="modSp new mod">
        <pc:chgData name="WONY fuki" userId="6a407bfc8ec48afd" providerId="LiveId" clId="{B6D1364C-0E50-4ED8-88AF-7B95D7902512}" dt="2020-09-11T23:07:08.389" v="2844" actId="20577"/>
        <pc:sldMkLst>
          <pc:docMk/>
          <pc:sldMk cId="3303789831" sldId="280"/>
        </pc:sldMkLst>
        <pc:spChg chg="mod">
          <ac:chgData name="WONY fuki" userId="6a407bfc8ec48afd" providerId="LiveId" clId="{B6D1364C-0E50-4ED8-88AF-7B95D7902512}" dt="2020-09-11T23:03:47.028" v="2487" actId="20577"/>
          <ac:spMkLst>
            <pc:docMk/>
            <pc:sldMk cId="3303789831" sldId="280"/>
            <ac:spMk id="2" creationId="{B4A7C97A-17EB-49D3-A9C0-E93F06DE65B4}"/>
          </ac:spMkLst>
        </pc:spChg>
        <pc:spChg chg="mod">
          <ac:chgData name="WONY fuki" userId="6a407bfc8ec48afd" providerId="LiveId" clId="{B6D1364C-0E50-4ED8-88AF-7B95D7902512}" dt="2020-09-11T23:07:08.389" v="2844" actId="20577"/>
          <ac:spMkLst>
            <pc:docMk/>
            <pc:sldMk cId="3303789831" sldId="280"/>
            <ac:spMk id="3" creationId="{2E4A68C0-BC40-485F-84B9-E664E7AAE8F2}"/>
          </ac:spMkLst>
        </pc:spChg>
      </pc:sldChg>
      <pc:sldChg chg="modSp new mod">
        <pc:chgData name="WONY fuki" userId="6a407bfc8ec48afd" providerId="LiveId" clId="{B6D1364C-0E50-4ED8-88AF-7B95D7902512}" dt="2020-09-11T23:14:11.239" v="3049" actId="6549"/>
        <pc:sldMkLst>
          <pc:docMk/>
          <pc:sldMk cId="2594262920" sldId="281"/>
        </pc:sldMkLst>
        <pc:spChg chg="mod">
          <ac:chgData name="WONY fuki" userId="6a407bfc8ec48afd" providerId="LiveId" clId="{B6D1364C-0E50-4ED8-88AF-7B95D7902512}" dt="2020-09-11T23:07:39.428" v="2882" actId="20577"/>
          <ac:spMkLst>
            <pc:docMk/>
            <pc:sldMk cId="2594262920" sldId="281"/>
            <ac:spMk id="2" creationId="{4A65D748-2344-4FFF-BD96-FCED1E677756}"/>
          </ac:spMkLst>
        </pc:spChg>
        <pc:spChg chg="mod">
          <ac:chgData name="WONY fuki" userId="6a407bfc8ec48afd" providerId="LiveId" clId="{B6D1364C-0E50-4ED8-88AF-7B95D7902512}" dt="2020-09-11T23:14:11.239" v="3049" actId="6549"/>
          <ac:spMkLst>
            <pc:docMk/>
            <pc:sldMk cId="2594262920" sldId="281"/>
            <ac:spMk id="3" creationId="{56568E15-545F-4D6C-80BA-CB4AAC9801BA}"/>
          </ac:spMkLst>
        </pc:spChg>
      </pc:sldChg>
      <pc:sldChg chg="modSp new mod">
        <pc:chgData name="WONY fuki" userId="6a407bfc8ec48afd" providerId="LiveId" clId="{B6D1364C-0E50-4ED8-88AF-7B95D7902512}" dt="2020-09-11T23:16:15.441" v="3200" actId="20577"/>
        <pc:sldMkLst>
          <pc:docMk/>
          <pc:sldMk cId="692127593" sldId="282"/>
        </pc:sldMkLst>
        <pc:spChg chg="mod">
          <ac:chgData name="WONY fuki" userId="6a407bfc8ec48afd" providerId="LiveId" clId="{B6D1364C-0E50-4ED8-88AF-7B95D7902512}" dt="2020-09-11T23:15:27.275" v="3085" actId="20577"/>
          <ac:spMkLst>
            <pc:docMk/>
            <pc:sldMk cId="692127593" sldId="282"/>
            <ac:spMk id="2" creationId="{E381B3D3-8D08-4CA0-AA0D-B954CCD05340}"/>
          </ac:spMkLst>
        </pc:spChg>
        <pc:spChg chg="mod">
          <ac:chgData name="WONY fuki" userId="6a407bfc8ec48afd" providerId="LiveId" clId="{B6D1364C-0E50-4ED8-88AF-7B95D7902512}" dt="2020-09-11T23:16:15.441" v="3200" actId="20577"/>
          <ac:spMkLst>
            <pc:docMk/>
            <pc:sldMk cId="692127593" sldId="282"/>
            <ac:spMk id="3" creationId="{A80A1D93-E84A-48F6-8AEF-005E7FA99632}"/>
          </ac:spMkLst>
        </pc:spChg>
      </pc:sldChg>
      <pc:sldChg chg="modSp new mod">
        <pc:chgData name="WONY fuki" userId="6a407bfc8ec48afd" providerId="LiveId" clId="{B6D1364C-0E50-4ED8-88AF-7B95D7902512}" dt="2020-09-11T23:17:09.668" v="3278" actId="20577"/>
        <pc:sldMkLst>
          <pc:docMk/>
          <pc:sldMk cId="622598078" sldId="283"/>
        </pc:sldMkLst>
        <pc:spChg chg="mod">
          <ac:chgData name="WONY fuki" userId="6a407bfc8ec48afd" providerId="LiveId" clId="{B6D1364C-0E50-4ED8-88AF-7B95D7902512}" dt="2020-09-11T23:16:48.840" v="3234" actId="20577"/>
          <ac:spMkLst>
            <pc:docMk/>
            <pc:sldMk cId="622598078" sldId="283"/>
            <ac:spMk id="2" creationId="{4D7BB355-91BB-400D-A265-912F1555C38F}"/>
          </ac:spMkLst>
        </pc:spChg>
        <pc:spChg chg="mod">
          <ac:chgData name="WONY fuki" userId="6a407bfc8ec48afd" providerId="LiveId" clId="{B6D1364C-0E50-4ED8-88AF-7B95D7902512}" dt="2020-09-11T23:17:09.668" v="3278" actId="20577"/>
          <ac:spMkLst>
            <pc:docMk/>
            <pc:sldMk cId="622598078" sldId="283"/>
            <ac:spMk id="3" creationId="{648EF3A7-DA5F-4578-BDEB-7496BC19104A}"/>
          </ac:spMkLst>
        </pc:spChg>
      </pc:sldChg>
      <pc:sldChg chg="modSp new mod">
        <pc:chgData name="WONY fuki" userId="6a407bfc8ec48afd" providerId="LiveId" clId="{B6D1364C-0E50-4ED8-88AF-7B95D7902512}" dt="2020-09-17T22:00:27.145" v="3637" actId="20577"/>
        <pc:sldMkLst>
          <pc:docMk/>
          <pc:sldMk cId="4283219406" sldId="284"/>
        </pc:sldMkLst>
        <pc:spChg chg="mod">
          <ac:chgData name="WONY fuki" userId="6a407bfc8ec48afd" providerId="LiveId" clId="{B6D1364C-0E50-4ED8-88AF-7B95D7902512}" dt="2020-09-17T22:00:27.145" v="3637" actId="20577"/>
          <ac:spMkLst>
            <pc:docMk/>
            <pc:sldMk cId="4283219406" sldId="284"/>
            <ac:spMk id="3" creationId="{0B23A68B-FA94-41B5-840A-F1A74A402D2F}"/>
          </ac:spMkLst>
        </pc:spChg>
      </pc:sldChg>
      <pc:sldChg chg="modSp new del mod">
        <pc:chgData name="WONY fuki" userId="6a407bfc8ec48afd" providerId="LiveId" clId="{B6D1364C-0E50-4ED8-88AF-7B95D7902512}" dt="2020-09-17T22:16:21.315" v="4774" actId="47"/>
        <pc:sldMkLst>
          <pc:docMk/>
          <pc:sldMk cId="2791954738" sldId="285"/>
        </pc:sldMkLst>
        <pc:spChg chg="mod">
          <ac:chgData name="WONY fuki" userId="6a407bfc8ec48afd" providerId="LiveId" clId="{B6D1364C-0E50-4ED8-88AF-7B95D7902512}" dt="2020-09-17T22:07:06.021" v="3988" actId="20577"/>
          <ac:spMkLst>
            <pc:docMk/>
            <pc:sldMk cId="2791954738" sldId="285"/>
            <ac:spMk id="2" creationId="{4D9F5249-AB81-4646-B23C-1AB4C78D9FAD}"/>
          </ac:spMkLst>
        </pc:spChg>
        <pc:spChg chg="mod">
          <ac:chgData name="WONY fuki" userId="6a407bfc8ec48afd" providerId="LiveId" clId="{B6D1364C-0E50-4ED8-88AF-7B95D7902512}" dt="2020-09-17T22:08:49.531" v="4097" actId="21"/>
          <ac:spMkLst>
            <pc:docMk/>
            <pc:sldMk cId="2791954738" sldId="285"/>
            <ac:spMk id="3" creationId="{A3DF39E4-04B2-47E5-A434-E527A54A885D}"/>
          </ac:spMkLst>
        </pc:spChg>
      </pc:sldChg>
      <pc:sldChg chg="addSp delSp modSp new mod">
        <pc:chgData name="WONY fuki" userId="6a407bfc8ec48afd" providerId="LiveId" clId="{B6D1364C-0E50-4ED8-88AF-7B95D7902512}" dt="2020-09-17T22:10:13.678" v="4251" actId="14100"/>
        <pc:sldMkLst>
          <pc:docMk/>
          <pc:sldMk cId="626463401" sldId="286"/>
        </pc:sldMkLst>
        <pc:spChg chg="mod">
          <ac:chgData name="WONY fuki" userId="6a407bfc8ec48afd" providerId="LiveId" clId="{B6D1364C-0E50-4ED8-88AF-7B95D7902512}" dt="2020-09-17T22:08:44.830" v="4096"/>
          <ac:spMkLst>
            <pc:docMk/>
            <pc:sldMk cId="626463401" sldId="286"/>
            <ac:spMk id="2" creationId="{721A72D8-E48D-472D-97E6-1E1AE055019D}"/>
          </ac:spMkLst>
        </pc:spChg>
        <pc:spChg chg="mod">
          <ac:chgData name="WONY fuki" userId="6a407bfc8ec48afd" providerId="LiveId" clId="{B6D1364C-0E50-4ED8-88AF-7B95D7902512}" dt="2020-09-17T22:10:13.678" v="4251" actId="14100"/>
          <ac:spMkLst>
            <pc:docMk/>
            <pc:sldMk cId="626463401" sldId="286"/>
            <ac:spMk id="3" creationId="{D66EC689-DA6C-42D2-893E-23E0D4151D36}"/>
          </ac:spMkLst>
        </pc:spChg>
        <pc:spChg chg="del">
          <ac:chgData name="WONY fuki" userId="6a407bfc8ec48afd" providerId="LiveId" clId="{B6D1364C-0E50-4ED8-88AF-7B95D7902512}" dt="2020-09-17T22:09:52.412" v="4247" actId="931"/>
          <ac:spMkLst>
            <pc:docMk/>
            <pc:sldMk cId="626463401" sldId="286"/>
            <ac:spMk id="4" creationId="{65EEE01E-D867-4B4E-9B24-99641D558473}"/>
          </ac:spMkLst>
        </pc:spChg>
        <pc:picChg chg="add mod">
          <ac:chgData name="WONY fuki" userId="6a407bfc8ec48afd" providerId="LiveId" clId="{B6D1364C-0E50-4ED8-88AF-7B95D7902512}" dt="2020-09-17T22:09:59.990" v="4249" actId="14100"/>
          <ac:picMkLst>
            <pc:docMk/>
            <pc:sldMk cId="626463401" sldId="286"/>
            <ac:picMk id="6" creationId="{77FFDC17-ABEF-4E9B-910A-75C26112198E}"/>
          </ac:picMkLst>
        </pc:picChg>
      </pc:sldChg>
      <pc:sldChg chg="addSp delSp modSp new mod">
        <pc:chgData name="WONY fuki" userId="6a407bfc8ec48afd" providerId="LiveId" clId="{B6D1364C-0E50-4ED8-88AF-7B95D7902512}" dt="2020-09-17T22:15:53.070" v="4773" actId="1076"/>
        <pc:sldMkLst>
          <pc:docMk/>
          <pc:sldMk cId="975498103" sldId="287"/>
        </pc:sldMkLst>
        <pc:spChg chg="mod">
          <ac:chgData name="WONY fuki" userId="6a407bfc8ec48afd" providerId="LiveId" clId="{B6D1364C-0E50-4ED8-88AF-7B95D7902512}" dt="2020-09-17T22:12:19.423" v="4362" actId="20577"/>
          <ac:spMkLst>
            <pc:docMk/>
            <pc:sldMk cId="975498103" sldId="287"/>
            <ac:spMk id="2" creationId="{488E3A31-8E82-4F7C-826C-B2009F032B3F}"/>
          </ac:spMkLst>
        </pc:spChg>
        <pc:spChg chg="mod">
          <ac:chgData name="WONY fuki" userId="6a407bfc8ec48afd" providerId="LiveId" clId="{B6D1364C-0E50-4ED8-88AF-7B95D7902512}" dt="2020-09-17T22:15:36.436" v="4769" actId="1076"/>
          <ac:spMkLst>
            <pc:docMk/>
            <pc:sldMk cId="975498103" sldId="287"/>
            <ac:spMk id="3" creationId="{55C800E0-685C-42BD-991D-8D5BF42890BE}"/>
          </ac:spMkLst>
        </pc:spChg>
        <pc:spChg chg="mod">
          <ac:chgData name="WONY fuki" userId="6a407bfc8ec48afd" providerId="LiveId" clId="{B6D1364C-0E50-4ED8-88AF-7B95D7902512}" dt="2020-09-17T22:15:37.490" v="4770" actId="1076"/>
          <ac:spMkLst>
            <pc:docMk/>
            <pc:sldMk cId="975498103" sldId="287"/>
            <ac:spMk id="4" creationId="{99CF7CCB-4CA6-4C4B-99EF-E779F7E569EE}"/>
          </ac:spMkLst>
        </pc:spChg>
        <pc:spChg chg="mod">
          <ac:chgData name="WONY fuki" userId="6a407bfc8ec48afd" providerId="LiveId" clId="{B6D1364C-0E50-4ED8-88AF-7B95D7902512}" dt="2020-09-17T22:15:53.070" v="4773" actId="1076"/>
          <ac:spMkLst>
            <pc:docMk/>
            <pc:sldMk cId="975498103" sldId="287"/>
            <ac:spMk id="5" creationId="{3650F3DD-FA4E-4469-AEB3-C0CDCCBD3EE4}"/>
          </ac:spMkLst>
        </pc:spChg>
        <pc:spChg chg="del">
          <ac:chgData name="WONY fuki" userId="6a407bfc8ec48afd" providerId="LiveId" clId="{B6D1364C-0E50-4ED8-88AF-7B95D7902512}" dt="2020-09-17T22:15:19.952" v="4766" actId="931"/>
          <ac:spMkLst>
            <pc:docMk/>
            <pc:sldMk cId="975498103" sldId="287"/>
            <ac:spMk id="6" creationId="{243F4405-D855-459F-A660-15B3E537438D}"/>
          </ac:spMkLst>
        </pc:spChg>
        <pc:picChg chg="add mod">
          <ac:chgData name="WONY fuki" userId="6a407bfc8ec48afd" providerId="LiveId" clId="{B6D1364C-0E50-4ED8-88AF-7B95D7902512}" dt="2020-09-17T22:15:47.622" v="4772" actId="14100"/>
          <ac:picMkLst>
            <pc:docMk/>
            <pc:sldMk cId="975498103" sldId="287"/>
            <ac:picMk id="8" creationId="{6EDBF668-5743-4DD8-962B-9F70CCCA3A20}"/>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47061F-5353-41CA-8EF7-B42F45DBB2C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87EEDBF-335C-4937-B9A9-4DD57652ABF8}">
      <dgm:prSet/>
      <dgm:spPr/>
      <dgm:t>
        <a:bodyPr/>
        <a:lstStyle/>
        <a:p>
          <a:pPr>
            <a:lnSpc>
              <a:spcPct val="100000"/>
            </a:lnSpc>
          </a:pPr>
          <a:r>
            <a:rPr lang="fr-FR" dirty="0" err="1"/>
            <a:t>Js</a:t>
          </a:r>
          <a:r>
            <a:rPr lang="fr-FR" dirty="0"/>
            <a:t> comporte les même expressions qu’un autre langage :</a:t>
          </a:r>
          <a:endParaRPr lang="en-US" dirty="0"/>
        </a:p>
      </dgm:t>
    </dgm:pt>
    <dgm:pt modelId="{E09DB3BB-C319-49D0-ABAD-B050EF528B9F}" type="parTrans" cxnId="{C84B6E6B-37C2-4368-B6FD-1DED6460362A}">
      <dgm:prSet/>
      <dgm:spPr/>
      <dgm:t>
        <a:bodyPr/>
        <a:lstStyle/>
        <a:p>
          <a:endParaRPr lang="en-US"/>
        </a:p>
      </dgm:t>
    </dgm:pt>
    <dgm:pt modelId="{E646062D-97A4-41CA-AE09-F14F1C87FEFF}" type="sibTrans" cxnId="{C84B6E6B-37C2-4368-B6FD-1DED6460362A}">
      <dgm:prSet/>
      <dgm:spPr/>
      <dgm:t>
        <a:bodyPr/>
        <a:lstStyle/>
        <a:p>
          <a:endParaRPr lang="en-US"/>
        </a:p>
      </dgm:t>
    </dgm:pt>
    <dgm:pt modelId="{3F2C2CBA-86A0-488B-8FD4-E3F5D5732153}">
      <dgm:prSet/>
      <dgm:spPr/>
      <dgm:t>
        <a:bodyPr/>
        <a:lstStyle/>
        <a:p>
          <a:pPr>
            <a:lnSpc>
              <a:spcPct val="100000"/>
            </a:lnSpc>
          </a:pPr>
          <a:r>
            <a:rPr lang="fr-FR"/>
            <a:t>Expressions  :</a:t>
          </a:r>
          <a:endParaRPr lang="en-US"/>
        </a:p>
      </dgm:t>
    </dgm:pt>
    <dgm:pt modelId="{0B70DB5D-7045-4853-BBF6-5534B45384F3}" type="parTrans" cxnId="{6C978A75-D28C-48BF-9B2B-D8FFE4D3F57D}">
      <dgm:prSet/>
      <dgm:spPr/>
      <dgm:t>
        <a:bodyPr/>
        <a:lstStyle/>
        <a:p>
          <a:endParaRPr lang="en-US"/>
        </a:p>
      </dgm:t>
    </dgm:pt>
    <dgm:pt modelId="{69BA1A41-7630-4F26-9AC8-FB0CB8E61C26}" type="sibTrans" cxnId="{6C978A75-D28C-48BF-9B2B-D8FFE4D3F57D}">
      <dgm:prSet/>
      <dgm:spPr/>
      <dgm:t>
        <a:bodyPr/>
        <a:lstStyle/>
        <a:p>
          <a:endParaRPr lang="en-US"/>
        </a:p>
      </dgm:t>
    </dgm:pt>
    <dgm:pt modelId="{FCA87657-7D52-4E81-82A9-54467459A704}">
      <dgm:prSet/>
      <dgm:spPr/>
      <dgm:t>
        <a:bodyPr/>
        <a:lstStyle/>
        <a:p>
          <a:pPr>
            <a:lnSpc>
              <a:spcPct val="100000"/>
            </a:lnSpc>
          </a:pPr>
          <a:r>
            <a:rPr lang="fr-FR" dirty="0"/>
            <a:t>Opérateurs :</a:t>
          </a:r>
          <a:endParaRPr lang="en-US" dirty="0"/>
        </a:p>
      </dgm:t>
    </dgm:pt>
    <dgm:pt modelId="{A6F4F292-762B-4165-A061-D1A33A2C1362}" type="parTrans" cxnId="{8A8C4625-C67C-4936-B513-4862ADB3EC05}">
      <dgm:prSet/>
      <dgm:spPr/>
      <dgm:t>
        <a:bodyPr/>
        <a:lstStyle/>
        <a:p>
          <a:endParaRPr lang="en-US"/>
        </a:p>
      </dgm:t>
    </dgm:pt>
    <dgm:pt modelId="{FA9E1931-15E7-4D3D-B0D7-CBC2ED915F4F}" type="sibTrans" cxnId="{8A8C4625-C67C-4936-B513-4862ADB3EC05}">
      <dgm:prSet/>
      <dgm:spPr/>
      <dgm:t>
        <a:bodyPr/>
        <a:lstStyle/>
        <a:p>
          <a:endParaRPr lang="en-US"/>
        </a:p>
      </dgm:t>
    </dgm:pt>
    <dgm:pt modelId="{A5947F83-D602-4B86-AFBA-616D1F65FAD8}">
      <dgm:prSet/>
      <dgm:spPr/>
      <dgm:t>
        <a:bodyPr/>
        <a:lstStyle/>
        <a:p>
          <a:pPr>
            <a:lnSpc>
              <a:spcPct val="100000"/>
            </a:lnSpc>
          </a:pPr>
          <a:r>
            <a:rPr lang="fr-FR"/>
            <a:t>Structure de contrôle : if else, break, switch, for, while, </a:t>
          </a:r>
          <a:endParaRPr lang="en-US"/>
        </a:p>
      </dgm:t>
    </dgm:pt>
    <dgm:pt modelId="{C9AD4B89-E562-4DDE-8A4E-AFC0A4874294}" type="parTrans" cxnId="{CDA9F846-E91A-4B97-832E-89DAAACDFD8E}">
      <dgm:prSet/>
      <dgm:spPr/>
      <dgm:t>
        <a:bodyPr/>
        <a:lstStyle/>
        <a:p>
          <a:endParaRPr lang="en-US"/>
        </a:p>
      </dgm:t>
    </dgm:pt>
    <dgm:pt modelId="{CA6B842D-AA3F-450E-A13D-B36D016CD777}" type="sibTrans" cxnId="{CDA9F846-E91A-4B97-832E-89DAAACDFD8E}">
      <dgm:prSet/>
      <dgm:spPr/>
      <dgm:t>
        <a:bodyPr/>
        <a:lstStyle/>
        <a:p>
          <a:endParaRPr lang="en-US"/>
        </a:p>
      </dgm:t>
    </dgm:pt>
    <dgm:pt modelId="{8797374C-3289-4F44-A83F-B7B8E112FAA3}">
      <dgm:prSet/>
      <dgm:spPr/>
      <dgm:t>
        <a:bodyPr/>
        <a:lstStyle/>
        <a:p>
          <a:pPr>
            <a:lnSpc>
              <a:spcPct val="100000"/>
            </a:lnSpc>
          </a:pPr>
          <a:r>
            <a:rPr lang="en-US" dirty="0"/>
            <a:t>Affectation</a:t>
          </a:r>
        </a:p>
      </dgm:t>
    </dgm:pt>
    <dgm:pt modelId="{0A4ED848-9EC6-4B25-9FD1-FF25C15E8BB3}" type="parTrans" cxnId="{69042F49-40C9-4D10-90E4-F26DCAFF323A}">
      <dgm:prSet/>
      <dgm:spPr/>
    </dgm:pt>
    <dgm:pt modelId="{3D03F938-4142-4677-B0B4-103BA5598E6C}" type="sibTrans" cxnId="{69042F49-40C9-4D10-90E4-F26DCAFF323A}">
      <dgm:prSet/>
      <dgm:spPr/>
    </dgm:pt>
    <dgm:pt modelId="{966A78FE-D828-4091-8AB2-73602A231FE7}">
      <dgm:prSet/>
      <dgm:spPr/>
      <dgm:t>
        <a:bodyPr/>
        <a:lstStyle/>
        <a:p>
          <a:pPr>
            <a:lnSpc>
              <a:spcPct val="100000"/>
            </a:lnSpc>
          </a:pPr>
          <a:r>
            <a:rPr lang="en-US" dirty="0" err="1"/>
            <a:t>Comparaison</a:t>
          </a:r>
          <a:endParaRPr lang="en-US" dirty="0"/>
        </a:p>
      </dgm:t>
    </dgm:pt>
    <dgm:pt modelId="{2999E0AA-3FEB-4E1C-A74E-DCD2C83DD8E7}" type="parTrans" cxnId="{CD963EB4-C257-4DCB-A9EE-E8D53D4A8961}">
      <dgm:prSet/>
      <dgm:spPr/>
    </dgm:pt>
    <dgm:pt modelId="{59EAFBFF-6A74-4167-833B-0802979A3FAB}" type="sibTrans" cxnId="{CD963EB4-C257-4DCB-A9EE-E8D53D4A8961}">
      <dgm:prSet/>
      <dgm:spPr/>
    </dgm:pt>
    <dgm:pt modelId="{40CD4B6C-DED6-4506-9A9C-4F390FBA863A}">
      <dgm:prSet/>
      <dgm:spPr/>
      <dgm:t>
        <a:bodyPr/>
        <a:lstStyle/>
        <a:p>
          <a:pPr>
            <a:lnSpc>
              <a:spcPct val="100000"/>
            </a:lnSpc>
          </a:pPr>
          <a:r>
            <a:rPr lang="en-US" dirty="0" err="1"/>
            <a:t>logique</a:t>
          </a:r>
          <a:endParaRPr lang="en-US" dirty="0"/>
        </a:p>
      </dgm:t>
    </dgm:pt>
    <dgm:pt modelId="{0B13BEAE-8789-42AF-9A54-3A2A58052886}" type="parTrans" cxnId="{228B65D1-789B-494F-B5C3-4A59901BE126}">
      <dgm:prSet/>
      <dgm:spPr/>
    </dgm:pt>
    <dgm:pt modelId="{90ACD9A5-9114-41F8-B307-ABD28E1DFD20}" type="sibTrans" cxnId="{228B65D1-789B-494F-B5C3-4A59901BE126}">
      <dgm:prSet/>
      <dgm:spPr/>
    </dgm:pt>
    <dgm:pt modelId="{479DDE2A-19AF-4D8D-95AC-334BE5FBB8ED}">
      <dgm:prSet/>
      <dgm:spPr/>
      <dgm:t>
        <a:bodyPr/>
        <a:lstStyle/>
        <a:p>
          <a:pPr>
            <a:lnSpc>
              <a:spcPct val="100000"/>
            </a:lnSpc>
          </a:pPr>
          <a:r>
            <a:rPr lang="en-US" dirty="0" err="1"/>
            <a:t>Chaine</a:t>
          </a:r>
          <a:r>
            <a:rPr lang="en-US" dirty="0"/>
            <a:t> de </a:t>
          </a:r>
          <a:r>
            <a:rPr lang="en-US" dirty="0" err="1"/>
            <a:t>caractères</a:t>
          </a:r>
          <a:endParaRPr lang="en-US" dirty="0"/>
        </a:p>
      </dgm:t>
    </dgm:pt>
    <dgm:pt modelId="{C848D08D-B607-4A1A-879E-2F93EFD305DD}" type="parTrans" cxnId="{7E84FE7C-82DB-40AE-97DF-A1B8094E4555}">
      <dgm:prSet/>
      <dgm:spPr/>
    </dgm:pt>
    <dgm:pt modelId="{14FFA49C-B4C4-4CD3-9B04-41884ED1F3BF}" type="sibTrans" cxnId="{7E84FE7C-82DB-40AE-97DF-A1B8094E4555}">
      <dgm:prSet/>
      <dgm:spPr/>
    </dgm:pt>
    <dgm:pt modelId="{BBCE07A0-1591-4686-AB4C-3F1FB80F2033}">
      <dgm:prSet/>
      <dgm:spPr/>
      <dgm:t>
        <a:bodyPr/>
        <a:lstStyle/>
        <a:p>
          <a:pPr>
            <a:lnSpc>
              <a:spcPct val="100000"/>
            </a:lnSpc>
          </a:pPr>
          <a:r>
            <a:rPr lang="en-US" dirty="0" err="1"/>
            <a:t>logique</a:t>
          </a:r>
          <a:endParaRPr lang="en-US" dirty="0"/>
        </a:p>
      </dgm:t>
    </dgm:pt>
    <dgm:pt modelId="{0FB9385B-AD76-4E63-B685-6D85D10A48B2}" type="parTrans" cxnId="{7E9AE8CE-24DD-4DEB-A4DC-89ABD566504E}">
      <dgm:prSet/>
      <dgm:spPr/>
    </dgm:pt>
    <dgm:pt modelId="{963A6E79-9530-4C01-9F62-9326C4F7CAAE}" type="sibTrans" cxnId="{7E9AE8CE-24DD-4DEB-A4DC-89ABD566504E}">
      <dgm:prSet/>
      <dgm:spPr/>
    </dgm:pt>
    <dgm:pt modelId="{8D6E447C-DD46-486C-9224-8DC7AAACCF7C}" type="pres">
      <dgm:prSet presAssocID="{0147061F-5353-41CA-8EF7-B42F45DBB2C7}" presName="root" presStyleCnt="0">
        <dgm:presLayoutVars>
          <dgm:dir/>
          <dgm:resizeHandles val="exact"/>
        </dgm:presLayoutVars>
      </dgm:prSet>
      <dgm:spPr/>
    </dgm:pt>
    <dgm:pt modelId="{01B4D260-300B-4429-9F88-84DE26CFCE6D}" type="pres">
      <dgm:prSet presAssocID="{D87EEDBF-335C-4937-B9A9-4DD57652ABF8}" presName="compNode" presStyleCnt="0"/>
      <dgm:spPr/>
    </dgm:pt>
    <dgm:pt modelId="{8E29AB34-5266-4A1F-916F-69440E42B48E}" type="pres">
      <dgm:prSet presAssocID="{D87EEDBF-335C-4937-B9A9-4DD57652ABF8}" presName="bgRect" presStyleLbl="bgShp" presStyleIdx="0" presStyleCnt="4"/>
      <dgm:spPr/>
    </dgm:pt>
    <dgm:pt modelId="{DAF5E8D8-967E-4E08-9324-6DA779C7D5E6}" type="pres">
      <dgm:prSet presAssocID="{D87EEDBF-335C-4937-B9A9-4DD57652ABF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at"/>
        </a:ext>
      </dgm:extLst>
    </dgm:pt>
    <dgm:pt modelId="{AB4DE048-E3A3-40BA-BFED-AF75EA9A99C2}" type="pres">
      <dgm:prSet presAssocID="{D87EEDBF-335C-4937-B9A9-4DD57652ABF8}" presName="spaceRect" presStyleCnt="0"/>
      <dgm:spPr/>
    </dgm:pt>
    <dgm:pt modelId="{2B34D537-579F-4B56-BE5F-47A41E639620}" type="pres">
      <dgm:prSet presAssocID="{D87EEDBF-335C-4937-B9A9-4DD57652ABF8}" presName="parTx" presStyleLbl="revTx" presStyleIdx="0" presStyleCnt="6">
        <dgm:presLayoutVars>
          <dgm:chMax val="0"/>
          <dgm:chPref val="0"/>
        </dgm:presLayoutVars>
      </dgm:prSet>
      <dgm:spPr/>
    </dgm:pt>
    <dgm:pt modelId="{14A17BE2-8FB9-49C1-BDCA-3EB25EDC8282}" type="pres">
      <dgm:prSet presAssocID="{E646062D-97A4-41CA-AE09-F14F1C87FEFF}" presName="sibTrans" presStyleCnt="0"/>
      <dgm:spPr/>
    </dgm:pt>
    <dgm:pt modelId="{71350B22-0885-46B2-8DA6-C3A8036EC75A}" type="pres">
      <dgm:prSet presAssocID="{3F2C2CBA-86A0-488B-8FD4-E3F5D5732153}" presName="compNode" presStyleCnt="0"/>
      <dgm:spPr/>
    </dgm:pt>
    <dgm:pt modelId="{8F8DA4B8-4946-44CD-B939-6BC8BBB79D44}" type="pres">
      <dgm:prSet presAssocID="{3F2C2CBA-86A0-488B-8FD4-E3F5D5732153}" presName="bgRect" presStyleLbl="bgShp" presStyleIdx="1" presStyleCnt="4"/>
      <dgm:spPr/>
    </dgm:pt>
    <dgm:pt modelId="{F89B3B49-E7C1-4FFA-832A-0B1337F4839E}" type="pres">
      <dgm:prSet presAssocID="{3F2C2CBA-86A0-488B-8FD4-E3F5D573215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ument"/>
        </a:ext>
      </dgm:extLst>
    </dgm:pt>
    <dgm:pt modelId="{0FB4CAC4-77D8-4899-ADFE-6588611D7F42}" type="pres">
      <dgm:prSet presAssocID="{3F2C2CBA-86A0-488B-8FD4-E3F5D5732153}" presName="spaceRect" presStyleCnt="0"/>
      <dgm:spPr/>
    </dgm:pt>
    <dgm:pt modelId="{5222D453-8E98-4D8C-8ED4-16464B0F7D7B}" type="pres">
      <dgm:prSet presAssocID="{3F2C2CBA-86A0-488B-8FD4-E3F5D5732153}" presName="parTx" presStyleLbl="revTx" presStyleIdx="1" presStyleCnt="6">
        <dgm:presLayoutVars>
          <dgm:chMax val="0"/>
          <dgm:chPref val="0"/>
        </dgm:presLayoutVars>
      </dgm:prSet>
      <dgm:spPr/>
    </dgm:pt>
    <dgm:pt modelId="{00963CA4-316D-49A0-B784-00F2ABA320ED}" type="pres">
      <dgm:prSet presAssocID="{3F2C2CBA-86A0-488B-8FD4-E3F5D5732153}" presName="desTx" presStyleLbl="revTx" presStyleIdx="2" presStyleCnt="6">
        <dgm:presLayoutVars/>
      </dgm:prSet>
      <dgm:spPr/>
    </dgm:pt>
    <dgm:pt modelId="{25EF9FA8-BC01-4CAD-8A34-C36EBF0A61F5}" type="pres">
      <dgm:prSet presAssocID="{69BA1A41-7630-4F26-9AC8-FB0CB8E61C26}" presName="sibTrans" presStyleCnt="0"/>
      <dgm:spPr/>
    </dgm:pt>
    <dgm:pt modelId="{43CAC0C2-1F3A-4E6F-B4AC-0B2744184F7A}" type="pres">
      <dgm:prSet presAssocID="{FCA87657-7D52-4E81-82A9-54467459A704}" presName="compNode" presStyleCnt="0"/>
      <dgm:spPr/>
    </dgm:pt>
    <dgm:pt modelId="{89CA9D77-188B-49B0-9EE7-4A51444C8041}" type="pres">
      <dgm:prSet presAssocID="{FCA87657-7D52-4E81-82A9-54467459A704}" presName="bgRect" presStyleLbl="bgShp" presStyleIdx="2" presStyleCnt="4"/>
      <dgm:spPr/>
    </dgm:pt>
    <dgm:pt modelId="{B11C6798-38FA-40E4-A1BF-626C49CF54A4}" type="pres">
      <dgm:prSet presAssocID="{FCA87657-7D52-4E81-82A9-54467459A70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ompier"/>
        </a:ext>
      </dgm:extLst>
    </dgm:pt>
    <dgm:pt modelId="{0E1A6EBB-F78D-4893-94E1-BDE8F960DD07}" type="pres">
      <dgm:prSet presAssocID="{FCA87657-7D52-4E81-82A9-54467459A704}" presName="spaceRect" presStyleCnt="0"/>
      <dgm:spPr/>
    </dgm:pt>
    <dgm:pt modelId="{4FDC563F-3BFC-47FC-85CE-322497DFE17F}" type="pres">
      <dgm:prSet presAssocID="{FCA87657-7D52-4E81-82A9-54467459A704}" presName="parTx" presStyleLbl="revTx" presStyleIdx="3" presStyleCnt="6">
        <dgm:presLayoutVars>
          <dgm:chMax val="0"/>
          <dgm:chPref val="0"/>
        </dgm:presLayoutVars>
      </dgm:prSet>
      <dgm:spPr/>
    </dgm:pt>
    <dgm:pt modelId="{BF89DC48-363E-4E71-8DC8-A0372755EDEB}" type="pres">
      <dgm:prSet presAssocID="{FCA87657-7D52-4E81-82A9-54467459A704}" presName="desTx" presStyleLbl="revTx" presStyleIdx="4" presStyleCnt="6">
        <dgm:presLayoutVars/>
      </dgm:prSet>
      <dgm:spPr/>
    </dgm:pt>
    <dgm:pt modelId="{66CD8C57-EF2B-4050-B931-3B995FCE4085}" type="pres">
      <dgm:prSet presAssocID="{FA9E1931-15E7-4D3D-B0D7-CBC2ED915F4F}" presName="sibTrans" presStyleCnt="0"/>
      <dgm:spPr/>
    </dgm:pt>
    <dgm:pt modelId="{6CD71912-31F4-4634-912F-6624DB0C7F1A}" type="pres">
      <dgm:prSet presAssocID="{A5947F83-D602-4B86-AFBA-616D1F65FAD8}" presName="compNode" presStyleCnt="0"/>
      <dgm:spPr/>
    </dgm:pt>
    <dgm:pt modelId="{BC4526D6-1002-4FB7-828E-A37071616799}" type="pres">
      <dgm:prSet presAssocID="{A5947F83-D602-4B86-AFBA-616D1F65FAD8}" presName="bgRect" presStyleLbl="bgShp" presStyleIdx="3" presStyleCnt="4"/>
      <dgm:spPr/>
    </dgm:pt>
    <dgm:pt modelId="{70356EFA-7ED7-4620-B2BE-A59FADF59C45}" type="pres">
      <dgm:prSet presAssocID="{A5947F83-D602-4B86-AFBA-616D1F65FAD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ransférer"/>
        </a:ext>
      </dgm:extLst>
    </dgm:pt>
    <dgm:pt modelId="{B4FD7DC4-BA30-418A-8662-0B75AEE39BF3}" type="pres">
      <dgm:prSet presAssocID="{A5947F83-D602-4B86-AFBA-616D1F65FAD8}" presName="spaceRect" presStyleCnt="0"/>
      <dgm:spPr/>
    </dgm:pt>
    <dgm:pt modelId="{66498F04-A6F4-4405-8DD1-78F8DC5D1026}" type="pres">
      <dgm:prSet presAssocID="{A5947F83-D602-4B86-AFBA-616D1F65FAD8}" presName="parTx" presStyleLbl="revTx" presStyleIdx="5" presStyleCnt="6">
        <dgm:presLayoutVars>
          <dgm:chMax val="0"/>
          <dgm:chPref val="0"/>
        </dgm:presLayoutVars>
      </dgm:prSet>
      <dgm:spPr/>
    </dgm:pt>
  </dgm:ptLst>
  <dgm:cxnLst>
    <dgm:cxn modelId="{EDA2B706-2507-48C0-804A-3EE64165B37F}" type="presOf" srcId="{0147061F-5353-41CA-8EF7-B42F45DBB2C7}" destId="{8D6E447C-DD46-486C-9224-8DC7AAACCF7C}" srcOrd="0" destOrd="0" presId="urn:microsoft.com/office/officeart/2018/2/layout/IconVerticalSolidList"/>
    <dgm:cxn modelId="{11D0CA08-4409-4306-9790-EF1F3094CCFD}" type="presOf" srcId="{A5947F83-D602-4B86-AFBA-616D1F65FAD8}" destId="{66498F04-A6F4-4405-8DD1-78F8DC5D1026}" srcOrd="0" destOrd="0" presId="urn:microsoft.com/office/officeart/2018/2/layout/IconVerticalSolidList"/>
    <dgm:cxn modelId="{8A8C4625-C67C-4936-B513-4862ADB3EC05}" srcId="{0147061F-5353-41CA-8EF7-B42F45DBB2C7}" destId="{FCA87657-7D52-4E81-82A9-54467459A704}" srcOrd="2" destOrd="0" parTransId="{A6F4F292-762B-4165-A061-D1A33A2C1362}" sibTransId="{FA9E1931-15E7-4D3D-B0D7-CBC2ED915F4F}"/>
    <dgm:cxn modelId="{3CC0C628-98CF-43C1-A43D-6071A2D88309}" type="presOf" srcId="{D87EEDBF-335C-4937-B9A9-4DD57652ABF8}" destId="{2B34D537-579F-4B56-BE5F-47A41E639620}" srcOrd="0" destOrd="0" presId="urn:microsoft.com/office/officeart/2018/2/layout/IconVerticalSolidList"/>
    <dgm:cxn modelId="{D6E81F3E-8821-4548-916E-D055B4CAC14A}" type="presOf" srcId="{BBCE07A0-1591-4686-AB4C-3F1FB80F2033}" destId="{00963CA4-316D-49A0-B784-00F2ABA320ED}" srcOrd="0" destOrd="1" presId="urn:microsoft.com/office/officeart/2018/2/layout/IconVerticalSolidList"/>
    <dgm:cxn modelId="{7F22E15E-B58A-4DBF-8618-F98E433D37E9}" type="presOf" srcId="{FCA87657-7D52-4E81-82A9-54467459A704}" destId="{4FDC563F-3BFC-47FC-85CE-322497DFE17F}" srcOrd="0" destOrd="0" presId="urn:microsoft.com/office/officeart/2018/2/layout/IconVerticalSolidList"/>
    <dgm:cxn modelId="{48634444-37C8-4F72-9E96-253CDF4586FB}" type="presOf" srcId="{8797374C-3289-4F44-A83F-B7B8E112FAA3}" destId="{BF89DC48-363E-4E71-8DC8-A0372755EDEB}" srcOrd="0" destOrd="0" presId="urn:microsoft.com/office/officeart/2018/2/layout/IconVerticalSolidList"/>
    <dgm:cxn modelId="{CDA9F846-E91A-4B97-832E-89DAAACDFD8E}" srcId="{0147061F-5353-41CA-8EF7-B42F45DBB2C7}" destId="{A5947F83-D602-4B86-AFBA-616D1F65FAD8}" srcOrd="3" destOrd="0" parTransId="{C9AD4B89-E562-4DDE-8A4E-AFC0A4874294}" sibTransId="{CA6B842D-AA3F-450E-A13D-B36D016CD777}"/>
    <dgm:cxn modelId="{69042F49-40C9-4D10-90E4-F26DCAFF323A}" srcId="{FCA87657-7D52-4E81-82A9-54467459A704}" destId="{8797374C-3289-4F44-A83F-B7B8E112FAA3}" srcOrd="0" destOrd="0" parTransId="{0A4ED848-9EC6-4B25-9FD1-FF25C15E8BB3}" sibTransId="{3D03F938-4142-4677-B0B4-103BA5598E6C}"/>
    <dgm:cxn modelId="{C84B6E6B-37C2-4368-B6FD-1DED6460362A}" srcId="{0147061F-5353-41CA-8EF7-B42F45DBB2C7}" destId="{D87EEDBF-335C-4937-B9A9-4DD57652ABF8}" srcOrd="0" destOrd="0" parTransId="{E09DB3BB-C319-49D0-ABAD-B050EF528B9F}" sibTransId="{E646062D-97A4-41CA-AE09-F14F1C87FEFF}"/>
    <dgm:cxn modelId="{46518154-9DF1-45B2-B744-59E65FB715A1}" type="presOf" srcId="{40CD4B6C-DED6-4506-9A9C-4F390FBA863A}" destId="{BF89DC48-363E-4E71-8DC8-A0372755EDEB}" srcOrd="0" destOrd="2" presId="urn:microsoft.com/office/officeart/2018/2/layout/IconVerticalSolidList"/>
    <dgm:cxn modelId="{6C978A75-D28C-48BF-9B2B-D8FFE4D3F57D}" srcId="{0147061F-5353-41CA-8EF7-B42F45DBB2C7}" destId="{3F2C2CBA-86A0-488B-8FD4-E3F5D5732153}" srcOrd="1" destOrd="0" parTransId="{0B70DB5D-7045-4853-BBF6-5534B45384F3}" sibTransId="{69BA1A41-7630-4F26-9AC8-FB0CB8E61C26}"/>
    <dgm:cxn modelId="{9B2F707B-B315-4572-AE58-097C4794740B}" type="presOf" srcId="{966A78FE-D828-4091-8AB2-73602A231FE7}" destId="{BF89DC48-363E-4E71-8DC8-A0372755EDEB}" srcOrd="0" destOrd="1" presId="urn:microsoft.com/office/officeart/2018/2/layout/IconVerticalSolidList"/>
    <dgm:cxn modelId="{7E84FE7C-82DB-40AE-97DF-A1B8094E4555}" srcId="{3F2C2CBA-86A0-488B-8FD4-E3F5D5732153}" destId="{479DDE2A-19AF-4D8D-95AC-334BE5FBB8ED}" srcOrd="0" destOrd="0" parTransId="{C848D08D-B607-4A1A-879E-2F93EFD305DD}" sibTransId="{14FFA49C-B4C4-4CD3-9B04-41884ED1F3BF}"/>
    <dgm:cxn modelId="{4DF581A8-59F9-4D22-857C-F55E9E36014A}" type="presOf" srcId="{479DDE2A-19AF-4D8D-95AC-334BE5FBB8ED}" destId="{00963CA4-316D-49A0-B784-00F2ABA320ED}" srcOrd="0" destOrd="0" presId="urn:microsoft.com/office/officeart/2018/2/layout/IconVerticalSolidList"/>
    <dgm:cxn modelId="{8028E2B0-F5A7-4A28-B94E-3BE930EDB6C3}" type="presOf" srcId="{3F2C2CBA-86A0-488B-8FD4-E3F5D5732153}" destId="{5222D453-8E98-4D8C-8ED4-16464B0F7D7B}" srcOrd="0" destOrd="0" presId="urn:microsoft.com/office/officeart/2018/2/layout/IconVerticalSolidList"/>
    <dgm:cxn modelId="{CD963EB4-C257-4DCB-A9EE-E8D53D4A8961}" srcId="{FCA87657-7D52-4E81-82A9-54467459A704}" destId="{966A78FE-D828-4091-8AB2-73602A231FE7}" srcOrd="1" destOrd="0" parTransId="{2999E0AA-3FEB-4E1C-A74E-DCD2C83DD8E7}" sibTransId="{59EAFBFF-6A74-4167-833B-0802979A3FAB}"/>
    <dgm:cxn modelId="{7E9AE8CE-24DD-4DEB-A4DC-89ABD566504E}" srcId="{3F2C2CBA-86A0-488B-8FD4-E3F5D5732153}" destId="{BBCE07A0-1591-4686-AB4C-3F1FB80F2033}" srcOrd="1" destOrd="0" parTransId="{0FB9385B-AD76-4E63-B685-6D85D10A48B2}" sibTransId="{963A6E79-9530-4C01-9F62-9326C4F7CAAE}"/>
    <dgm:cxn modelId="{228B65D1-789B-494F-B5C3-4A59901BE126}" srcId="{FCA87657-7D52-4E81-82A9-54467459A704}" destId="{40CD4B6C-DED6-4506-9A9C-4F390FBA863A}" srcOrd="2" destOrd="0" parTransId="{0B13BEAE-8789-42AF-9A54-3A2A58052886}" sibTransId="{90ACD9A5-9114-41F8-B307-ABD28E1DFD20}"/>
    <dgm:cxn modelId="{430EBE0F-EAF2-4074-8754-C6F9C08F8504}" type="presParOf" srcId="{8D6E447C-DD46-486C-9224-8DC7AAACCF7C}" destId="{01B4D260-300B-4429-9F88-84DE26CFCE6D}" srcOrd="0" destOrd="0" presId="urn:microsoft.com/office/officeart/2018/2/layout/IconVerticalSolidList"/>
    <dgm:cxn modelId="{7C563D51-E72A-44FF-B221-096F6DAA50A0}" type="presParOf" srcId="{01B4D260-300B-4429-9F88-84DE26CFCE6D}" destId="{8E29AB34-5266-4A1F-916F-69440E42B48E}" srcOrd="0" destOrd="0" presId="urn:microsoft.com/office/officeart/2018/2/layout/IconVerticalSolidList"/>
    <dgm:cxn modelId="{D22D8C1A-B1BB-49D1-A555-A5471228102C}" type="presParOf" srcId="{01B4D260-300B-4429-9F88-84DE26CFCE6D}" destId="{DAF5E8D8-967E-4E08-9324-6DA779C7D5E6}" srcOrd="1" destOrd="0" presId="urn:microsoft.com/office/officeart/2018/2/layout/IconVerticalSolidList"/>
    <dgm:cxn modelId="{C5BBA093-2AAA-4C3C-95FE-06F00A4B6A6A}" type="presParOf" srcId="{01B4D260-300B-4429-9F88-84DE26CFCE6D}" destId="{AB4DE048-E3A3-40BA-BFED-AF75EA9A99C2}" srcOrd="2" destOrd="0" presId="urn:microsoft.com/office/officeart/2018/2/layout/IconVerticalSolidList"/>
    <dgm:cxn modelId="{045966B7-AD9B-46DA-91A5-68CF18086058}" type="presParOf" srcId="{01B4D260-300B-4429-9F88-84DE26CFCE6D}" destId="{2B34D537-579F-4B56-BE5F-47A41E639620}" srcOrd="3" destOrd="0" presId="urn:microsoft.com/office/officeart/2018/2/layout/IconVerticalSolidList"/>
    <dgm:cxn modelId="{79382EF5-077C-4212-A130-DD96CA76DF47}" type="presParOf" srcId="{8D6E447C-DD46-486C-9224-8DC7AAACCF7C}" destId="{14A17BE2-8FB9-49C1-BDCA-3EB25EDC8282}" srcOrd="1" destOrd="0" presId="urn:microsoft.com/office/officeart/2018/2/layout/IconVerticalSolidList"/>
    <dgm:cxn modelId="{EC051606-F162-4562-9EB0-4A243F46FA31}" type="presParOf" srcId="{8D6E447C-DD46-486C-9224-8DC7AAACCF7C}" destId="{71350B22-0885-46B2-8DA6-C3A8036EC75A}" srcOrd="2" destOrd="0" presId="urn:microsoft.com/office/officeart/2018/2/layout/IconVerticalSolidList"/>
    <dgm:cxn modelId="{D66E76EA-FF67-4F79-9623-D587CC72680F}" type="presParOf" srcId="{71350B22-0885-46B2-8DA6-C3A8036EC75A}" destId="{8F8DA4B8-4946-44CD-B939-6BC8BBB79D44}" srcOrd="0" destOrd="0" presId="urn:microsoft.com/office/officeart/2018/2/layout/IconVerticalSolidList"/>
    <dgm:cxn modelId="{404F16B3-B822-4FEF-B36D-AFD2732B8AA9}" type="presParOf" srcId="{71350B22-0885-46B2-8DA6-C3A8036EC75A}" destId="{F89B3B49-E7C1-4FFA-832A-0B1337F4839E}" srcOrd="1" destOrd="0" presId="urn:microsoft.com/office/officeart/2018/2/layout/IconVerticalSolidList"/>
    <dgm:cxn modelId="{25499CCB-D1A7-4873-91D2-9D1D186218D9}" type="presParOf" srcId="{71350B22-0885-46B2-8DA6-C3A8036EC75A}" destId="{0FB4CAC4-77D8-4899-ADFE-6588611D7F42}" srcOrd="2" destOrd="0" presId="urn:microsoft.com/office/officeart/2018/2/layout/IconVerticalSolidList"/>
    <dgm:cxn modelId="{5521844A-B9A1-443A-9097-C3040B151BF3}" type="presParOf" srcId="{71350B22-0885-46B2-8DA6-C3A8036EC75A}" destId="{5222D453-8E98-4D8C-8ED4-16464B0F7D7B}" srcOrd="3" destOrd="0" presId="urn:microsoft.com/office/officeart/2018/2/layout/IconVerticalSolidList"/>
    <dgm:cxn modelId="{78CC6524-723B-4494-A908-ABC2EADEA341}" type="presParOf" srcId="{71350B22-0885-46B2-8DA6-C3A8036EC75A}" destId="{00963CA4-316D-49A0-B784-00F2ABA320ED}" srcOrd="4" destOrd="0" presId="urn:microsoft.com/office/officeart/2018/2/layout/IconVerticalSolidList"/>
    <dgm:cxn modelId="{7B3D3812-4500-4544-BEDC-4941621CCE8F}" type="presParOf" srcId="{8D6E447C-DD46-486C-9224-8DC7AAACCF7C}" destId="{25EF9FA8-BC01-4CAD-8A34-C36EBF0A61F5}" srcOrd="3" destOrd="0" presId="urn:microsoft.com/office/officeart/2018/2/layout/IconVerticalSolidList"/>
    <dgm:cxn modelId="{18A1AB9D-AC68-4C56-AC39-0BDC1C531364}" type="presParOf" srcId="{8D6E447C-DD46-486C-9224-8DC7AAACCF7C}" destId="{43CAC0C2-1F3A-4E6F-B4AC-0B2744184F7A}" srcOrd="4" destOrd="0" presId="urn:microsoft.com/office/officeart/2018/2/layout/IconVerticalSolidList"/>
    <dgm:cxn modelId="{1B7291AA-675D-4497-95C4-914D942D9037}" type="presParOf" srcId="{43CAC0C2-1F3A-4E6F-B4AC-0B2744184F7A}" destId="{89CA9D77-188B-49B0-9EE7-4A51444C8041}" srcOrd="0" destOrd="0" presId="urn:microsoft.com/office/officeart/2018/2/layout/IconVerticalSolidList"/>
    <dgm:cxn modelId="{251C2F7C-5A0F-494D-A471-45B6B5341CDA}" type="presParOf" srcId="{43CAC0C2-1F3A-4E6F-B4AC-0B2744184F7A}" destId="{B11C6798-38FA-40E4-A1BF-626C49CF54A4}" srcOrd="1" destOrd="0" presId="urn:microsoft.com/office/officeart/2018/2/layout/IconVerticalSolidList"/>
    <dgm:cxn modelId="{35B58C5C-53BD-418B-AC42-63CFF1EF0A70}" type="presParOf" srcId="{43CAC0C2-1F3A-4E6F-B4AC-0B2744184F7A}" destId="{0E1A6EBB-F78D-4893-94E1-BDE8F960DD07}" srcOrd="2" destOrd="0" presId="urn:microsoft.com/office/officeart/2018/2/layout/IconVerticalSolidList"/>
    <dgm:cxn modelId="{D8D590CA-018A-4E7F-98E5-2051E36C4044}" type="presParOf" srcId="{43CAC0C2-1F3A-4E6F-B4AC-0B2744184F7A}" destId="{4FDC563F-3BFC-47FC-85CE-322497DFE17F}" srcOrd="3" destOrd="0" presId="urn:microsoft.com/office/officeart/2018/2/layout/IconVerticalSolidList"/>
    <dgm:cxn modelId="{D75EB57D-18CF-4592-8EA4-EA70E78FC2FA}" type="presParOf" srcId="{43CAC0C2-1F3A-4E6F-B4AC-0B2744184F7A}" destId="{BF89DC48-363E-4E71-8DC8-A0372755EDEB}" srcOrd="4" destOrd="0" presId="urn:microsoft.com/office/officeart/2018/2/layout/IconVerticalSolidList"/>
    <dgm:cxn modelId="{948C719D-A18F-49F1-A151-50C7DD904004}" type="presParOf" srcId="{8D6E447C-DD46-486C-9224-8DC7AAACCF7C}" destId="{66CD8C57-EF2B-4050-B931-3B995FCE4085}" srcOrd="5" destOrd="0" presId="urn:microsoft.com/office/officeart/2018/2/layout/IconVerticalSolidList"/>
    <dgm:cxn modelId="{5DA9ADE1-8401-4A94-87A5-A9A7BF7F874A}" type="presParOf" srcId="{8D6E447C-DD46-486C-9224-8DC7AAACCF7C}" destId="{6CD71912-31F4-4634-912F-6624DB0C7F1A}" srcOrd="6" destOrd="0" presId="urn:microsoft.com/office/officeart/2018/2/layout/IconVerticalSolidList"/>
    <dgm:cxn modelId="{DFFF01EB-3AFB-4CEC-8275-82C191B3CAF9}" type="presParOf" srcId="{6CD71912-31F4-4634-912F-6624DB0C7F1A}" destId="{BC4526D6-1002-4FB7-828E-A37071616799}" srcOrd="0" destOrd="0" presId="urn:microsoft.com/office/officeart/2018/2/layout/IconVerticalSolidList"/>
    <dgm:cxn modelId="{80ED3BFA-D07A-463E-A192-4666E0FF0892}" type="presParOf" srcId="{6CD71912-31F4-4634-912F-6624DB0C7F1A}" destId="{70356EFA-7ED7-4620-B2BE-A59FADF59C45}" srcOrd="1" destOrd="0" presId="urn:microsoft.com/office/officeart/2018/2/layout/IconVerticalSolidList"/>
    <dgm:cxn modelId="{1C5B92DC-BC9D-4A21-8F2A-1D39E488C186}" type="presParOf" srcId="{6CD71912-31F4-4634-912F-6624DB0C7F1A}" destId="{B4FD7DC4-BA30-418A-8662-0B75AEE39BF3}" srcOrd="2" destOrd="0" presId="urn:microsoft.com/office/officeart/2018/2/layout/IconVerticalSolidList"/>
    <dgm:cxn modelId="{8C5830D6-81DA-4444-B8B9-70087456DCD1}" type="presParOf" srcId="{6CD71912-31F4-4634-912F-6624DB0C7F1A}" destId="{66498F04-A6F4-4405-8DD1-78F8DC5D102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9AB34-5266-4A1F-916F-69440E42B48E}">
      <dsp:nvSpPr>
        <dsp:cNvPr id="0" name=""/>
        <dsp:cNvSpPr/>
      </dsp:nvSpPr>
      <dsp:spPr>
        <a:xfrm>
          <a:off x="0" y="1945"/>
          <a:ext cx="5906327" cy="985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F5E8D8-967E-4E08-9324-6DA779C7D5E6}">
      <dsp:nvSpPr>
        <dsp:cNvPr id="0" name=""/>
        <dsp:cNvSpPr/>
      </dsp:nvSpPr>
      <dsp:spPr>
        <a:xfrm>
          <a:off x="298217" y="223759"/>
          <a:ext cx="542213" cy="5422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34D537-579F-4B56-BE5F-47A41E639620}">
      <dsp:nvSpPr>
        <dsp:cNvPr id="0" name=""/>
        <dsp:cNvSpPr/>
      </dsp:nvSpPr>
      <dsp:spPr>
        <a:xfrm>
          <a:off x="1138648" y="1945"/>
          <a:ext cx="4767679" cy="985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335" tIns="104335" rIns="104335" bIns="104335" numCol="1" spcCol="1270" anchor="ctr" anchorCtr="0">
          <a:noAutofit/>
        </a:bodyPr>
        <a:lstStyle/>
        <a:p>
          <a:pPr marL="0" lvl="0" indent="0" algn="l" defTabSz="933450">
            <a:lnSpc>
              <a:spcPct val="100000"/>
            </a:lnSpc>
            <a:spcBef>
              <a:spcPct val="0"/>
            </a:spcBef>
            <a:spcAft>
              <a:spcPct val="35000"/>
            </a:spcAft>
            <a:buNone/>
          </a:pPr>
          <a:r>
            <a:rPr lang="fr-FR" sz="2100" kern="1200" dirty="0" err="1"/>
            <a:t>Js</a:t>
          </a:r>
          <a:r>
            <a:rPr lang="fr-FR" sz="2100" kern="1200" dirty="0"/>
            <a:t> comporte les même expressions qu’un autre langage :</a:t>
          </a:r>
          <a:endParaRPr lang="en-US" sz="2100" kern="1200" dirty="0"/>
        </a:p>
      </dsp:txBody>
      <dsp:txXfrm>
        <a:off x="1138648" y="1945"/>
        <a:ext cx="4767679" cy="985843"/>
      </dsp:txXfrm>
    </dsp:sp>
    <dsp:sp modelId="{8F8DA4B8-4946-44CD-B939-6BC8BBB79D44}">
      <dsp:nvSpPr>
        <dsp:cNvPr id="0" name=""/>
        <dsp:cNvSpPr/>
      </dsp:nvSpPr>
      <dsp:spPr>
        <a:xfrm>
          <a:off x="0" y="1234249"/>
          <a:ext cx="5906327" cy="985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9B3B49-E7C1-4FFA-832A-0B1337F4839E}">
      <dsp:nvSpPr>
        <dsp:cNvPr id="0" name=""/>
        <dsp:cNvSpPr/>
      </dsp:nvSpPr>
      <dsp:spPr>
        <a:xfrm>
          <a:off x="298217" y="1456063"/>
          <a:ext cx="542213" cy="5422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22D453-8E98-4D8C-8ED4-16464B0F7D7B}">
      <dsp:nvSpPr>
        <dsp:cNvPr id="0" name=""/>
        <dsp:cNvSpPr/>
      </dsp:nvSpPr>
      <dsp:spPr>
        <a:xfrm>
          <a:off x="1138648" y="1234249"/>
          <a:ext cx="2657847" cy="985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335" tIns="104335" rIns="104335" bIns="104335" numCol="1" spcCol="1270" anchor="ctr" anchorCtr="0">
          <a:noAutofit/>
        </a:bodyPr>
        <a:lstStyle/>
        <a:p>
          <a:pPr marL="0" lvl="0" indent="0" algn="l" defTabSz="933450">
            <a:lnSpc>
              <a:spcPct val="100000"/>
            </a:lnSpc>
            <a:spcBef>
              <a:spcPct val="0"/>
            </a:spcBef>
            <a:spcAft>
              <a:spcPct val="35000"/>
            </a:spcAft>
            <a:buNone/>
          </a:pPr>
          <a:r>
            <a:rPr lang="fr-FR" sz="2100" kern="1200"/>
            <a:t>Expressions  :</a:t>
          </a:r>
          <a:endParaRPr lang="en-US" sz="2100" kern="1200"/>
        </a:p>
      </dsp:txBody>
      <dsp:txXfrm>
        <a:off x="1138648" y="1234249"/>
        <a:ext cx="2657847" cy="985843"/>
      </dsp:txXfrm>
    </dsp:sp>
    <dsp:sp modelId="{00963CA4-316D-49A0-B784-00F2ABA320ED}">
      <dsp:nvSpPr>
        <dsp:cNvPr id="0" name=""/>
        <dsp:cNvSpPr/>
      </dsp:nvSpPr>
      <dsp:spPr>
        <a:xfrm>
          <a:off x="3796496" y="1234249"/>
          <a:ext cx="2109831" cy="985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335" tIns="104335" rIns="104335" bIns="104335" numCol="1" spcCol="1270" anchor="ctr" anchorCtr="0">
          <a:noAutofit/>
        </a:bodyPr>
        <a:lstStyle/>
        <a:p>
          <a:pPr marL="0" lvl="0" indent="0" algn="l" defTabSz="577850">
            <a:lnSpc>
              <a:spcPct val="100000"/>
            </a:lnSpc>
            <a:spcBef>
              <a:spcPct val="0"/>
            </a:spcBef>
            <a:spcAft>
              <a:spcPct val="35000"/>
            </a:spcAft>
            <a:buNone/>
          </a:pPr>
          <a:r>
            <a:rPr lang="en-US" sz="1300" kern="1200" dirty="0" err="1"/>
            <a:t>Chaine</a:t>
          </a:r>
          <a:r>
            <a:rPr lang="en-US" sz="1300" kern="1200" dirty="0"/>
            <a:t> de </a:t>
          </a:r>
          <a:r>
            <a:rPr lang="en-US" sz="1300" kern="1200" dirty="0" err="1"/>
            <a:t>caractères</a:t>
          </a:r>
          <a:endParaRPr lang="en-US" sz="1300" kern="1200" dirty="0"/>
        </a:p>
        <a:p>
          <a:pPr marL="0" lvl="0" indent="0" algn="l" defTabSz="577850">
            <a:lnSpc>
              <a:spcPct val="100000"/>
            </a:lnSpc>
            <a:spcBef>
              <a:spcPct val="0"/>
            </a:spcBef>
            <a:spcAft>
              <a:spcPct val="35000"/>
            </a:spcAft>
            <a:buNone/>
          </a:pPr>
          <a:r>
            <a:rPr lang="en-US" sz="1300" kern="1200" dirty="0" err="1"/>
            <a:t>logique</a:t>
          </a:r>
          <a:endParaRPr lang="en-US" sz="1300" kern="1200" dirty="0"/>
        </a:p>
      </dsp:txBody>
      <dsp:txXfrm>
        <a:off x="3796496" y="1234249"/>
        <a:ext cx="2109831" cy="985843"/>
      </dsp:txXfrm>
    </dsp:sp>
    <dsp:sp modelId="{89CA9D77-188B-49B0-9EE7-4A51444C8041}">
      <dsp:nvSpPr>
        <dsp:cNvPr id="0" name=""/>
        <dsp:cNvSpPr/>
      </dsp:nvSpPr>
      <dsp:spPr>
        <a:xfrm>
          <a:off x="0" y="2466552"/>
          <a:ext cx="5906327" cy="985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1C6798-38FA-40E4-A1BF-626C49CF54A4}">
      <dsp:nvSpPr>
        <dsp:cNvPr id="0" name=""/>
        <dsp:cNvSpPr/>
      </dsp:nvSpPr>
      <dsp:spPr>
        <a:xfrm>
          <a:off x="298217" y="2688367"/>
          <a:ext cx="542213" cy="5422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DC563F-3BFC-47FC-85CE-322497DFE17F}">
      <dsp:nvSpPr>
        <dsp:cNvPr id="0" name=""/>
        <dsp:cNvSpPr/>
      </dsp:nvSpPr>
      <dsp:spPr>
        <a:xfrm>
          <a:off x="1138648" y="2466552"/>
          <a:ext cx="2657847" cy="985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335" tIns="104335" rIns="104335" bIns="104335" numCol="1" spcCol="1270" anchor="ctr" anchorCtr="0">
          <a:noAutofit/>
        </a:bodyPr>
        <a:lstStyle/>
        <a:p>
          <a:pPr marL="0" lvl="0" indent="0" algn="l" defTabSz="933450">
            <a:lnSpc>
              <a:spcPct val="100000"/>
            </a:lnSpc>
            <a:spcBef>
              <a:spcPct val="0"/>
            </a:spcBef>
            <a:spcAft>
              <a:spcPct val="35000"/>
            </a:spcAft>
            <a:buNone/>
          </a:pPr>
          <a:r>
            <a:rPr lang="fr-FR" sz="2100" kern="1200" dirty="0"/>
            <a:t>Opérateurs :</a:t>
          </a:r>
          <a:endParaRPr lang="en-US" sz="2100" kern="1200" dirty="0"/>
        </a:p>
      </dsp:txBody>
      <dsp:txXfrm>
        <a:off x="1138648" y="2466552"/>
        <a:ext cx="2657847" cy="985843"/>
      </dsp:txXfrm>
    </dsp:sp>
    <dsp:sp modelId="{BF89DC48-363E-4E71-8DC8-A0372755EDEB}">
      <dsp:nvSpPr>
        <dsp:cNvPr id="0" name=""/>
        <dsp:cNvSpPr/>
      </dsp:nvSpPr>
      <dsp:spPr>
        <a:xfrm>
          <a:off x="3796496" y="2466552"/>
          <a:ext cx="2109831" cy="985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335" tIns="104335" rIns="104335" bIns="104335" numCol="1" spcCol="1270" anchor="ctr" anchorCtr="0">
          <a:noAutofit/>
        </a:bodyPr>
        <a:lstStyle/>
        <a:p>
          <a:pPr marL="0" lvl="0" indent="0" algn="l" defTabSz="577850">
            <a:lnSpc>
              <a:spcPct val="100000"/>
            </a:lnSpc>
            <a:spcBef>
              <a:spcPct val="0"/>
            </a:spcBef>
            <a:spcAft>
              <a:spcPct val="35000"/>
            </a:spcAft>
            <a:buNone/>
          </a:pPr>
          <a:r>
            <a:rPr lang="en-US" sz="1300" kern="1200" dirty="0"/>
            <a:t>Affectation</a:t>
          </a:r>
        </a:p>
        <a:p>
          <a:pPr marL="0" lvl="0" indent="0" algn="l" defTabSz="577850">
            <a:lnSpc>
              <a:spcPct val="100000"/>
            </a:lnSpc>
            <a:spcBef>
              <a:spcPct val="0"/>
            </a:spcBef>
            <a:spcAft>
              <a:spcPct val="35000"/>
            </a:spcAft>
            <a:buNone/>
          </a:pPr>
          <a:r>
            <a:rPr lang="en-US" sz="1300" kern="1200" dirty="0" err="1"/>
            <a:t>Comparaison</a:t>
          </a:r>
          <a:endParaRPr lang="en-US" sz="1300" kern="1200" dirty="0"/>
        </a:p>
        <a:p>
          <a:pPr marL="0" lvl="0" indent="0" algn="l" defTabSz="577850">
            <a:lnSpc>
              <a:spcPct val="100000"/>
            </a:lnSpc>
            <a:spcBef>
              <a:spcPct val="0"/>
            </a:spcBef>
            <a:spcAft>
              <a:spcPct val="35000"/>
            </a:spcAft>
            <a:buNone/>
          </a:pPr>
          <a:r>
            <a:rPr lang="en-US" sz="1300" kern="1200" dirty="0" err="1"/>
            <a:t>logique</a:t>
          </a:r>
          <a:endParaRPr lang="en-US" sz="1300" kern="1200" dirty="0"/>
        </a:p>
      </dsp:txBody>
      <dsp:txXfrm>
        <a:off x="3796496" y="2466552"/>
        <a:ext cx="2109831" cy="985843"/>
      </dsp:txXfrm>
    </dsp:sp>
    <dsp:sp modelId="{BC4526D6-1002-4FB7-828E-A37071616799}">
      <dsp:nvSpPr>
        <dsp:cNvPr id="0" name=""/>
        <dsp:cNvSpPr/>
      </dsp:nvSpPr>
      <dsp:spPr>
        <a:xfrm>
          <a:off x="0" y="3698856"/>
          <a:ext cx="5906327" cy="985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356EFA-7ED7-4620-B2BE-A59FADF59C45}">
      <dsp:nvSpPr>
        <dsp:cNvPr id="0" name=""/>
        <dsp:cNvSpPr/>
      </dsp:nvSpPr>
      <dsp:spPr>
        <a:xfrm>
          <a:off x="298217" y="3920671"/>
          <a:ext cx="542213" cy="5422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498F04-A6F4-4405-8DD1-78F8DC5D1026}">
      <dsp:nvSpPr>
        <dsp:cNvPr id="0" name=""/>
        <dsp:cNvSpPr/>
      </dsp:nvSpPr>
      <dsp:spPr>
        <a:xfrm>
          <a:off x="1138648" y="3698856"/>
          <a:ext cx="4767679" cy="985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335" tIns="104335" rIns="104335" bIns="104335" numCol="1" spcCol="1270" anchor="ctr" anchorCtr="0">
          <a:noAutofit/>
        </a:bodyPr>
        <a:lstStyle/>
        <a:p>
          <a:pPr marL="0" lvl="0" indent="0" algn="l" defTabSz="933450">
            <a:lnSpc>
              <a:spcPct val="100000"/>
            </a:lnSpc>
            <a:spcBef>
              <a:spcPct val="0"/>
            </a:spcBef>
            <a:spcAft>
              <a:spcPct val="35000"/>
            </a:spcAft>
            <a:buNone/>
          </a:pPr>
          <a:r>
            <a:rPr lang="fr-FR" sz="2100" kern="1200"/>
            <a:t>Structure de contrôle : if else, break, switch, for, while, </a:t>
          </a:r>
          <a:endParaRPr lang="en-US" sz="2100" kern="1200"/>
        </a:p>
      </dsp:txBody>
      <dsp:txXfrm>
        <a:off x="1138648" y="3698856"/>
        <a:ext cx="4767679" cy="98584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8C79C5D-2A6F-F04D-97DA-BEF2467B64E4}" type="datetimeFigureOut">
              <a:rPr lang="en-US" dirty="0"/>
              <a:pPr/>
              <a:t>9/21/2020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FBF54567-0DE4-3F47-BF90-CB84690072F9}" type="datetimeFigureOut">
              <a:rPr lang="en-US" dirty="0"/>
              <a:pPr/>
              <a:t>9/21/2020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0DF5E60-9974-AC48-9591-99C2BB44B7CF}" type="datetimeFigureOut">
              <a:rPr lang="en-US" dirty="0"/>
              <a:pPr/>
              <a:t>9/21/2020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9/21/2020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9/21/2020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hyperlink" Target="https://github.com/Fuuks/inf1-m1class-td1.g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839A1C-34CB-4C3C-8531-CA67525FD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28D220D-BA83-4A3F-83D2-C6DF2EC0DF2D}"/>
              </a:ext>
            </a:extLst>
          </p:cNvPr>
          <p:cNvSpPr>
            <a:spLocks noGrp="1"/>
          </p:cNvSpPr>
          <p:nvPr>
            <p:ph type="ctrTitle"/>
          </p:nvPr>
        </p:nvSpPr>
        <p:spPr>
          <a:xfrm>
            <a:off x="6095999" y="1032918"/>
            <a:ext cx="5452533" cy="4792165"/>
          </a:xfrm>
          <a:effectLst/>
        </p:spPr>
        <p:txBody>
          <a:bodyPr anchor="ctr">
            <a:normAutofit/>
          </a:bodyPr>
          <a:lstStyle/>
          <a:p>
            <a:r>
              <a:rPr lang="fr-FR" sz="6600"/>
              <a:t>Architecture Web</a:t>
            </a:r>
          </a:p>
        </p:txBody>
      </p:sp>
      <p:sp useBgFill="1">
        <p:nvSpPr>
          <p:cNvPr id="10" name="Freeform: Shape 9">
            <a:extLst>
              <a:ext uri="{FF2B5EF4-FFF2-40B4-BE49-F238E27FC236}">
                <a16:creationId xmlns:a16="http://schemas.microsoft.com/office/drawing/2014/main" id="{FAC94EAF-F7F7-4727-AE69-A7036B4A5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Sous-titre 2">
            <a:extLst>
              <a:ext uri="{FF2B5EF4-FFF2-40B4-BE49-F238E27FC236}">
                <a16:creationId xmlns:a16="http://schemas.microsoft.com/office/drawing/2014/main" id="{D87ACFD1-D2F6-4CC8-A057-44E548EF8D2A}"/>
              </a:ext>
            </a:extLst>
          </p:cNvPr>
          <p:cNvSpPr>
            <a:spLocks noGrp="1"/>
          </p:cNvSpPr>
          <p:nvPr>
            <p:ph type="subTitle" idx="1"/>
          </p:nvPr>
        </p:nvSpPr>
        <p:spPr>
          <a:xfrm>
            <a:off x="643466" y="2281574"/>
            <a:ext cx="3994015" cy="2294852"/>
          </a:xfrm>
          <a:effectLst/>
        </p:spPr>
        <p:txBody>
          <a:bodyPr anchor="ctr">
            <a:normAutofit/>
          </a:bodyPr>
          <a:lstStyle/>
          <a:p>
            <a:pPr algn="ctr"/>
            <a:r>
              <a:rPr lang="fr-FR" sz="2800"/>
              <a:t>Mihenandi-Fuki</a:t>
            </a:r>
          </a:p>
        </p:txBody>
      </p:sp>
    </p:spTree>
    <p:extLst>
      <p:ext uri="{BB962C8B-B14F-4D97-AF65-F5344CB8AC3E}">
        <p14:creationId xmlns:p14="http://schemas.microsoft.com/office/powerpoint/2010/main" val="3852696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04E2BA-72A4-4FC8-8A76-73047C285D06}"/>
              </a:ext>
            </a:extLst>
          </p:cNvPr>
          <p:cNvSpPr>
            <a:spLocks noGrp="1"/>
          </p:cNvSpPr>
          <p:nvPr>
            <p:ph type="title"/>
          </p:nvPr>
        </p:nvSpPr>
        <p:spPr/>
        <p:txBody>
          <a:bodyPr/>
          <a:lstStyle/>
          <a:p>
            <a:r>
              <a:rPr lang="fr-FR" dirty="0"/>
              <a:t>Qu’est ce qu’un service ? (1)</a:t>
            </a:r>
          </a:p>
        </p:txBody>
      </p:sp>
      <p:sp>
        <p:nvSpPr>
          <p:cNvPr id="3" name="Espace réservé du contenu 2">
            <a:extLst>
              <a:ext uri="{FF2B5EF4-FFF2-40B4-BE49-F238E27FC236}">
                <a16:creationId xmlns:a16="http://schemas.microsoft.com/office/drawing/2014/main" id="{81A8CB52-FE78-454B-9EF3-8E111D90974F}"/>
              </a:ext>
            </a:extLst>
          </p:cNvPr>
          <p:cNvSpPr>
            <a:spLocks noGrp="1"/>
          </p:cNvSpPr>
          <p:nvPr>
            <p:ph idx="1"/>
          </p:nvPr>
        </p:nvSpPr>
        <p:spPr>
          <a:xfrm>
            <a:off x="776509" y="2386410"/>
            <a:ext cx="10554574" cy="3636511"/>
          </a:xfrm>
        </p:spPr>
        <p:txBody>
          <a:bodyPr>
            <a:normAutofit fontScale="92500" lnSpcReduction="10000"/>
          </a:bodyPr>
          <a:lstStyle/>
          <a:p>
            <a:r>
              <a:rPr lang="fr-FR" dirty="0"/>
              <a:t>Les métiers expriment leurs besoins sous forme d'ensemble de comportements qu'ils attendent du système. Ils modélisent et décrivent les fonctionnalités qui doivent à terme être supportées par le futur système.</a:t>
            </a:r>
          </a:p>
          <a:p>
            <a:r>
              <a:rPr lang="fr-FR" dirty="0"/>
              <a:t>La MOE a pour tâche de regrouper sous forme de services les messages délivrant les informations demandées.</a:t>
            </a:r>
          </a:p>
          <a:p>
            <a:r>
              <a:rPr lang="fr-FR" dirty="0"/>
              <a:t>En architecture SOA, un service est une unité de traitements cohérents et indivisibles qui coordonne un ensemble de messages et d'événements, dans le but de réaliser une ou plusieurs fonctionnalités.</a:t>
            </a:r>
          </a:p>
          <a:p>
            <a:r>
              <a:rPr lang="fr-FR" dirty="0"/>
              <a:t>Les services peuvent être mis en correspondance avec les opérations réalisées à chaque étape des processus métiers de l'entreprise. Les services se présentent ainsi comme point d'articulation entre les métiers et l'informatique. Les métiers les voient par le biais des fonctionnalités rendues, les informaticiens les voient en tant qu'éléments d'architecture du système.</a:t>
            </a:r>
          </a:p>
          <a:p>
            <a:endParaRPr lang="fr-FR" dirty="0"/>
          </a:p>
        </p:txBody>
      </p:sp>
    </p:spTree>
    <p:extLst>
      <p:ext uri="{BB962C8B-B14F-4D97-AF65-F5344CB8AC3E}">
        <p14:creationId xmlns:p14="http://schemas.microsoft.com/office/powerpoint/2010/main" val="1390388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65D748-2344-4FFF-BD96-FCED1E677756}"/>
              </a:ext>
            </a:extLst>
          </p:cNvPr>
          <p:cNvSpPr>
            <a:spLocks noGrp="1"/>
          </p:cNvSpPr>
          <p:nvPr>
            <p:ph type="title"/>
          </p:nvPr>
        </p:nvSpPr>
        <p:spPr/>
        <p:txBody>
          <a:bodyPr/>
          <a:lstStyle/>
          <a:p>
            <a:r>
              <a:rPr lang="fr-FR" dirty="0"/>
              <a:t>Qu’est ce qu’un service ? (2)</a:t>
            </a:r>
          </a:p>
        </p:txBody>
      </p:sp>
      <p:sp>
        <p:nvSpPr>
          <p:cNvPr id="3" name="Espace réservé du contenu 2">
            <a:extLst>
              <a:ext uri="{FF2B5EF4-FFF2-40B4-BE49-F238E27FC236}">
                <a16:creationId xmlns:a16="http://schemas.microsoft.com/office/drawing/2014/main" id="{56568E15-545F-4D6C-80BA-CB4AAC9801BA}"/>
              </a:ext>
            </a:extLst>
          </p:cNvPr>
          <p:cNvSpPr>
            <a:spLocks noGrp="1"/>
          </p:cNvSpPr>
          <p:nvPr>
            <p:ph idx="1"/>
          </p:nvPr>
        </p:nvSpPr>
        <p:spPr/>
        <p:txBody>
          <a:bodyPr/>
          <a:lstStyle/>
          <a:p>
            <a:r>
              <a:rPr lang="fr-FR" dirty="0"/>
              <a:t>Application développé avec abstraction</a:t>
            </a:r>
          </a:p>
          <a:p>
            <a:r>
              <a:rPr lang="fr-FR" dirty="0"/>
              <a:t>Notions de signature : description des entrées et sorties du service et exceptions </a:t>
            </a:r>
          </a:p>
          <a:p>
            <a:r>
              <a:rPr lang="fr-FR" dirty="0"/>
              <a:t>Notions de contrat : </a:t>
            </a:r>
          </a:p>
          <a:p>
            <a:pPr lvl="1"/>
            <a:r>
              <a:rPr lang="fr-FR" dirty="0"/>
              <a:t>Qualité de service : Bonnes conditions de mise en œuvre du traitement (</a:t>
            </a:r>
            <a:r>
              <a:rPr lang="fr-FR" dirty="0" err="1"/>
              <a:t>perf,débit</a:t>
            </a:r>
            <a:r>
              <a:rPr lang="fr-FR" dirty="0"/>
              <a:t>, </a:t>
            </a:r>
            <a:r>
              <a:rPr lang="fr-FR" dirty="0" err="1"/>
              <a:t>dispo,délai</a:t>
            </a:r>
            <a:r>
              <a:rPr lang="fr-FR" dirty="0"/>
              <a:t>)</a:t>
            </a:r>
          </a:p>
          <a:p>
            <a:pPr lvl="1"/>
            <a:r>
              <a:rPr lang="fr-FR" dirty="0"/>
              <a:t>Design by contrat : Déroulement des traitements régi par des règles</a:t>
            </a:r>
          </a:p>
          <a:p>
            <a:pPr lvl="1"/>
            <a:r>
              <a:rPr lang="fr-FR" dirty="0"/>
              <a:t>Service-</a:t>
            </a:r>
            <a:r>
              <a:rPr lang="fr-FR" dirty="0" err="1"/>
              <a:t>level</a:t>
            </a:r>
            <a:r>
              <a:rPr lang="fr-FR" dirty="0"/>
              <a:t> agreement : document définissant la qualité de service</a:t>
            </a:r>
          </a:p>
          <a:p>
            <a:r>
              <a:rPr lang="fr-FR" dirty="0"/>
              <a:t>Fonctionner seul</a:t>
            </a:r>
          </a:p>
          <a:p>
            <a:r>
              <a:rPr lang="fr-FR" dirty="0"/>
              <a:t>Réutilisabilité </a:t>
            </a:r>
          </a:p>
          <a:p>
            <a:r>
              <a:rPr lang="fr-FR" dirty="0"/>
              <a:t>Interopérable</a:t>
            </a:r>
          </a:p>
        </p:txBody>
      </p:sp>
    </p:spTree>
    <p:extLst>
      <p:ext uri="{BB962C8B-B14F-4D97-AF65-F5344CB8AC3E}">
        <p14:creationId xmlns:p14="http://schemas.microsoft.com/office/powerpoint/2010/main" val="2594262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7E9CF5-60A3-479B-A124-E77E45409494}"/>
              </a:ext>
            </a:extLst>
          </p:cNvPr>
          <p:cNvSpPr>
            <a:spLocks noGrp="1"/>
          </p:cNvSpPr>
          <p:nvPr>
            <p:ph type="title"/>
          </p:nvPr>
        </p:nvSpPr>
        <p:spPr/>
        <p:txBody>
          <a:bodyPr/>
          <a:lstStyle/>
          <a:p>
            <a:r>
              <a:rPr lang="fr-FR" dirty="0"/>
              <a:t>Autre chose à dire sur le service ?</a:t>
            </a:r>
          </a:p>
        </p:txBody>
      </p:sp>
      <p:sp>
        <p:nvSpPr>
          <p:cNvPr id="3" name="Espace réservé du contenu 2">
            <a:extLst>
              <a:ext uri="{FF2B5EF4-FFF2-40B4-BE49-F238E27FC236}">
                <a16:creationId xmlns:a16="http://schemas.microsoft.com/office/drawing/2014/main" id="{1B2EF414-58F3-4D14-9F43-65E4B0DDE724}"/>
              </a:ext>
            </a:extLst>
          </p:cNvPr>
          <p:cNvSpPr>
            <a:spLocks noGrp="1"/>
          </p:cNvSpPr>
          <p:nvPr>
            <p:ph sz="half" idx="1"/>
          </p:nvPr>
        </p:nvSpPr>
        <p:spPr/>
        <p:txBody>
          <a:bodyPr/>
          <a:lstStyle/>
          <a:p>
            <a:endParaRPr lang="fr-FR" dirty="0"/>
          </a:p>
          <a:p>
            <a:r>
              <a:rPr lang="fr-FR" dirty="0"/>
              <a:t>Exemple du Design by contrat </a:t>
            </a:r>
          </a:p>
          <a:p>
            <a:r>
              <a:rPr lang="fr-FR" dirty="0"/>
              <a:t>Techniquement c’est une interface pour un ou plusieurs messages qui sont échangés entre le client et le serveur</a:t>
            </a:r>
          </a:p>
          <a:p>
            <a:endParaRPr lang="fr-FR" dirty="0"/>
          </a:p>
          <a:p>
            <a:endParaRPr lang="fr-FR" dirty="0"/>
          </a:p>
        </p:txBody>
      </p:sp>
      <p:pic>
        <p:nvPicPr>
          <p:cNvPr id="5" name="Espace réservé du contenu 4">
            <a:extLst>
              <a:ext uri="{FF2B5EF4-FFF2-40B4-BE49-F238E27FC236}">
                <a16:creationId xmlns:a16="http://schemas.microsoft.com/office/drawing/2014/main" id="{361570C8-3D76-40B9-84A9-399159425BB8}"/>
              </a:ext>
            </a:extLst>
          </p:cNvPr>
          <p:cNvPicPr>
            <a:picLocks noGrp="1" noChangeAspect="1"/>
          </p:cNvPicPr>
          <p:nvPr>
            <p:ph sz="half" idx="2"/>
          </p:nvPr>
        </p:nvPicPr>
        <p:blipFill>
          <a:blip r:embed="rId2"/>
          <a:stretch>
            <a:fillRect/>
          </a:stretch>
        </p:blipFill>
        <p:spPr>
          <a:xfrm>
            <a:off x="6188075" y="2569694"/>
            <a:ext cx="5194300" cy="2944162"/>
          </a:xfrm>
          <a:prstGeom prst="rect">
            <a:avLst/>
          </a:prstGeom>
        </p:spPr>
      </p:pic>
    </p:spTree>
    <p:extLst>
      <p:ext uri="{BB962C8B-B14F-4D97-AF65-F5344CB8AC3E}">
        <p14:creationId xmlns:p14="http://schemas.microsoft.com/office/powerpoint/2010/main" val="1934622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37B6A-E787-4F5B-A5CB-98AADD2D6829}"/>
              </a:ext>
            </a:extLst>
          </p:cNvPr>
          <p:cNvSpPr>
            <a:spLocks noGrp="1"/>
          </p:cNvSpPr>
          <p:nvPr>
            <p:ph type="title"/>
          </p:nvPr>
        </p:nvSpPr>
        <p:spPr/>
        <p:txBody>
          <a:bodyPr/>
          <a:lstStyle/>
          <a:p>
            <a:r>
              <a:rPr lang="fr-FR" dirty="0"/>
              <a:t>Qu’est ce que le faible couplage ?</a:t>
            </a:r>
          </a:p>
        </p:txBody>
      </p:sp>
      <p:sp>
        <p:nvSpPr>
          <p:cNvPr id="3" name="Espace réservé du contenu 2">
            <a:extLst>
              <a:ext uri="{FF2B5EF4-FFF2-40B4-BE49-F238E27FC236}">
                <a16:creationId xmlns:a16="http://schemas.microsoft.com/office/drawing/2014/main" id="{9978524A-5190-4D72-AEDE-6B72B0F63615}"/>
              </a:ext>
            </a:extLst>
          </p:cNvPr>
          <p:cNvSpPr>
            <a:spLocks noGrp="1"/>
          </p:cNvSpPr>
          <p:nvPr>
            <p:ph sz="half" idx="1"/>
          </p:nvPr>
        </p:nvSpPr>
        <p:spPr/>
        <p:txBody>
          <a:bodyPr/>
          <a:lstStyle/>
          <a:p>
            <a:r>
              <a:rPr lang="fr-FR" dirty="0"/>
              <a:t>Faible dépendance entre les services</a:t>
            </a:r>
          </a:p>
          <a:p>
            <a:r>
              <a:rPr lang="fr-FR" dirty="0"/>
              <a:t>Réduction de l’impact des changements du système</a:t>
            </a:r>
          </a:p>
          <a:p>
            <a:r>
              <a:rPr lang="fr-FR" dirty="0"/>
              <a:t>Réutilisation des services</a:t>
            </a:r>
          </a:p>
          <a:p>
            <a:r>
              <a:rPr lang="fr-FR" dirty="0"/>
              <a:t>Toujours du couplage, le faible couplage n’est pas une fin en soi. </a:t>
            </a:r>
          </a:p>
          <a:p>
            <a:r>
              <a:rPr lang="fr-FR" dirty="0"/>
              <a:t>Différente forme, nous devons nous adapter a chaque situation. </a:t>
            </a:r>
          </a:p>
          <a:p>
            <a:endParaRPr lang="fr-FR" dirty="0"/>
          </a:p>
          <a:p>
            <a:endParaRPr lang="fr-FR" dirty="0"/>
          </a:p>
        </p:txBody>
      </p:sp>
      <p:pic>
        <p:nvPicPr>
          <p:cNvPr id="5" name="Espace réservé du contenu 4">
            <a:extLst>
              <a:ext uri="{FF2B5EF4-FFF2-40B4-BE49-F238E27FC236}">
                <a16:creationId xmlns:a16="http://schemas.microsoft.com/office/drawing/2014/main" id="{CFF622FC-0DEA-48E1-A0A3-841B6BCD8E32}"/>
              </a:ext>
            </a:extLst>
          </p:cNvPr>
          <p:cNvPicPr>
            <a:picLocks noGrp="1" noChangeAspect="1"/>
          </p:cNvPicPr>
          <p:nvPr>
            <p:ph sz="half" idx="2"/>
          </p:nvPr>
        </p:nvPicPr>
        <p:blipFill>
          <a:blip r:embed="rId2"/>
          <a:stretch>
            <a:fillRect/>
          </a:stretch>
        </p:blipFill>
        <p:spPr>
          <a:xfrm>
            <a:off x="6188075" y="2760970"/>
            <a:ext cx="5194300" cy="2561610"/>
          </a:xfrm>
          <a:prstGeom prst="rect">
            <a:avLst/>
          </a:prstGeom>
        </p:spPr>
      </p:pic>
    </p:spTree>
    <p:extLst>
      <p:ext uri="{BB962C8B-B14F-4D97-AF65-F5344CB8AC3E}">
        <p14:creationId xmlns:p14="http://schemas.microsoft.com/office/powerpoint/2010/main" val="3936720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0D735E-ADE2-463B-A922-8290A9A50601}"/>
              </a:ext>
            </a:extLst>
          </p:cNvPr>
          <p:cNvSpPr>
            <a:spLocks noGrp="1"/>
          </p:cNvSpPr>
          <p:nvPr>
            <p:ph type="title"/>
          </p:nvPr>
        </p:nvSpPr>
        <p:spPr/>
        <p:txBody>
          <a:bodyPr/>
          <a:lstStyle/>
          <a:p>
            <a:r>
              <a:rPr lang="fr-FR" dirty="0"/>
              <a:t>Conclusion SOA </a:t>
            </a:r>
          </a:p>
        </p:txBody>
      </p:sp>
      <p:sp>
        <p:nvSpPr>
          <p:cNvPr id="3" name="Espace réservé du contenu 2">
            <a:extLst>
              <a:ext uri="{FF2B5EF4-FFF2-40B4-BE49-F238E27FC236}">
                <a16:creationId xmlns:a16="http://schemas.microsoft.com/office/drawing/2014/main" id="{FEE6811D-E557-4E0A-AC71-A830253294FB}"/>
              </a:ext>
            </a:extLst>
          </p:cNvPr>
          <p:cNvSpPr>
            <a:spLocks noGrp="1"/>
          </p:cNvSpPr>
          <p:nvPr>
            <p:ph idx="1"/>
          </p:nvPr>
        </p:nvSpPr>
        <p:spPr/>
        <p:txBody>
          <a:bodyPr/>
          <a:lstStyle/>
          <a:p>
            <a:r>
              <a:rPr lang="fr-FR" dirty="0"/>
              <a:t>Ce n’est pas une technologie mais une façon de penser</a:t>
            </a:r>
          </a:p>
          <a:p>
            <a:r>
              <a:rPr lang="fr-FR" dirty="0"/>
              <a:t>Beaucoup d’organisation</a:t>
            </a:r>
          </a:p>
          <a:p>
            <a:r>
              <a:rPr lang="fr-FR" dirty="0"/>
              <a:t>Les clés de la SOA sont les différents concepts : faible couplage, services, interopérabilité</a:t>
            </a:r>
          </a:p>
          <a:p>
            <a:pPr marL="0" indent="0">
              <a:buNone/>
            </a:pPr>
            <a:endParaRPr lang="fr-FR" dirty="0"/>
          </a:p>
        </p:txBody>
      </p:sp>
    </p:spTree>
    <p:extLst>
      <p:ext uri="{BB962C8B-B14F-4D97-AF65-F5344CB8AC3E}">
        <p14:creationId xmlns:p14="http://schemas.microsoft.com/office/powerpoint/2010/main" val="2506657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E59979-68C6-43D9-B770-782D3FC4DA03}"/>
              </a:ext>
            </a:extLst>
          </p:cNvPr>
          <p:cNvSpPr>
            <a:spLocks noGrp="1"/>
          </p:cNvSpPr>
          <p:nvPr>
            <p:ph type="ctrTitle"/>
          </p:nvPr>
        </p:nvSpPr>
        <p:spPr/>
        <p:txBody>
          <a:bodyPr/>
          <a:lstStyle/>
          <a:p>
            <a:r>
              <a:rPr lang="fr-FR" dirty="0"/>
              <a:t>API REST</a:t>
            </a:r>
          </a:p>
        </p:txBody>
      </p:sp>
      <p:sp>
        <p:nvSpPr>
          <p:cNvPr id="3" name="Sous-titre 2">
            <a:extLst>
              <a:ext uri="{FF2B5EF4-FFF2-40B4-BE49-F238E27FC236}">
                <a16:creationId xmlns:a16="http://schemas.microsoft.com/office/drawing/2014/main" id="{33FB86BD-6C3D-47BD-9C67-1F9EE729B838}"/>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3687312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781EF2-9DB8-4AD2-89C1-6E6910D4431B}"/>
              </a:ext>
            </a:extLst>
          </p:cNvPr>
          <p:cNvSpPr>
            <a:spLocks noGrp="1"/>
          </p:cNvSpPr>
          <p:nvPr>
            <p:ph type="title"/>
          </p:nvPr>
        </p:nvSpPr>
        <p:spPr/>
        <p:txBody>
          <a:bodyPr/>
          <a:lstStyle/>
          <a:p>
            <a:r>
              <a:rPr lang="fr-FR" dirty="0"/>
              <a:t>API REST (</a:t>
            </a:r>
            <a:r>
              <a:rPr lang="fr-FR" dirty="0" err="1"/>
              <a:t>Representation</a:t>
            </a:r>
            <a:r>
              <a:rPr lang="fr-FR" dirty="0"/>
              <a:t> State Transfert)</a:t>
            </a:r>
          </a:p>
        </p:txBody>
      </p:sp>
      <p:sp>
        <p:nvSpPr>
          <p:cNvPr id="3" name="Espace réservé du contenu 2">
            <a:extLst>
              <a:ext uri="{FF2B5EF4-FFF2-40B4-BE49-F238E27FC236}">
                <a16:creationId xmlns:a16="http://schemas.microsoft.com/office/drawing/2014/main" id="{C4A18E8A-D2B9-4E34-97CB-FEE0AE525DB7}"/>
              </a:ext>
            </a:extLst>
          </p:cNvPr>
          <p:cNvSpPr>
            <a:spLocks noGrp="1"/>
          </p:cNvSpPr>
          <p:nvPr>
            <p:ph idx="1"/>
          </p:nvPr>
        </p:nvSpPr>
        <p:spPr/>
        <p:txBody>
          <a:bodyPr/>
          <a:lstStyle/>
          <a:p>
            <a:r>
              <a:rPr lang="fr-FR" dirty="0"/>
              <a:t>REST  n’est pas un Protocol mais un style d’architecture</a:t>
            </a:r>
          </a:p>
          <a:p>
            <a:r>
              <a:rPr lang="fr-FR" dirty="0"/>
              <a:t>Cas d’utilisation :</a:t>
            </a:r>
          </a:p>
          <a:p>
            <a:pPr lvl="1"/>
            <a:r>
              <a:rPr lang="fr-FR" dirty="0"/>
              <a:t>Utiliser dans le développement des applications orientés ressources ou données</a:t>
            </a:r>
          </a:p>
          <a:p>
            <a:pPr lvl="1"/>
            <a:r>
              <a:rPr lang="fr-FR" dirty="0"/>
              <a:t>Les applications respectant l’architecture REST sont appelées RESTFUL</a:t>
            </a:r>
          </a:p>
          <a:p>
            <a:pPr marL="457200" lvl="1" indent="0">
              <a:buNone/>
            </a:pPr>
            <a:endParaRPr lang="fr-FR" dirty="0"/>
          </a:p>
          <a:p>
            <a:endParaRPr lang="fr-FR" dirty="0"/>
          </a:p>
        </p:txBody>
      </p:sp>
    </p:spTree>
    <p:extLst>
      <p:ext uri="{BB962C8B-B14F-4D97-AF65-F5344CB8AC3E}">
        <p14:creationId xmlns:p14="http://schemas.microsoft.com/office/powerpoint/2010/main" val="2559512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FA41B8-9801-4EEE-A9B1-CDFD8BC140FA}"/>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C43E73CC-2E0A-4EB9-B1C6-04488334147E}"/>
              </a:ext>
            </a:extLst>
          </p:cNvPr>
          <p:cNvSpPr>
            <a:spLocks noGrp="1"/>
          </p:cNvSpPr>
          <p:nvPr>
            <p:ph idx="1"/>
          </p:nvPr>
        </p:nvSpPr>
        <p:spPr/>
        <p:txBody>
          <a:bodyPr/>
          <a:lstStyle/>
          <a:p>
            <a:r>
              <a:rPr lang="fr-FR" dirty="0"/>
              <a:t>Interface uniforme basée sur les méthodes HTTP (GET POST PUT DELETE)</a:t>
            </a:r>
          </a:p>
          <a:p>
            <a:r>
              <a:rPr lang="fr-FR" dirty="0"/>
              <a:t>Les architectures </a:t>
            </a:r>
            <a:r>
              <a:rPr lang="fr-FR" dirty="0" err="1"/>
              <a:t>Restful</a:t>
            </a:r>
            <a:r>
              <a:rPr lang="fr-FR" dirty="0"/>
              <a:t> sont construites à partir de ressources uniquement identifiées par des URI(s)</a:t>
            </a:r>
          </a:p>
          <a:p>
            <a:endParaRPr lang="fr-FR" dirty="0"/>
          </a:p>
        </p:txBody>
      </p:sp>
    </p:spTree>
    <p:extLst>
      <p:ext uri="{BB962C8B-B14F-4D97-AF65-F5344CB8AC3E}">
        <p14:creationId xmlns:p14="http://schemas.microsoft.com/office/powerpoint/2010/main" val="231659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02A9AB-3D99-4E48-9FAF-8662B6CF4710}"/>
              </a:ext>
            </a:extLst>
          </p:cNvPr>
          <p:cNvSpPr>
            <a:spLocks noGrp="1"/>
          </p:cNvSpPr>
          <p:nvPr>
            <p:ph type="title"/>
          </p:nvPr>
        </p:nvSpPr>
        <p:spPr/>
        <p:txBody>
          <a:bodyPr/>
          <a:lstStyle/>
          <a:p>
            <a:r>
              <a:rPr lang="fr-FR" dirty="0"/>
              <a:t>Ressources</a:t>
            </a:r>
          </a:p>
        </p:txBody>
      </p:sp>
      <p:sp>
        <p:nvSpPr>
          <p:cNvPr id="3" name="Espace réservé du contenu 2">
            <a:extLst>
              <a:ext uri="{FF2B5EF4-FFF2-40B4-BE49-F238E27FC236}">
                <a16:creationId xmlns:a16="http://schemas.microsoft.com/office/drawing/2014/main" id="{FFBDBAEA-8529-4DA9-A17A-72C50D6D7BC8}"/>
              </a:ext>
            </a:extLst>
          </p:cNvPr>
          <p:cNvSpPr>
            <a:spLocks noGrp="1"/>
          </p:cNvSpPr>
          <p:nvPr>
            <p:ph idx="1"/>
          </p:nvPr>
        </p:nvSpPr>
        <p:spPr/>
        <p:txBody>
          <a:bodyPr/>
          <a:lstStyle/>
          <a:p>
            <a:r>
              <a:rPr lang="fr-FR" dirty="0"/>
              <a:t>C’est un objet identifiable dans le programme :</a:t>
            </a:r>
          </a:p>
          <a:p>
            <a:r>
              <a:rPr lang="fr-FR" dirty="0"/>
              <a:t>Une ressource n’est pas forcément un objet qui est matérialisé (Livre, Consultation …)</a:t>
            </a:r>
          </a:p>
          <a:p>
            <a:r>
              <a:rPr lang="fr-FR" dirty="0"/>
              <a:t>La ressource est identifiable par une </a:t>
            </a:r>
            <a:r>
              <a:rPr lang="fr-FR" dirty="0" err="1"/>
              <a:t>uri</a:t>
            </a:r>
            <a:r>
              <a:rPr lang="fr-FR" dirty="0"/>
              <a:t> : </a:t>
            </a:r>
          </a:p>
        </p:txBody>
      </p:sp>
    </p:spTree>
    <p:extLst>
      <p:ext uri="{BB962C8B-B14F-4D97-AF65-F5344CB8AC3E}">
        <p14:creationId xmlns:p14="http://schemas.microsoft.com/office/powerpoint/2010/main" val="3364235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70726E-7F1B-4ABC-B0D6-A01804B595E3}"/>
              </a:ext>
            </a:extLst>
          </p:cNvPr>
          <p:cNvSpPr>
            <a:spLocks noGrp="1"/>
          </p:cNvSpPr>
          <p:nvPr>
            <p:ph type="title"/>
          </p:nvPr>
        </p:nvSpPr>
        <p:spPr/>
        <p:txBody>
          <a:bodyPr/>
          <a:lstStyle/>
          <a:p>
            <a:r>
              <a:rPr lang="fr-FR" dirty="0"/>
              <a:t>Méthodes</a:t>
            </a:r>
          </a:p>
        </p:txBody>
      </p:sp>
      <p:sp>
        <p:nvSpPr>
          <p:cNvPr id="3" name="Espace réservé du contenu 2">
            <a:extLst>
              <a:ext uri="{FF2B5EF4-FFF2-40B4-BE49-F238E27FC236}">
                <a16:creationId xmlns:a16="http://schemas.microsoft.com/office/drawing/2014/main" id="{7B144235-87CF-48D9-842A-4AF4C772E7B6}"/>
              </a:ext>
            </a:extLst>
          </p:cNvPr>
          <p:cNvSpPr>
            <a:spLocks noGrp="1"/>
          </p:cNvSpPr>
          <p:nvPr>
            <p:ph idx="1"/>
          </p:nvPr>
        </p:nvSpPr>
        <p:spPr/>
        <p:txBody>
          <a:bodyPr/>
          <a:lstStyle/>
          <a:p>
            <a:r>
              <a:rPr lang="fr-FR" dirty="0"/>
              <a:t>Une ressource peut subir quatre opérations HTTP différentes (POST, GET, PUT et DELETE)</a:t>
            </a:r>
          </a:p>
          <a:p>
            <a:r>
              <a:rPr lang="fr-FR" dirty="0"/>
              <a:t>POST = CREATE</a:t>
            </a:r>
          </a:p>
          <a:p>
            <a:r>
              <a:rPr lang="fr-FR" dirty="0"/>
              <a:t>GET = RETRIEVE</a:t>
            </a:r>
          </a:p>
          <a:p>
            <a:r>
              <a:rPr lang="fr-FR" dirty="0"/>
              <a:t>PUT = UPDATE</a:t>
            </a:r>
          </a:p>
          <a:p>
            <a:r>
              <a:rPr lang="fr-FR" dirty="0"/>
              <a:t>DELETE = DELETE </a:t>
            </a:r>
          </a:p>
        </p:txBody>
      </p:sp>
    </p:spTree>
    <p:extLst>
      <p:ext uri="{BB962C8B-B14F-4D97-AF65-F5344CB8AC3E}">
        <p14:creationId xmlns:p14="http://schemas.microsoft.com/office/powerpoint/2010/main" val="2815527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77BDCB-C2DA-4A48-9247-A0F9E6BFDD1F}"/>
              </a:ext>
            </a:extLst>
          </p:cNvPr>
          <p:cNvSpPr>
            <a:spLocks noGrp="1"/>
          </p:cNvSpPr>
          <p:nvPr>
            <p:ph type="ctrTitle"/>
          </p:nvPr>
        </p:nvSpPr>
        <p:spPr/>
        <p:txBody>
          <a:bodyPr/>
          <a:lstStyle/>
          <a:p>
            <a:r>
              <a:rPr lang="fr-FR" dirty="0"/>
              <a:t>Rappels</a:t>
            </a:r>
          </a:p>
        </p:txBody>
      </p:sp>
      <p:sp>
        <p:nvSpPr>
          <p:cNvPr id="3" name="Sous-titre 2">
            <a:extLst>
              <a:ext uri="{FF2B5EF4-FFF2-40B4-BE49-F238E27FC236}">
                <a16:creationId xmlns:a16="http://schemas.microsoft.com/office/drawing/2014/main" id="{37A07343-B9E9-4E2A-8ADA-25C9E51E45B7}"/>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3859223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FFEB19-4DDE-447B-8213-30A53A51A929}"/>
              </a:ext>
            </a:extLst>
          </p:cNvPr>
          <p:cNvSpPr>
            <a:spLocks noGrp="1"/>
          </p:cNvSpPr>
          <p:nvPr>
            <p:ph type="ctrTitle"/>
          </p:nvPr>
        </p:nvSpPr>
        <p:spPr/>
        <p:txBody>
          <a:bodyPr/>
          <a:lstStyle/>
          <a:p>
            <a:r>
              <a:rPr lang="fr-FR" dirty="0"/>
              <a:t>Introduction à git</a:t>
            </a:r>
          </a:p>
        </p:txBody>
      </p:sp>
      <p:sp>
        <p:nvSpPr>
          <p:cNvPr id="3" name="Sous-titre 2">
            <a:extLst>
              <a:ext uri="{FF2B5EF4-FFF2-40B4-BE49-F238E27FC236}">
                <a16:creationId xmlns:a16="http://schemas.microsoft.com/office/drawing/2014/main" id="{E48D8418-291F-4C7A-BEF3-EEA6E5978F14}"/>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440536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9C8D6F-9488-4D6F-B412-D0EB4D60E1A5}"/>
              </a:ext>
            </a:extLst>
          </p:cNvPr>
          <p:cNvSpPr>
            <a:spLocks noGrp="1"/>
          </p:cNvSpPr>
          <p:nvPr>
            <p:ph type="title"/>
          </p:nvPr>
        </p:nvSpPr>
        <p:spPr/>
        <p:txBody>
          <a:bodyPr/>
          <a:lstStyle/>
          <a:p>
            <a:r>
              <a:rPr lang="fr-FR" dirty="0"/>
              <a:t>Qu’est ce que git </a:t>
            </a:r>
          </a:p>
        </p:txBody>
      </p:sp>
      <p:sp>
        <p:nvSpPr>
          <p:cNvPr id="3" name="Espace réservé du contenu 2">
            <a:extLst>
              <a:ext uri="{FF2B5EF4-FFF2-40B4-BE49-F238E27FC236}">
                <a16:creationId xmlns:a16="http://schemas.microsoft.com/office/drawing/2014/main" id="{8CE61290-AFA9-4AF6-B911-EE60EBAB3ED5}"/>
              </a:ext>
            </a:extLst>
          </p:cNvPr>
          <p:cNvSpPr>
            <a:spLocks noGrp="1"/>
          </p:cNvSpPr>
          <p:nvPr>
            <p:ph idx="1"/>
          </p:nvPr>
        </p:nvSpPr>
        <p:spPr/>
        <p:txBody>
          <a:bodyPr/>
          <a:lstStyle/>
          <a:p>
            <a:r>
              <a:rPr lang="fr-FR" dirty="0"/>
              <a:t>Git est un contrôle de version permettant aux développeurs de conserver l’historique des modifications et versions des fichiers.</a:t>
            </a:r>
          </a:p>
          <a:p>
            <a:r>
              <a:rPr lang="fr-FR" dirty="0"/>
              <a:t>Possibilité de revenir sur n’importe quelle version en cas de bug dans l’application</a:t>
            </a:r>
          </a:p>
          <a:p>
            <a:endParaRPr lang="fr-FR" dirty="0"/>
          </a:p>
        </p:txBody>
      </p:sp>
    </p:spTree>
    <p:extLst>
      <p:ext uri="{BB962C8B-B14F-4D97-AF65-F5344CB8AC3E}">
        <p14:creationId xmlns:p14="http://schemas.microsoft.com/office/powerpoint/2010/main" val="3094166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1A72D8-E48D-472D-97E6-1E1AE055019D}"/>
              </a:ext>
            </a:extLst>
          </p:cNvPr>
          <p:cNvSpPr>
            <a:spLocks noGrp="1"/>
          </p:cNvSpPr>
          <p:nvPr>
            <p:ph type="title"/>
          </p:nvPr>
        </p:nvSpPr>
        <p:spPr/>
        <p:txBody>
          <a:bodyPr/>
          <a:lstStyle/>
          <a:p>
            <a:r>
              <a:rPr lang="fr-FR" dirty="0"/>
              <a:t>Git ? </a:t>
            </a:r>
            <a:r>
              <a:rPr lang="fr-FR" dirty="0" err="1"/>
              <a:t>Github</a:t>
            </a:r>
            <a:r>
              <a:rPr lang="fr-FR" dirty="0"/>
              <a:t> ?</a:t>
            </a:r>
          </a:p>
        </p:txBody>
      </p:sp>
      <p:sp>
        <p:nvSpPr>
          <p:cNvPr id="3" name="Espace réservé du contenu 2">
            <a:extLst>
              <a:ext uri="{FF2B5EF4-FFF2-40B4-BE49-F238E27FC236}">
                <a16:creationId xmlns:a16="http://schemas.microsoft.com/office/drawing/2014/main" id="{D66EC689-DA6C-42D2-893E-23E0D4151D36}"/>
              </a:ext>
            </a:extLst>
          </p:cNvPr>
          <p:cNvSpPr>
            <a:spLocks noGrp="1"/>
          </p:cNvSpPr>
          <p:nvPr>
            <p:ph sz="half" idx="1"/>
          </p:nvPr>
        </p:nvSpPr>
        <p:spPr>
          <a:xfrm>
            <a:off x="135989" y="1871003"/>
            <a:ext cx="5498148" cy="4013493"/>
          </a:xfrm>
        </p:spPr>
        <p:txBody>
          <a:bodyPr/>
          <a:lstStyle/>
          <a:p>
            <a:r>
              <a:rPr lang="fr-FR" dirty="0"/>
              <a:t>Git est un outil permettant de créer un dépôt local et </a:t>
            </a:r>
            <a:r>
              <a:rPr lang="fr-FR" dirty="0" err="1"/>
              <a:t>gére</a:t>
            </a:r>
            <a:r>
              <a:rPr lang="fr-FR" dirty="0"/>
              <a:t> les versions des fichiers</a:t>
            </a:r>
          </a:p>
          <a:p>
            <a:r>
              <a:rPr lang="fr-FR" dirty="0" err="1"/>
              <a:t>Github</a:t>
            </a:r>
            <a:r>
              <a:rPr lang="fr-FR" dirty="0"/>
              <a:t> est un service en ligne qui va héberger le dépôt local, qui sera donc distant et permettra de se synchroniser avec une équipe</a:t>
            </a:r>
          </a:p>
          <a:p>
            <a:endParaRPr lang="fr-FR" dirty="0"/>
          </a:p>
        </p:txBody>
      </p:sp>
      <p:pic>
        <p:nvPicPr>
          <p:cNvPr id="6" name="Espace réservé du contenu 5">
            <a:extLst>
              <a:ext uri="{FF2B5EF4-FFF2-40B4-BE49-F238E27FC236}">
                <a16:creationId xmlns:a16="http://schemas.microsoft.com/office/drawing/2014/main" id="{77FFDC17-ABEF-4E9B-910A-75C26112198E}"/>
              </a:ext>
            </a:extLst>
          </p:cNvPr>
          <p:cNvPicPr>
            <a:picLocks noGrp="1" noChangeAspect="1"/>
          </p:cNvPicPr>
          <p:nvPr>
            <p:ph sz="half" idx="2"/>
          </p:nvPr>
        </p:nvPicPr>
        <p:blipFill>
          <a:blip r:embed="rId2"/>
          <a:stretch>
            <a:fillRect/>
          </a:stretch>
        </p:blipFill>
        <p:spPr>
          <a:xfrm>
            <a:off x="5811312" y="2691618"/>
            <a:ext cx="6124919" cy="2780713"/>
          </a:xfrm>
        </p:spPr>
      </p:pic>
    </p:spTree>
    <p:extLst>
      <p:ext uri="{BB962C8B-B14F-4D97-AF65-F5344CB8AC3E}">
        <p14:creationId xmlns:p14="http://schemas.microsoft.com/office/powerpoint/2010/main" val="626463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8E3A31-8E82-4F7C-826C-B2009F032B3F}"/>
              </a:ext>
            </a:extLst>
          </p:cNvPr>
          <p:cNvSpPr>
            <a:spLocks noGrp="1"/>
          </p:cNvSpPr>
          <p:nvPr>
            <p:ph type="title"/>
          </p:nvPr>
        </p:nvSpPr>
        <p:spPr/>
        <p:txBody>
          <a:bodyPr/>
          <a:lstStyle/>
          <a:p>
            <a:r>
              <a:rPr lang="fr-FR" dirty="0"/>
              <a:t>Cas pratique</a:t>
            </a:r>
          </a:p>
        </p:txBody>
      </p:sp>
      <p:sp>
        <p:nvSpPr>
          <p:cNvPr id="3" name="Espace réservé du texte 2">
            <a:extLst>
              <a:ext uri="{FF2B5EF4-FFF2-40B4-BE49-F238E27FC236}">
                <a16:creationId xmlns:a16="http://schemas.microsoft.com/office/drawing/2014/main" id="{55C800E0-685C-42BD-991D-8D5BF42890BE}"/>
              </a:ext>
            </a:extLst>
          </p:cNvPr>
          <p:cNvSpPr>
            <a:spLocks noGrp="1"/>
          </p:cNvSpPr>
          <p:nvPr>
            <p:ph type="body" idx="1"/>
          </p:nvPr>
        </p:nvSpPr>
        <p:spPr>
          <a:xfrm>
            <a:off x="0" y="2109225"/>
            <a:ext cx="5189857" cy="576262"/>
          </a:xfrm>
        </p:spPr>
        <p:txBody>
          <a:bodyPr/>
          <a:lstStyle/>
          <a:p>
            <a:r>
              <a:rPr lang="fr-FR" dirty="0"/>
              <a:t>Exemple</a:t>
            </a:r>
          </a:p>
        </p:txBody>
      </p:sp>
      <p:sp>
        <p:nvSpPr>
          <p:cNvPr id="4" name="Espace réservé du contenu 3">
            <a:extLst>
              <a:ext uri="{FF2B5EF4-FFF2-40B4-BE49-F238E27FC236}">
                <a16:creationId xmlns:a16="http://schemas.microsoft.com/office/drawing/2014/main" id="{99CF7CCB-4CA6-4C4B-99EF-E779F7E569EE}"/>
              </a:ext>
            </a:extLst>
          </p:cNvPr>
          <p:cNvSpPr>
            <a:spLocks noGrp="1"/>
          </p:cNvSpPr>
          <p:nvPr>
            <p:ph sz="half" idx="2"/>
          </p:nvPr>
        </p:nvSpPr>
        <p:spPr>
          <a:xfrm>
            <a:off x="312408" y="2640038"/>
            <a:ext cx="5376228" cy="3197568"/>
          </a:xfrm>
        </p:spPr>
        <p:txBody>
          <a:bodyPr/>
          <a:lstStyle/>
          <a:p>
            <a:r>
              <a:rPr lang="fr-FR" dirty="0"/>
              <a:t>Pour le projet en équipe : Paul, Gérard … vont coder chacun de leur coté leur partie qui sera stocké en local (Git). Pour que les autres puissent bénéficier de la partie de Paul. Paul devra pousser son code sur GitHub (l’</a:t>
            </a:r>
            <a:r>
              <a:rPr lang="fr-FR" dirty="0" err="1"/>
              <a:t>entrepot</a:t>
            </a:r>
            <a:r>
              <a:rPr lang="fr-FR" dirty="0"/>
              <a:t>).</a:t>
            </a:r>
          </a:p>
          <a:p>
            <a:r>
              <a:rPr lang="fr-FR" dirty="0"/>
              <a:t>Ainsi les autres peuvent utiliser le code et même le modifier</a:t>
            </a:r>
          </a:p>
          <a:p>
            <a:r>
              <a:rPr lang="fr-FR" dirty="0"/>
              <a:t>Mais comment bien s’organiser ??</a:t>
            </a:r>
          </a:p>
        </p:txBody>
      </p:sp>
      <p:sp>
        <p:nvSpPr>
          <p:cNvPr id="5" name="Espace réservé du texte 4">
            <a:extLst>
              <a:ext uri="{FF2B5EF4-FFF2-40B4-BE49-F238E27FC236}">
                <a16:creationId xmlns:a16="http://schemas.microsoft.com/office/drawing/2014/main" id="{3650F3DD-FA4E-4469-AEB3-C0CDCCBD3EE4}"/>
              </a:ext>
            </a:extLst>
          </p:cNvPr>
          <p:cNvSpPr>
            <a:spLocks noGrp="1"/>
          </p:cNvSpPr>
          <p:nvPr>
            <p:ph type="body" sz="quarter" idx="3"/>
          </p:nvPr>
        </p:nvSpPr>
        <p:spPr>
          <a:xfrm>
            <a:off x="6221931" y="2063776"/>
            <a:ext cx="5194583" cy="576262"/>
          </a:xfrm>
        </p:spPr>
        <p:txBody>
          <a:bodyPr/>
          <a:lstStyle/>
          <a:p>
            <a:r>
              <a:rPr lang="fr-FR" dirty="0"/>
              <a:t>Schéma</a:t>
            </a:r>
          </a:p>
        </p:txBody>
      </p:sp>
      <p:pic>
        <p:nvPicPr>
          <p:cNvPr id="8" name="Espace réservé du contenu 7">
            <a:extLst>
              <a:ext uri="{FF2B5EF4-FFF2-40B4-BE49-F238E27FC236}">
                <a16:creationId xmlns:a16="http://schemas.microsoft.com/office/drawing/2014/main" id="{6EDBF668-5743-4DD8-962B-9F70CCCA3A20}"/>
              </a:ext>
            </a:extLst>
          </p:cNvPr>
          <p:cNvPicPr>
            <a:picLocks noGrp="1" noChangeAspect="1"/>
          </p:cNvPicPr>
          <p:nvPr>
            <p:ph sz="quarter" idx="4"/>
          </p:nvPr>
        </p:nvPicPr>
        <p:blipFill>
          <a:blip r:embed="rId2"/>
          <a:stretch>
            <a:fillRect/>
          </a:stretch>
        </p:blipFill>
        <p:spPr>
          <a:xfrm>
            <a:off x="5807518" y="2750571"/>
            <a:ext cx="6023411" cy="2734629"/>
          </a:xfrm>
        </p:spPr>
      </p:pic>
    </p:spTree>
    <p:extLst>
      <p:ext uri="{BB962C8B-B14F-4D97-AF65-F5344CB8AC3E}">
        <p14:creationId xmlns:p14="http://schemas.microsoft.com/office/powerpoint/2010/main" val="975498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96DA0B-6192-4EF1-AD0A-84D156F9A885}"/>
              </a:ext>
            </a:extLst>
          </p:cNvPr>
          <p:cNvSpPr>
            <a:spLocks noGrp="1"/>
          </p:cNvSpPr>
          <p:nvPr>
            <p:ph type="title"/>
          </p:nvPr>
        </p:nvSpPr>
        <p:spPr/>
        <p:txBody>
          <a:bodyPr/>
          <a:lstStyle/>
          <a:p>
            <a:r>
              <a:rPr lang="fr-FR" dirty="0" err="1"/>
              <a:t>Gitflow</a:t>
            </a:r>
            <a:endParaRPr lang="fr-FR" dirty="0"/>
          </a:p>
        </p:txBody>
      </p:sp>
      <p:sp>
        <p:nvSpPr>
          <p:cNvPr id="3" name="Espace réservé du texte 2">
            <a:extLst>
              <a:ext uri="{FF2B5EF4-FFF2-40B4-BE49-F238E27FC236}">
                <a16:creationId xmlns:a16="http://schemas.microsoft.com/office/drawing/2014/main" id="{D0B462AE-FA9B-4BB3-B273-84E400DBF386}"/>
              </a:ext>
            </a:extLst>
          </p:cNvPr>
          <p:cNvSpPr>
            <a:spLocks noGrp="1"/>
          </p:cNvSpPr>
          <p:nvPr>
            <p:ph type="body" idx="1"/>
          </p:nvPr>
        </p:nvSpPr>
        <p:spPr/>
        <p:txBody>
          <a:bodyPr/>
          <a:lstStyle/>
          <a:p>
            <a:r>
              <a:rPr lang="fr-FR" dirty="0"/>
              <a:t>Fonctionnement</a:t>
            </a:r>
          </a:p>
        </p:txBody>
      </p:sp>
      <p:sp>
        <p:nvSpPr>
          <p:cNvPr id="4" name="Espace réservé du contenu 3">
            <a:extLst>
              <a:ext uri="{FF2B5EF4-FFF2-40B4-BE49-F238E27FC236}">
                <a16:creationId xmlns:a16="http://schemas.microsoft.com/office/drawing/2014/main" id="{D798F31C-0A97-467D-976A-AD4A084FB79C}"/>
              </a:ext>
            </a:extLst>
          </p:cNvPr>
          <p:cNvSpPr>
            <a:spLocks noGrp="1"/>
          </p:cNvSpPr>
          <p:nvPr>
            <p:ph sz="half" idx="2"/>
          </p:nvPr>
        </p:nvSpPr>
        <p:spPr/>
        <p:txBody>
          <a:bodyPr/>
          <a:lstStyle/>
          <a:p>
            <a:r>
              <a:rPr lang="fr-FR" dirty="0" err="1"/>
              <a:t>Gitflow</a:t>
            </a:r>
            <a:r>
              <a:rPr lang="fr-FR" dirty="0"/>
              <a:t> = Workflow de git, méthode d’intégration continue pour les développeurs. Différentes stratégies de déploiement de code</a:t>
            </a:r>
          </a:p>
          <a:p>
            <a:r>
              <a:rPr lang="fr-FR" dirty="0"/>
              <a:t>Chaque branche a un but :</a:t>
            </a:r>
          </a:p>
          <a:p>
            <a:pPr lvl="1"/>
            <a:r>
              <a:rPr lang="fr-FR" dirty="0"/>
              <a:t>Master = Production</a:t>
            </a:r>
          </a:p>
          <a:p>
            <a:pPr lvl="1"/>
            <a:r>
              <a:rPr lang="fr-FR" dirty="0" err="1"/>
              <a:t>Develop</a:t>
            </a:r>
            <a:r>
              <a:rPr lang="fr-FR" dirty="0"/>
              <a:t> = </a:t>
            </a:r>
            <a:r>
              <a:rPr lang="fr-FR" dirty="0" err="1"/>
              <a:t>feature</a:t>
            </a:r>
            <a:r>
              <a:rPr lang="fr-FR" dirty="0"/>
              <a:t> = fonctionnalité</a:t>
            </a:r>
          </a:p>
          <a:p>
            <a:pPr lvl="1"/>
            <a:endParaRPr lang="fr-FR" dirty="0"/>
          </a:p>
        </p:txBody>
      </p:sp>
      <p:sp>
        <p:nvSpPr>
          <p:cNvPr id="5" name="Espace réservé du texte 4">
            <a:extLst>
              <a:ext uri="{FF2B5EF4-FFF2-40B4-BE49-F238E27FC236}">
                <a16:creationId xmlns:a16="http://schemas.microsoft.com/office/drawing/2014/main" id="{2D408879-A507-43DB-9A64-B26893A99E4C}"/>
              </a:ext>
            </a:extLst>
          </p:cNvPr>
          <p:cNvSpPr>
            <a:spLocks noGrp="1"/>
          </p:cNvSpPr>
          <p:nvPr>
            <p:ph type="body" sz="quarter" idx="3"/>
          </p:nvPr>
        </p:nvSpPr>
        <p:spPr/>
        <p:txBody>
          <a:bodyPr/>
          <a:lstStyle/>
          <a:p>
            <a:r>
              <a:rPr lang="fr-FR" dirty="0"/>
              <a:t>Exemple</a:t>
            </a:r>
          </a:p>
        </p:txBody>
      </p:sp>
      <p:pic>
        <p:nvPicPr>
          <p:cNvPr id="8" name="Espace réservé du contenu 7">
            <a:extLst>
              <a:ext uri="{FF2B5EF4-FFF2-40B4-BE49-F238E27FC236}">
                <a16:creationId xmlns:a16="http://schemas.microsoft.com/office/drawing/2014/main" id="{73F8C8A7-599C-4E54-97FC-43EBB1602EDC}"/>
              </a:ext>
            </a:extLst>
          </p:cNvPr>
          <p:cNvPicPr>
            <a:picLocks noGrp="1" noChangeAspect="1"/>
          </p:cNvPicPr>
          <p:nvPr>
            <p:ph sz="quarter" idx="4"/>
          </p:nvPr>
        </p:nvPicPr>
        <p:blipFill>
          <a:blip r:embed="rId2"/>
          <a:stretch>
            <a:fillRect/>
          </a:stretch>
        </p:blipFill>
        <p:spPr>
          <a:xfrm>
            <a:off x="6214693" y="2751137"/>
            <a:ext cx="5777523" cy="3494917"/>
          </a:xfrm>
        </p:spPr>
      </p:pic>
    </p:spTree>
    <p:extLst>
      <p:ext uri="{BB962C8B-B14F-4D97-AF65-F5344CB8AC3E}">
        <p14:creationId xmlns:p14="http://schemas.microsoft.com/office/powerpoint/2010/main" val="2246686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69B9F1-E493-47D6-AA6A-E01E0055C0DB}"/>
              </a:ext>
            </a:extLst>
          </p:cNvPr>
          <p:cNvSpPr>
            <a:spLocks noGrp="1"/>
          </p:cNvSpPr>
          <p:nvPr>
            <p:ph type="title"/>
          </p:nvPr>
        </p:nvSpPr>
        <p:spPr/>
        <p:txBody>
          <a:bodyPr/>
          <a:lstStyle/>
          <a:p>
            <a:r>
              <a:rPr lang="fr-FR" dirty="0"/>
              <a:t>Commandes utiles (1)</a:t>
            </a:r>
          </a:p>
        </p:txBody>
      </p:sp>
      <p:sp>
        <p:nvSpPr>
          <p:cNvPr id="3" name="Espace réservé du contenu 2">
            <a:extLst>
              <a:ext uri="{FF2B5EF4-FFF2-40B4-BE49-F238E27FC236}">
                <a16:creationId xmlns:a16="http://schemas.microsoft.com/office/drawing/2014/main" id="{4F212D42-701C-42F1-B186-FCBCB4F4622C}"/>
              </a:ext>
            </a:extLst>
          </p:cNvPr>
          <p:cNvSpPr>
            <a:spLocks noGrp="1"/>
          </p:cNvSpPr>
          <p:nvPr>
            <p:ph idx="1"/>
          </p:nvPr>
        </p:nvSpPr>
        <p:spPr>
          <a:xfrm>
            <a:off x="810000" y="2455819"/>
            <a:ext cx="11007528" cy="3954993"/>
          </a:xfrm>
        </p:spPr>
        <p:txBody>
          <a:bodyPr>
            <a:normAutofit/>
          </a:bodyPr>
          <a:lstStyle/>
          <a:p>
            <a:r>
              <a:rPr lang="fr-FR" dirty="0"/>
              <a:t>Git push </a:t>
            </a:r>
            <a:r>
              <a:rPr lang="fr-FR" dirty="0" err="1"/>
              <a:t>origin</a:t>
            </a:r>
            <a:r>
              <a:rPr lang="fr-FR" dirty="0"/>
              <a:t> « </a:t>
            </a:r>
            <a:r>
              <a:rPr lang="fr-FR" dirty="0" err="1"/>
              <a:t>your</a:t>
            </a:r>
            <a:r>
              <a:rPr lang="fr-FR" dirty="0"/>
              <a:t> local </a:t>
            </a:r>
            <a:r>
              <a:rPr lang="fr-FR" dirty="0" err="1"/>
              <a:t>branch</a:t>
            </a:r>
            <a:r>
              <a:rPr lang="fr-FR" dirty="0"/>
              <a:t> » :</a:t>
            </a:r>
          </a:p>
          <a:p>
            <a:pPr lvl="1"/>
            <a:r>
              <a:rPr lang="fr-FR" dirty="0"/>
              <a:t>Publication de la branche locale</a:t>
            </a:r>
          </a:p>
          <a:p>
            <a:r>
              <a:rPr lang="fr-FR" dirty="0"/>
              <a:t>Git clone :</a:t>
            </a:r>
          </a:p>
          <a:p>
            <a:pPr lvl="1"/>
            <a:r>
              <a:rPr lang="fr-FR" dirty="0"/>
              <a:t>Récupération de l’espace de travail</a:t>
            </a:r>
          </a:p>
          <a:p>
            <a:r>
              <a:rPr lang="fr-FR" dirty="0"/>
              <a:t>Git </a:t>
            </a:r>
            <a:r>
              <a:rPr lang="fr-FR" dirty="0" err="1"/>
              <a:t>status</a:t>
            </a:r>
            <a:endParaRPr lang="fr-FR" dirty="0"/>
          </a:p>
          <a:p>
            <a:pPr lvl="1"/>
            <a:r>
              <a:rPr lang="fr-FR" dirty="0"/>
              <a:t>Vérifier l’état de son espace de travail</a:t>
            </a:r>
          </a:p>
          <a:p>
            <a:r>
              <a:rPr lang="fr-FR" dirty="0"/>
              <a:t>Git </a:t>
            </a:r>
            <a:r>
              <a:rPr lang="fr-FR" dirty="0" err="1"/>
              <a:t>fetch</a:t>
            </a:r>
            <a:r>
              <a:rPr lang="fr-FR" dirty="0"/>
              <a:t> :</a:t>
            </a:r>
          </a:p>
          <a:p>
            <a:pPr lvl="1"/>
            <a:r>
              <a:rPr lang="fr-FR" dirty="0"/>
              <a:t>Vérifier l »tat du groupe de travail</a:t>
            </a:r>
          </a:p>
          <a:p>
            <a:r>
              <a:rPr lang="fr-FR" dirty="0"/>
              <a:t>Git </a:t>
            </a:r>
            <a:r>
              <a:rPr lang="fr-FR" dirty="0" err="1"/>
              <a:t>add</a:t>
            </a:r>
            <a:r>
              <a:rPr lang="fr-FR" dirty="0"/>
              <a:t> </a:t>
            </a:r>
            <a:r>
              <a:rPr lang="fr-FR" dirty="0" err="1"/>
              <a:t>path</a:t>
            </a:r>
            <a:r>
              <a:rPr lang="fr-FR" dirty="0"/>
              <a:t>/file:</a:t>
            </a:r>
          </a:p>
          <a:p>
            <a:pPr lvl="1"/>
            <a:r>
              <a:rPr lang="fr-FR" dirty="0"/>
              <a:t>Sauvegarder le travail </a:t>
            </a:r>
          </a:p>
          <a:p>
            <a:pPr marL="457200" lvl="1" indent="0">
              <a:buNone/>
            </a:pPr>
            <a:endParaRPr lang="fr-FR" dirty="0"/>
          </a:p>
        </p:txBody>
      </p:sp>
    </p:spTree>
    <p:extLst>
      <p:ext uri="{BB962C8B-B14F-4D97-AF65-F5344CB8AC3E}">
        <p14:creationId xmlns:p14="http://schemas.microsoft.com/office/powerpoint/2010/main" val="3901542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B2AB81-5F04-4F54-B144-835504E6BF5D}"/>
              </a:ext>
            </a:extLst>
          </p:cNvPr>
          <p:cNvSpPr>
            <a:spLocks noGrp="1"/>
          </p:cNvSpPr>
          <p:nvPr>
            <p:ph type="title"/>
          </p:nvPr>
        </p:nvSpPr>
        <p:spPr/>
        <p:txBody>
          <a:bodyPr/>
          <a:lstStyle/>
          <a:p>
            <a:r>
              <a:rPr lang="fr-FR" dirty="0"/>
              <a:t>Commandes utiles (2)</a:t>
            </a:r>
          </a:p>
        </p:txBody>
      </p:sp>
      <p:sp>
        <p:nvSpPr>
          <p:cNvPr id="3" name="Espace réservé du contenu 2">
            <a:extLst>
              <a:ext uri="{FF2B5EF4-FFF2-40B4-BE49-F238E27FC236}">
                <a16:creationId xmlns:a16="http://schemas.microsoft.com/office/drawing/2014/main" id="{A02202E4-B6F2-48AE-BF0F-6A4243652365}"/>
              </a:ext>
            </a:extLst>
          </p:cNvPr>
          <p:cNvSpPr>
            <a:spLocks noGrp="1"/>
          </p:cNvSpPr>
          <p:nvPr>
            <p:ph idx="1"/>
          </p:nvPr>
        </p:nvSpPr>
        <p:spPr/>
        <p:txBody>
          <a:bodyPr>
            <a:normAutofit/>
          </a:bodyPr>
          <a:lstStyle/>
          <a:p>
            <a:r>
              <a:rPr lang="fr-FR" dirty="0"/>
              <a:t>Git pull :</a:t>
            </a:r>
          </a:p>
          <a:p>
            <a:pPr lvl="1"/>
            <a:r>
              <a:rPr lang="fr-FR" dirty="0"/>
              <a:t>Récupération d’une branche distante dans la branche locale (merge)</a:t>
            </a:r>
          </a:p>
          <a:p>
            <a:r>
              <a:rPr lang="fr-FR" dirty="0"/>
              <a:t>Git commit –m ou fit commit –</a:t>
            </a:r>
            <a:r>
              <a:rPr lang="fr-FR" dirty="0" err="1"/>
              <a:t>am</a:t>
            </a:r>
            <a:r>
              <a:rPr lang="fr-FR" dirty="0"/>
              <a:t> ‘’</a:t>
            </a:r>
          </a:p>
          <a:p>
            <a:r>
              <a:rPr lang="fr-FR" dirty="0"/>
              <a:t>Git </a:t>
            </a:r>
            <a:r>
              <a:rPr lang="fr-FR" dirty="0" err="1"/>
              <a:t>checkout</a:t>
            </a:r>
            <a:r>
              <a:rPr lang="fr-FR" dirty="0"/>
              <a:t> « local </a:t>
            </a:r>
            <a:r>
              <a:rPr lang="fr-FR" dirty="0" err="1"/>
              <a:t>branch</a:t>
            </a:r>
            <a:r>
              <a:rPr lang="fr-FR" dirty="0"/>
              <a:t> » :</a:t>
            </a:r>
          </a:p>
          <a:p>
            <a:pPr lvl="1"/>
            <a:r>
              <a:rPr lang="fr-FR" dirty="0"/>
              <a:t>Changement de branche locale à partir d’une branche qui existe</a:t>
            </a:r>
          </a:p>
          <a:p>
            <a:r>
              <a:rPr lang="fr-FR" dirty="0"/>
              <a:t>Git </a:t>
            </a:r>
            <a:r>
              <a:rPr lang="fr-FR" dirty="0" err="1"/>
              <a:t>checkout</a:t>
            </a:r>
            <a:r>
              <a:rPr lang="fr-FR" dirty="0"/>
              <a:t> –b « </a:t>
            </a:r>
            <a:r>
              <a:rPr lang="fr-FR" dirty="0" err="1"/>
              <a:t>branch</a:t>
            </a:r>
            <a:r>
              <a:rPr lang="fr-FR" dirty="0"/>
              <a:t> </a:t>
            </a:r>
            <a:r>
              <a:rPr lang="fr-FR" dirty="0" err="1"/>
              <a:t>name</a:t>
            </a:r>
            <a:r>
              <a:rPr lang="fr-FR" dirty="0"/>
              <a:t> » :</a:t>
            </a:r>
          </a:p>
          <a:p>
            <a:pPr lvl="1"/>
            <a:r>
              <a:rPr lang="fr-FR" dirty="0"/>
              <a:t>Création d’une nouvelle </a:t>
            </a:r>
            <a:r>
              <a:rPr lang="fr-FR" dirty="0" err="1"/>
              <a:t>brancheà</a:t>
            </a:r>
            <a:r>
              <a:rPr lang="fr-FR" dirty="0"/>
              <a:t> partir de la branche locale</a:t>
            </a:r>
          </a:p>
          <a:p>
            <a:r>
              <a:rPr lang="fr-FR" dirty="0"/>
              <a:t>Git </a:t>
            </a:r>
            <a:r>
              <a:rPr lang="fr-FR" dirty="0" err="1"/>
              <a:t>rm</a:t>
            </a:r>
            <a:r>
              <a:rPr lang="fr-FR" dirty="0"/>
              <a:t> –</a:t>
            </a:r>
            <a:r>
              <a:rPr lang="fr-FR" dirty="0" err="1"/>
              <a:t>cached</a:t>
            </a:r>
            <a:r>
              <a:rPr lang="fr-FR" dirty="0"/>
              <a:t> « un fichier » :</a:t>
            </a:r>
          </a:p>
          <a:p>
            <a:pPr lvl="1"/>
            <a:r>
              <a:rPr lang="fr-FR" dirty="0"/>
              <a:t>Retirer du cache un fichier que vous ne voulez plus suivre</a:t>
            </a:r>
          </a:p>
          <a:p>
            <a:endParaRPr lang="fr-FR" dirty="0"/>
          </a:p>
        </p:txBody>
      </p:sp>
    </p:spTree>
    <p:extLst>
      <p:ext uri="{BB962C8B-B14F-4D97-AF65-F5344CB8AC3E}">
        <p14:creationId xmlns:p14="http://schemas.microsoft.com/office/powerpoint/2010/main" val="3097667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6D68EA-D9CB-422E-9B23-415A478D8384}"/>
              </a:ext>
            </a:extLst>
          </p:cNvPr>
          <p:cNvSpPr>
            <a:spLocks noGrp="1"/>
          </p:cNvSpPr>
          <p:nvPr>
            <p:ph type="title"/>
          </p:nvPr>
        </p:nvSpPr>
        <p:spPr/>
        <p:txBody>
          <a:bodyPr/>
          <a:lstStyle/>
          <a:p>
            <a:r>
              <a:rPr lang="fr-FR" dirty="0"/>
              <a:t>Utilité de git dans le module </a:t>
            </a:r>
          </a:p>
        </p:txBody>
      </p:sp>
      <p:sp>
        <p:nvSpPr>
          <p:cNvPr id="3" name="Espace réservé du contenu 2">
            <a:extLst>
              <a:ext uri="{FF2B5EF4-FFF2-40B4-BE49-F238E27FC236}">
                <a16:creationId xmlns:a16="http://schemas.microsoft.com/office/drawing/2014/main" id="{08295FE9-E155-4B4A-A4AC-50C471BEE433}"/>
              </a:ext>
            </a:extLst>
          </p:cNvPr>
          <p:cNvSpPr>
            <a:spLocks noGrp="1"/>
          </p:cNvSpPr>
          <p:nvPr>
            <p:ph idx="1"/>
          </p:nvPr>
        </p:nvSpPr>
        <p:spPr/>
        <p:txBody>
          <a:bodyPr/>
          <a:lstStyle/>
          <a:p>
            <a:r>
              <a:rPr lang="fr-FR" dirty="0"/>
              <a:t>Les </a:t>
            </a:r>
            <a:r>
              <a:rPr lang="fr-FR" dirty="0" err="1"/>
              <a:t>Td’s</a:t>
            </a:r>
            <a:r>
              <a:rPr lang="fr-FR" dirty="0"/>
              <a:t> devront être poussés sur </a:t>
            </a:r>
            <a:r>
              <a:rPr lang="fr-FR" dirty="0" err="1"/>
              <a:t>Github</a:t>
            </a:r>
            <a:r>
              <a:rPr lang="fr-FR" dirty="0"/>
              <a:t> :</a:t>
            </a:r>
          </a:p>
          <a:p>
            <a:pPr lvl="1"/>
            <a:endParaRPr lang="fr-FR" dirty="0"/>
          </a:p>
          <a:p>
            <a:r>
              <a:rPr lang="fr-FR" dirty="0"/>
              <a:t>Pour commencer :</a:t>
            </a:r>
          </a:p>
          <a:p>
            <a:pPr lvl="1"/>
            <a:r>
              <a:rPr lang="fr-FR" dirty="0"/>
              <a:t>Création du compte </a:t>
            </a:r>
            <a:r>
              <a:rPr lang="fr-FR" dirty="0" err="1"/>
              <a:t>Github</a:t>
            </a:r>
            <a:endParaRPr lang="fr-FR" dirty="0"/>
          </a:p>
          <a:p>
            <a:pPr lvl="1"/>
            <a:r>
              <a:rPr lang="fr-FR" dirty="0"/>
              <a:t>Demande d’accès au projet </a:t>
            </a:r>
          </a:p>
          <a:p>
            <a:pPr lvl="1"/>
            <a:r>
              <a:rPr lang="fr-FR" dirty="0"/>
              <a:t>Installation du client Git </a:t>
            </a:r>
          </a:p>
          <a:p>
            <a:pPr lvl="1"/>
            <a:r>
              <a:rPr lang="fr-FR" dirty="0"/>
              <a:t>Récupération des différents </a:t>
            </a:r>
            <a:r>
              <a:rPr lang="fr-FR" dirty="0" err="1"/>
              <a:t>td’s</a:t>
            </a:r>
            <a:r>
              <a:rPr lang="fr-FR" dirty="0"/>
              <a:t> à travers git clone</a:t>
            </a:r>
          </a:p>
        </p:txBody>
      </p:sp>
    </p:spTree>
    <p:extLst>
      <p:ext uri="{BB962C8B-B14F-4D97-AF65-F5344CB8AC3E}">
        <p14:creationId xmlns:p14="http://schemas.microsoft.com/office/powerpoint/2010/main" val="1489759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27273B-3140-41AE-88A7-6B0759A0D31C}"/>
              </a:ext>
            </a:extLst>
          </p:cNvPr>
          <p:cNvSpPr>
            <a:spLocks noGrp="1"/>
          </p:cNvSpPr>
          <p:nvPr>
            <p:ph type="ctrTitle"/>
          </p:nvPr>
        </p:nvSpPr>
        <p:spPr/>
        <p:txBody>
          <a:bodyPr/>
          <a:lstStyle/>
          <a:p>
            <a:r>
              <a:rPr lang="fr-FR" dirty="0"/>
              <a:t>Notion Javascript</a:t>
            </a:r>
          </a:p>
        </p:txBody>
      </p:sp>
      <p:sp>
        <p:nvSpPr>
          <p:cNvPr id="3" name="Sous-titre 2">
            <a:extLst>
              <a:ext uri="{FF2B5EF4-FFF2-40B4-BE49-F238E27FC236}">
                <a16:creationId xmlns:a16="http://schemas.microsoft.com/office/drawing/2014/main" id="{D0010099-FCD4-4D0F-BCCC-2BA3EAE3812D}"/>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41340635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913B3E-E10B-49D3-BE74-BAA77510B69A}"/>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4E137523-B72F-474F-A9B8-6AD8295F29A5}"/>
              </a:ext>
            </a:extLst>
          </p:cNvPr>
          <p:cNvSpPr>
            <a:spLocks noGrp="1"/>
          </p:cNvSpPr>
          <p:nvPr>
            <p:ph idx="1"/>
          </p:nvPr>
        </p:nvSpPr>
        <p:spPr/>
        <p:txBody>
          <a:bodyPr/>
          <a:lstStyle/>
          <a:p>
            <a:r>
              <a:rPr lang="fr-FR" dirty="0"/>
              <a:t>Portion de code inséré dans du html</a:t>
            </a:r>
          </a:p>
          <a:p>
            <a:r>
              <a:rPr lang="fr-FR" dirty="0"/>
              <a:t>Cote invisible dans l’inspecteur web (uniquement du html), code interprété par le client </a:t>
            </a:r>
          </a:p>
          <a:p>
            <a:r>
              <a:rPr lang="fr-FR" dirty="0"/>
              <a:t>Java et </a:t>
            </a:r>
            <a:r>
              <a:rPr lang="fr-FR" dirty="0" err="1"/>
              <a:t>Js</a:t>
            </a:r>
            <a:r>
              <a:rPr lang="fr-FR" dirty="0"/>
              <a:t> différents : Java est un langage compilé et </a:t>
            </a:r>
            <a:r>
              <a:rPr lang="fr-FR" dirty="0" err="1"/>
              <a:t>Js</a:t>
            </a:r>
            <a:r>
              <a:rPr lang="fr-FR" dirty="0"/>
              <a:t> est un langage interprété </a:t>
            </a:r>
          </a:p>
          <a:p>
            <a:r>
              <a:rPr lang="fr-FR" dirty="0"/>
              <a:t>Langage basé sur l’objet</a:t>
            </a:r>
          </a:p>
          <a:p>
            <a:r>
              <a:rPr lang="fr-FR" dirty="0"/>
              <a:t>Utilisation de la balise pour insérer du code ou un fichier .</a:t>
            </a:r>
            <a:r>
              <a:rPr lang="fr-FR" dirty="0" err="1"/>
              <a:t>js</a:t>
            </a:r>
            <a:r>
              <a:rPr lang="fr-FR" dirty="0"/>
              <a:t> : &lt;script&gt;&lt;/script&gt;</a:t>
            </a:r>
          </a:p>
        </p:txBody>
      </p:sp>
    </p:spTree>
    <p:extLst>
      <p:ext uri="{BB962C8B-B14F-4D97-AF65-F5344CB8AC3E}">
        <p14:creationId xmlns:p14="http://schemas.microsoft.com/office/powerpoint/2010/main" val="3162198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D15670-3907-4B84-BB09-4745AE92C33E}"/>
              </a:ext>
            </a:extLst>
          </p:cNvPr>
          <p:cNvSpPr>
            <a:spLocks noGrp="1"/>
          </p:cNvSpPr>
          <p:nvPr>
            <p:ph type="title"/>
          </p:nvPr>
        </p:nvSpPr>
        <p:spPr/>
        <p:txBody>
          <a:bodyPr/>
          <a:lstStyle/>
          <a:p>
            <a:r>
              <a:rPr lang="fr-FR" dirty="0"/>
              <a:t>Rappel (1)</a:t>
            </a:r>
          </a:p>
        </p:txBody>
      </p:sp>
      <p:sp>
        <p:nvSpPr>
          <p:cNvPr id="3" name="Espace réservé du contenu 2">
            <a:extLst>
              <a:ext uri="{FF2B5EF4-FFF2-40B4-BE49-F238E27FC236}">
                <a16:creationId xmlns:a16="http://schemas.microsoft.com/office/drawing/2014/main" id="{ED642960-3055-402C-A312-77FFC69B9D3E}"/>
              </a:ext>
            </a:extLst>
          </p:cNvPr>
          <p:cNvSpPr>
            <a:spLocks noGrp="1"/>
          </p:cNvSpPr>
          <p:nvPr>
            <p:ph idx="1"/>
          </p:nvPr>
        </p:nvSpPr>
        <p:spPr/>
        <p:txBody>
          <a:bodyPr/>
          <a:lstStyle/>
          <a:p>
            <a:r>
              <a:rPr lang="fr-FR" dirty="0"/>
              <a:t>Description de l’architecture de manière informelle (diagramme, texte …)</a:t>
            </a:r>
          </a:p>
          <a:p>
            <a:r>
              <a:rPr lang="fr-FR" dirty="0"/>
              <a:t>Plusieurs modèles architecturaux :</a:t>
            </a:r>
          </a:p>
          <a:p>
            <a:pPr lvl="1"/>
            <a:r>
              <a:rPr lang="fr-FR" dirty="0"/>
              <a:t>Système flux de données</a:t>
            </a:r>
          </a:p>
          <a:p>
            <a:pPr lvl="1"/>
            <a:r>
              <a:rPr lang="fr-FR" dirty="0"/>
              <a:t>Couche n tiers</a:t>
            </a:r>
          </a:p>
          <a:p>
            <a:pPr lvl="1"/>
            <a:r>
              <a:rPr lang="fr-FR" dirty="0" err="1"/>
              <a:t>Serverless</a:t>
            </a:r>
            <a:endParaRPr lang="fr-FR" dirty="0"/>
          </a:p>
          <a:p>
            <a:r>
              <a:rPr lang="fr-FR" dirty="0"/>
              <a:t>Bonnes pratique et de nombreux patterns d’architectures </a:t>
            </a:r>
          </a:p>
          <a:p>
            <a:endParaRPr lang="fr-FR" dirty="0"/>
          </a:p>
        </p:txBody>
      </p:sp>
    </p:spTree>
    <p:extLst>
      <p:ext uri="{BB962C8B-B14F-4D97-AF65-F5344CB8AC3E}">
        <p14:creationId xmlns:p14="http://schemas.microsoft.com/office/powerpoint/2010/main" val="1392046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7E4CA8E-5CC0-4B96-8E67-040FB5673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9">
            <a:extLst>
              <a:ext uri="{FF2B5EF4-FFF2-40B4-BE49-F238E27FC236}">
                <a16:creationId xmlns:a16="http://schemas.microsoft.com/office/drawing/2014/main" id="{E9E16A42-F4F8-425E-9DA6-3237A0CBD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AE46064-3D1D-45DC-AB4B-17A99DDFF5FB}"/>
              </a:ext>
            </a:extLst>
          </p:cNvPr>
          <p:cNvSpPr>
            <a:spLocks noGrp="1"/>
          </p:cNvSpPr>
          <p:nvPr>
            <p:ph type="title"/>
          </p:nvPr>
        </p:nvSpPr>
        <p:spPr>
          <a:xfrm>
            <a:off x="810000" y="447188"/>
            <a:ext cx="5039035" cy="1559412"/>
          </a:xfrm>
        </p:spPr>
        <p:txBody>
          <a:bodyPr>
            <a:normAutofit/>
          </a:bodyPr>
          <a:lstStyle/>
          <a:p>
            <a:r>
              <a:rPr lang="fr-FR" dirty="0"/>
              <a:t>Exemple de code</a:t>
            </a:r>
          </a:p>
        </p:txBody>
      </p:sp>
      <p:sp>
        <p:nvSpPr>
          <p:cNvPr id="3" name="Espace réservé du contenu 2">
            <a:extLst>
              <a:ext uri="{FF2B5EF4-FFF2-40B4-BE49-F238E27FC236}">
                <a16:creationId xmlns:a16="http://schemas.microsoft.com/office/drawing/2014/main" id="{E3478B3F-58E3-47F6-A384-0A7918328A17}"/>
              </a:ext>
            </a:extLst>
          </p:cNvPr>
          <p:cNvSpPr>
            <a:spLocks noGrp="1"/>
          </p:cNvSpPr>
          <p:nvPr>
            <p:ph idx="1"/>
          </p:nvPr>
        </p:nvSpPr>
        <p:spPr>
          <a:xfrm>
            <a:off x="818712" y="2413000"/>
            <a:ext cx="5016259" cy="3632200"/>
          </a:xfrm>
        </p:spPr>
        <p:txBody>
          <a:bodyPr>
            <a:normAutofit/>
          </a:bodyPr>
          <a:lstStyle/>
          <a:p>
            <a:r>
              <a:rPr lang="fr-FR" dirty="0"/>
              <a:t>Externe : le code est dans un fichier .</a:t>
            </a:r>
            <a:r>
              <a:rPr lang="fr-FR" dirty="0" err="1"/>
              <a:t>js</a:t>
            </a:r>
            <a:r>
              <a:rPr lang="fr-FR" dirty="0"/>
              <a:t> à part et peut être inséré dans un autre fichier</a:t>
            </a:r>
          </a:p>
          <a:p>
            <a:endParaRPr lang="fr-FR" dirty="0"/>
          </a:p>
          <a:p>
            <a:r>
              <a:rPr lang="fr-FR" dirty="0"/>
              <a:t>Interne : Il est possible de faire son html puis insérer une balise « &lt;script&gt;&lt;/script&gt; » qui intégrera un fichier externe </a:t>
            </a:r>
            <a:r>
              <a:rPr lang="fr-FR" dirty="0" err="1"/>
              <a:t>js</a:t>
            </a:r>
            <a:r>
              <a:rPr lang="fr-FR" dirty="0"/>
              <a:t> ou bien du code directement inséré</a:t>
            </a:r>
          </a:p>
        </p:txBody>
      </p:sp>
      <p:sp>
        <p:nvSpPr>
          <p:cNvPr id="16" name="Rounded Rectangle 17">
            <a:extLst>
              <a:ext uri="{FF2B5EF4-FFF2-40B4-BE49-F238E27FC236}">
                <a16:creationId xmlns:a16="http://schemas.microsoft.com/office/drawing/2014/main" id="{15285B77-8322-4381-BE3F-F6FE0271B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 6">
            <a:extLst>
              <a:ext uri="{FF2B5EF4-FFF2-40B4-BE49-F238E27FC236}">
                <a16:creationId xmlns:a16="http://schemas.microsoft.com/office/drawing/2014/main" id="{BEF52202-083F-4973-A224-D7F9B95CB245}"/>
              </a:ext>
            </a:extLst>
          </p:cNvPr>
          <p:cNvPicPr>
            <a:picLocks noChangeAspect="1"/>
          </p:cNvPicPr>
          <p:nvPr/>
        </p:nvPicPr>
        <p:blipFill>
          <a:blip r:embed="rId2"/>
          <a:stretch>
            <a:fillRect/>
          </a:stretch>
        </p:blipFill>
        <p:spPr>
          <a:xfrm>
            <a:off x="7449581" y="1524001"/>
            <a:ext cx="3778306" cy="1242200"/>
          </a:xfrm>
          <a:prstGeom prst="rect">
            <a:avLst/>
          </a:prstGeom>
        </p:spPr>
      </p:pic>
      <p:pic>
        <p:nvPicPr>
          <p:cNvPr id="5" name="Image 4">
            <a:extLst>
              <a:ext uri="{FF2B5EF4-FFF2-40B4-BE49-F238E27FC236}">
                <a16:creationId xmlns:a16="http://schemas.microsoft.com/office/drawing/2014/main" id="{2AB81202-03CD-4324-BA8A-99BDF0FD29EF}"/>
              </a:ext>
            </a:extLst>
          </p:cNvPr>
          <p:cNvPicPr>
            <a:picLocks noChangeAspect="1"/>
          </p:cNvPicPr>
          <p:nvPr/>
        </p:nvPicPr>
        <p:blipFill>
          <a:blip r:embed="rId3"/>
          <a:stretch>
            <a:fillRect/>
          </a:stretch>
        </p:blipFill>
        <p:spPr>
          <a:xfrm>
            <a:off x="7449581" y="3631629"/>
            <a:ext cx="3778306" cy="1823032"/>
          </a:xfrm>
          <a:prstGeom prst="rect">
            <a:avLst/>
          </a:prstGeom>
        </p:spPr>
      </p:pic>
    </p:spTree>
    <p:extLst>
      <p:ext uri="{BB962C8B-B14F-4D97-AF65-F5344CB8AC3E}">
        <p14:creationId xmlns:p14="http://schemas.microsoft.com/office/powerpoint/2010/main" val="6213376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BD2285-1EB6-4261-83BA-BA0DF615BEBC}"/>
              </a:ext>
            </a:extLst>
          </p:cNvPr>
          <p:cNvSpPr>
            <a:spLocks noGrp="1"/>
          </p:cNvSpPr>
          <p:nvPr>
            <p:ph type="title"/>
          </p:nvPr>
        </p:nvSpPr>
        <p:spPr/>
        <p:txBody>
          <a:bodyPr/>
          <a:lstStyle/>
          <a:p>
            <a:r>
              <a:rPr lang="fr-FR" dirty="0"/>
              <a:t>Différents types de base</a:t>
            </a:r>
          </a:p>
        </p:txBody>
      </p:sp>
      <p:sp>
        <p:nvSpPr>
          <p:cNvPr id="3" name="Espace réservé du contenu 2">
            <a:extLst>
              <a:ext uri="{FF2B5EF4-FFF2-40B4-BE49-F238E27FC236}">
                <a16:creationId xmlns:a16="http://schemas.microsoft.com/office/drawing/2014/main" id="{996216C8-B428-470C-8FB9-99C4E32599AA}"/>
              </a:ext>
            </a:extLst>
          </p:cNvPr>
          <p:cNvSpPr>
            <a:spLocks noGrp="1"/>
          </p:cNvSpPr>
          <p:nvPr>
            <p:ph idx="1"/>
          </p:nvPr>
        </p:nvSpPr>
        <p:spPr/>
        <p:txBody>
          <a:bodyPr/>
          <a:lstStyle/>
          <a:p>
            <a:r>
              <a:rPr lang="fr-FR" dirty="0"/>
              <a:t>Entier : 125</a:t>
            </a:r>
          </a:p>
          <a:p>
            <a:r>
              <a:rPr lang="fr-FR" dirty="0"/>
              <a:t>Flottant : 0.123</a:t>
            </a:r>
          </a:p>
          <a:p>
            <a:r>
              <a:rPr lang="fr-FR" dirty="0"/>
              <a:t>Booléen : </a:t>
            </a:r>
            <a:r>
              <a:rPr lang="fr-FR" dirty="0" err="1"/>
              <a:t>true</a:t>
            </a:r>
            <a:r>
              <a:rPr lang="fr-FR" dirty="0"/>
              <a:t>, false</a:t>
            </a:r>
          </a:p>
          <a:p>
            <a:r>
              <a:rPr lang="fr-FR" dirty="0"/>
              <a:t>Chaines de caractères : « chaine » ou ‘chaine’ </a:t>
            </a:r>
          </a:p>
        </p:txBody>
      </p:sp>
    </p:spTree>
    <p:extLst>
      <p:ext uri="{BB962C8B-B14F-4D97-AF65-F5344CB8AC3E}">
        <p14:creationId xmlns:p14="http://schemas.microsoft.com/office/powerpoint/2010/main" val="30611236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E0FD08-C294-488F-9D98-0A019247A350}"/>
              </a:ext>
            </a:extLst>
          </p:cNvPr>
          <p:cNvSpPr>
            <a:spLocks noGrp="1"/>
          </p:cNvSpPr>
          <p:nvPr>
            <p:ph type="title"/>
          </p:nvPr>
        </p:nvSpPr>
        <p:spPr>
          <a:xfrm>
            <a:off x="810000" y="447188"/>
            <a:ext cx="10571998" cy="970450"/>
          </a:xfrm>
        </p:spPr>
        <p:txBody>
          <a:bodyPr>
            <a:normAutofit/>
          </a:bodyPr>
          <a:lstStyle/>
          <a:p>
            <a:r>
              <a:rPr lang="fr-FR" dirty="0"/>
              <a:t>Typages et variables</a:t>
            </a:r>
          </a:p>
        </p:txBody>
      </p:sp>
      <p:sp>
        <p:nvSpPr>
          <p:cNvPr id="9" name="Content Placeholder 8">
            <a:extLst>
              <a:ext uri="{FF2B5EF4-FFF2-40B4-BE49-F238E27FC236}">
                <a16:creationId xmlns:a16="http://schemas.microsoft.com/office/drawing/2014/main" id="{C9882D30-03F2-4B04-89D9-4547979B1C02}"/>
              </a:ext>
            </a:extLst>
          </p:cNvPr>
          <p:cNvSpPr>
            <a:spLocks noGrp="1"/>
          </p:cNvSpPr>
          <p:nvPr>
            <p:ph idx="1"/>
          </p:nvPr>
        </p:nvSpPr>
        <p:spPr>
          <a:xfrm>
            <a:off x="818713" y="2413000"/>
            <a:ext cx="7199220" cy="3632200"/>
          </a:xfrm>
        </p:spPr>
        <p:txBody>
          <a:bodyPr>
            <a:normAutofit/>
          </a:bodyPr>
          <a:lstStyle/>
          <a:p>
            <a:r>
              <a:rPr lang="en-US" dirty="0"/>
              <a:t>Pas de declaration de variables (pas de </a:t>
            </a:r>
            <a:r>
              <a:rPr lang="en-US" dirty="0" err="1"/>
              <a:t>typage</a:t>
            </a:r>
            <a:r>
              <a:rPr lang="en-US" dirty="0"/>
              <a:t> </a:t>
            </a:r>
            <a:r>
              <a:rPr lang="en-US" dirty="0" err="1"/>
              <a:t>comme</a:t>
            </a:r>
            <a:r>
              <a:rPr lang="en-US" dirty="0"/>
              <a:t> le java</a:t>
            </a:r>
          </a:p>
          <a:p>
            <a:r>
              <a:rPr lang="en-US" dirty="0"/>
              <a:t>2 types de variables :</a:t>
            </a:r>
          </a:p>
          <a:p>
            <a:pPr lvl="1"/>
            <a:r>
              <a:rPr lang="en-US" dirty="0"/>
              <a:t>Locale : </a:t>
            </a:r>
            <a:r>
              <a:rPr lang="en-US" dirty="0" err="1"/>
              <a:t>uniquement</a:t>
            </a:r>
            <a:r>
              <a:rPr lang="en-US" dirty="0"/>
              <a:t> dans la </a:t>
            </a:r>
            <a:r>
              <a:rPr lang="en-US" dirty="0" err="1"/>
              <a:t>balise</a:t>
            </a:r>
            <a:r>
              <a:rPr lang="en-US" dirty="0"/>
              <a:t> script </a:t>
            </a:r>
            <a:r>
              <a:rPr lang="en-US" dirty="0" err="1"/>
              <a:t>ou</a:t>
            </a:r>
            <a:r>
              <a:rPr lang="en-US" dirty="0"/>
              <a:t> dans la </a:t>
            </a:r>
            <a:r>
              <a:rPr lang="en-US" dirty="0" err="1"/>
              <a:t>fonction</a:t>
            </a:r>
            <a:endParaRPr lang="en-US" dirty="0"/>
          </a:p>
          <a:p>
            <a:pPr lvl="1"/>
            <a:r>
              <a:rPr lang="en-US" dirty="0" err="1"/>
              <a:t>Globale</a:t>
            </a:r>
            <a:r>
              <a:rPr lang="en-US" dirty="0"/>
              <a:t> : dans </a:t>
            </a:r>
            <a:r>
              <a:rPr lang="en-US" dirty="0" err="1"/>
              <a:t>l’ensemble</a:t>
            </a:r>
            <a:r>
              <a:rPr lang="en-US" dirty="0"/>
              <a:t> du documents</a:t>
            </a:r>
          </a:p>
        </p:txBody>
      </p:sp>
      <p:pic>
        <p:nvPicPr>
          <p:cNvPr id="7" name="Image 6">
            <a:extLst>
              <a:ext uri="{FF2B5EF4-FFF2-40B4-BE49-F238E27FC236}">
                <a16:creationId xmlns:a16="http://schemas.microsoft.com/office/drawing/2014/main" id="{77578F0F-8AB3-4A73-A92C-1648BCC89638}"/>
              </a:ext>
            </a:extLst>
          </p:cNvPr>
          <p:cNvPicPr>
            <a:picLocks noChangeAspect="1"/>
          </p:cNvPicPr>
          <p:nvPr/>
        </p:nvPicPr>
        <p:blipFill>
          <a:blip r:embed="rId2"/>
          <a:stretch>
            <a:fillRect/>
          </a:stretch>
        </p:blipFill>
        <p:spPr>
          <a:xfrm>
            <a:off x="8468936" y="2866533"/>
            <a:ext cx="2913062" cy="868807"/>
          </a:xfrm>
          <a:prstGeom prst="roundRect">
            <a:avLst>
              <a:gd name="adj" fmla="val 3876"/>
            </a:avLst>
          </a:prstGeom>
          <a:ln>
            <a:solidFill>
              <a:schemeClr val="accent1"/>
            </a:solidFill>
          </a:ln>
          <a:effectLst/>
        </p:spPr>
      </p:pic>
      <p:pic>
        <p:nvPicPr>
          <p:cNvPr id="5" name="Espace réservé du contenu 4">
            <a:extLst>
              <a:ext uri="{FF2B5EF4-FFF2-40B4-BE49-F238E27FC236}">
                <a16:creationId xmlns:a16="http://schemas.microsoft.com/office/drawing/2014/main" id="{FD71D0AF-6A98-41F9-97E2-B19F49DDCD35}"/>
              </a:ext>
            </a:extLst>
          </p:cNvPr>
          <p:cNvPicPr>
            <a:picLocks noChangeAspect="1"/>
          </p:cNvPicPr>
          <p:nvPr/>
        </p:nvPicPr>
        <p:blipFill>
          <a:blip r:embed="rId3"/>
          <a:stretch>
            <a:fillRect/>
          </a:stretch>
        </p:blipFill>
        <p:spPr>
          <a:xfrm>
            <a:off x="8468936" y="4865977"/>
            <a:ext cx="2913062" cy="75084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971177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D45553-91A4-480A-9577-0E0FC0D91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D240F8A8-FEA1-42C2-B259-27A935127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7A84323F-F4DA-48EE-B8D8-53F853370BAC}"/>
              </a:ext>
            </a:extLst>
          </p:cNvPr>
          <p:cNvSpPr>
            <a:spLocks noGrp="1"/>
          </p:cNvSpPr>
          <p:nvPr>
            <p:ph type="title"/>
          </p:nvPr>
        </p:nvSpPr>
        <p:spPr>
          <a:xfrm>
            <a:off x="556591" y="1741714"/>
            <a:ext cx="3518452" cy="4117749"/>
          </a:xfrm>
        </p:spPr>
        <p:txBody>
          <a:bodyPr anchor="t">
            <a:normAutofit/>
          </a:bodyPr>
          <a:lstStyle/>
          <a:p>
            <a:r>
              <a:rPr lang="fr-FR" sz="3100"/>
              <a:t>Fonctionnement</a:t>
            </a:r>
          </a:p>
        </p:txBody>
      </p:sp>
      <p:graphicFrame>
        <p:nvGraphicFramePr>
          <p:cNvPr id="5" name="Espace réservé du contenu 2">
            <a:extLst>
              <a:ext uri="{FF2B5EF4-FFF2-40B4-BE49-F238E27FC236}">
                <a16:creationId xmlns:a16="http://schemas.microsoft.com/office/drawing/2014/main" id="{B4792D92-A38A-47AD-986D-3BB1922BE6E2}"/>
              </a:ext>
            </a:extLst>
          </p:cNvPr>
          <p:cNvGraphicFramePr>
            <a:graphicFrameLocks noGrp="1"/>
          </p:cNvGraphicFramePr>
          <p:nvPr>
            <p:ph idx="1"/>
            <p:extLst>
              <p:ext uri="{D42A27DB-BD31-4B8C-83A1-F6EECF244321}">
                <p14:modId xmlns:p14="http://schemas.microsoft.com/office/powerpoint/2010/main" val="2994121138"/>
              </p:ext>
            </p:extLst>
          </p:nvPr>
        </p:nvGraphicFramePr>
        <p:xfrm>
          <a:off x="5466523" y="1172818"/>
          <a:ext cx="5906328" cy="4686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62230109"/>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A15E8D-D1F7-420A-BE59-9984E9D2A56D}"/>
              </a:ext>
            </a:extLst>
          </p:cNvPr>
          <p:cNvSpPr>
            <a:spLocks noGrp="1"/>
          </p:cNvSpPr>
          <p:nvPr>
            <p:ph type="title"/>
          </p:nvPr>
        </p:nvSpPr>
        <p:spPr/>
        <p:txBody>
          <a:bodyPr/>
          <a:lstStyle/>
          <a:p>
            <a:r>
              <a:rPr lang="fr-FR" dirty="0"/>
              <a:t>Fonctions</a:t>
            </a:r>
          </a:p>
        </p:txBody>
      </p:sp>
      <p:pic>
        <p:nvPicPr>
          <p:cNvPr id="5" name="Espace réservé du contenu 4">
            <a:extLst>
              <a:ext uri="{FF2B5EF4-FFF2-40B4-BE49-F238E27FC236}">
                <a16:creationId xmlns:a16="http://schemas.microsoft.com/office/drawing/2014/main" id="{2748360E-B4E0-441B-87FC-BCC0A3875495}"/>
              </a:ext>
            </a:extLst>
          </p:cNvPr>
          <p:cNvPicPr>
            <a:picLocks noGrp="1" noChangeAspect="1"/>
          </p:cNvPicPr>
          <p:nvPr>
            <p:ph idx="1"/>
          </p:nvPr>
        </p:nvPicPr>
        <p:blipFill>
          <a:blip r:embed="rId2"/>
          <a:stretch>
            <a:fillRect/>
          </a:stretch>
        </p:blipFill>
        <p:spPr>
          <a:xfrm>
            <a:off x="1828800" y="3021806"/>
            <a:ext cx="8534400" cy="2038350"/>
          </a:xfrm>
        </p:spPr>
      </p:pic>
    </p:spTree>
    <p:extLst>
      <p:ext uri="{BB962C8B-B14F-4D97-AF65-F5344CB8AC3E}">
        <p14:creationId xmlns:p14="http://schemas.microsoft.com/office/powerpoint/2010/main" val="1021362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C3DD70-6ADA-4B02-B2D4-9713CA839F95}"/>
              </a:ext>
            </a:extLst>
          </p:cNvPr>
          <p:cNvSpPr>
            <a:spLocks noGrp="1"/>
          </p:cNvSpPr>
          <p:nvPr>
            <p:ph type="title"/>
          </p:nvPr>
        </p:nvSpPr>
        <p:spPr>
          <a:xfrm>
            <a:off x="810000" y="428138"/>
            <a:ext cx="10571998" cy="970450"/>
          </a:xfrm>
        </p:spPr>
        <p:txBody>
          <a:bodyPr/>
          <a:lstStyle/>
          <a:p>
            <a:r>
              <a:rPr lang="fr-FR" dirty="0"/>
              <a:t>Javascript et les objets</a:t>
            </a:r>
          </a:p>
        </p:txBody>
      </p:sp>
      <p:sp>
        <p:nvSpPr>
          <p:cNvPr id="3" name="Espace réservé du contenu 2">
            <a:extLst>
              <a:ext uri="{FF2B5EF4-FFF2-40B4-BE49-F238E27FC236}">
                <a16:creationId xmlns:a16="http://schemas.microsoft.com/office/drawing/2014/main" id="{30E3C3E3-165C-4A7C-941D-AF5943368B1F}"/>
              </a:ext>
            </a:extLst>
          </p:cNvPr>
          <p:cNvSpPr>
            <a:spLocks noGrp="1"/>
          </p:cNvSpPr>
          <p:nvPr>
            <p:ph idx="1"/>
          </p:nvPr>
        </p:nvSpPr>
        <p:spPr/>
        <p:txBody>
          <a:bodyPr/>
          <a:lstStyle/>
          <a:p>
            <a:r>
              <a:rPr lang="fr-FR" dirty="0"/>
              <a:t>Objet Date</a:t>
            </a:r>
          </a:p>
          <a:p>
            <a:r>
              <a:rPr lang="fr-FR" dirty="0"/>
              <a:t>Objet String</a:t>
            </a:r>
          </a:p>
          <a:p>
            <a:r>
              <a:rPr lang="fr-FR" dirty="0"/>
              <a:t>Objet </a:t>
            </a:r>
            <a:r>
              <a:rPr lang="fr-FR" dirty="0" err="1"/>
              <a:t>RegExp</a:t>
            </a:r>
            <a:endParaRPr lang="fr-FR" dirty="0"/>
          </a:p>
          <a:p>
            <a:r>
              <a:rPr lang="fr-FR" dirty="0"/>
              <a:t>Objet Math</a:t>
            </a:r>
          </a:p>
          <a:p>
            <a:r>
              <a:rPr lang="fr-FR" dirty="0"/>
              <a:t>Objet </a:t>
            </a:r>
            <a:r>
              <a:rPr lang="fr-FR" dirty="0" err="1"/>
              <a:t>Array</a:t>
            </a:r>
            <a:endParaRPr lang="fr-FR" dirty="0"/>
          </a:p>
          <a:p>
            <a:r>
              <a:rPr lang="fr-FR" dirty="0"/>
              <a:t>Objet </a:t>
            </a:r>
            <a:r>
              <a:rPr lang="fr-FR" dirty="0" err="1"/>
              <a:t>Form</a:t>
            </a:r>
            <a:endParaRPr lang="fr-FR" dirty="0"/>
          </a:p>
        </p:txBody>
      </p:sp>
    </p:spTree>
    <p:extLst>
      <p:ext uri="{BB962C8B-B14F-4D97-AF65-F5344CB8AC3E}">
        <p14:creationId xmlns:p14="http://schemas.microsoft.com/office/powerpoint/2010/main" val="7019827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27F742-4C0A-4437-A774-94B56EB89076}"/>
              </a:ext>
            </a:extLst>
          </p:cNvPr>
          <p:cNvSpPr>
            <a:spLocks noGrp="1"/>
          </p:cNvSpPr>
          <p:nvPr>
            <p:ph type="title"/>
          </p:nvPr>
        </p:nvSpPr>
        <p:spPr/>
        <p:txBody>
          <a:bodyPr/>
          <a:lstStyle/>
          <a:p>
            <a:r>
              <a:rPr lang="fr-FR" dirty="0"/>
              <a:t>Objet Date</a:t>
            </a:r>
          </a:p>
        </p:txBody>
      </p:sp>
      <p:sp>
        <p:nvSpPr>
          <p:cNvPr id="3" name="Espace réservé du contenu 2">
            <a:extLst>
              <a:ext uri="{FF2B5EF4-FFF2-40B4-BE49-F238E27FC236}">
                <a16:creationId xmlns:a16="http://schemas.microsoft.com/office/drawing/2014/main" id="{840F8615-407A-4F13-9073-3602720CE573}"/>
              </a:ext>
            </a:extLst>
          </p:cNvPr>
          <p:cNvSpPr>
            <a:spLocks noGrp="1"/>
          </p:cNvSpPr>
          <p:nvPr>
            <p:ph idx="1"/>
          </p:nvPr>
        </p:nvSpPr>
        <p:spPr/>
        <p:txBody>
          <a:bodyPr/>
          <a:lstStyle/>
          <a:p>
            <a:r>
              <a:rPr lang="fr-FR" dirty="0"/>
              <a:t>Var </a:t>
            </a:r>
            <a:r>
              <a:rPr lang="fr-FR" dirty="0" err="1"/>
              <a:t>MaDate</a:t>
            </a:r>
            <a:r>
              <a:rPr lang="fr-FR" dirty="0"/>
              <a:t> = new Date() :</a:t>
            </a:r>
          </a:p>
          <a:p>
            <a:pPr lvl="1"/>
            <a:r>
              <a:rPr lang="fr-FR" dirty="0" err="1"/>
              <a:t>getYears</a:t>
            </a:r>
            <a:r>
              <a:rPr lang="fr-FR" dirty="0"/>
              <a:t>() : 2 chiffres</a:t>
            </a:r>
          </a:p>
          <a:p>
            <a:pPr lvl="1"/>
            <a:r>
              <a:rPr lang="fr-FR" dirty="0" err="1"/>
              <a:t>getMonth</a:t>
            </a:r>
            <a:r>
              <a:rPr lang="fr-FR" dirty="0"/>
              <a:t>()  : 0 – 11</a:t>
            </a:r>
          </a:p>
          <a:p>
            <a:pPr lvl="1"/>
            <a:r>
              <a:rPr lang="fr-FR" dirty="0" err="1"/>
              <a:t>getDays</a:t>
            </a:r>
            <a:r>
              <a:rPr lang="fr-FR" dirty="0"/>
              <a:t>() : 0- 6 (dimanche-samedi)</a:t>
            </a:r>
          </a:p>
          <a:p>
            <a:pPr lvl="1"/>
            <a:r>
              <a:rPr lang="fr-FR" dirty="0" err="1"/>
              <a:t>getMinutes</a:t>
            </a:r>
            <a:r>
              <a:rPr lang="fr-FR" dirty="0"/>
              <a:t>() : 0 - 59</a:t>
            </a:r>
          </a:p>
        </p:txBody>
      </p:sp>
    </p:spTree>
    <p:extLst>
      <p:ext uri="{BB962C8B-B14F-4D97-AF65-F5344CB8AC3E}">
        <p14:creationId xmlns:p14="http://schemas.microsoft.com/office/powerpoint/2010/main" val="11084888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B10980-EF35-4394-A750-309D1927E700}"/>
              </a:ext>
            </a:extLst>
          </p:cNvPr>
          <p:cNvSpPr>
            <a:spLocks noGrp="1"/>
          </p:cNvSpPr>
          <p:nvPr>
            <p:ph type="title"/>
          </p:nvPr>
        </p:nvSpPr>
        <p:spPr/>
        <p:txBody>
          <a:bodyPr/>
          <a:lstStyle/>
          <a:p>
            <a:r>
              <a:rPr lang="fr-FR" dirty="0"/>
              <a:t>Objet String</a:t>
            </a:r>
          </a:p>
        </p:txBody>
      </p:sp>
      <p:sp>
        <p:nvSpPr>
          <p:cNvPr id="3" name="Espace réservé du contenu 2">
            <a:extLst>
              <a:ext uri="{FF2B5EF4-FFF2-40B4-BE49-F238E27FC236}">
                <a16:creationId xmlns:a16="http://schemas.microsoft.com/office/drawing/2014/main" id="{C39F8DED-EF68-4D04-A800-05376CE8D418}"/>
              </a:ext>
            </a:extLst>
          </p:cNvPr>
          <p:cNvSpPr>
            <a:spLocks noGrp="1"/>
          </p:cNvSpPr>
          <p:nvPr>
            <p:ph idx="1"/>
          </p:nvPr>
        </p:nvSpPr>
        <p:spPr/>
        <p:txBody>
          <a:bodyPr/>
          <a:lstStyle/>
          <a:p>
            <a:r>
              <a:rPr lang="fr-FR" dirty="0"/>
              <a:t>Split() : Découper la chaine de caractère</a:t>
            </a:r>
          </a:p>
          <a:p>
            <a:r>
              <a:rPr lang="fr-FR" dirty="0"/>
              <a:t>Replace() : Remplacer une chaine de caractère par une autre chaine</a:t>
            </a:r>
          </a:p>
          <a:p>
            <a:r>
              <a:rPr lang="fr-FR" dirty="0" err="1"/>
              <a:t>Substring</a:t>
            </a:r>
            <a:r>
              <a:rPr lang="fr-FR" dirty="0"/>
              <a:t>() : extrait une chaine de caractère en tenant compte l’indice A à l’indice B  </a:t>
            </a:r>
          </a:p>
        </p:txBody>
      </p:sp>
    </p:spTree>
    <p:extLst>
      <p:ext uri="{BB962C8B-B14F-4D97-AF65-F5344CB8AC3E}">
        <p14:creationId xmlns:p14="http://schemas.microsoft.com/office/powerpoint/2010/main" val="18900599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8833BA-17C6-4517-9CE1-BB1B16CF1E52}"/>
              </a:ext>
            </a:extLst>
          </p:cNvPr>
          <p:cNvSpPr>
            <a:spLocks noGrp="1"/>
          </p:cNvSpPr>
          <p:nvPr>
            <p:ph type="title"/>
          </p:nvPr>
        </p:nvSpPr>
        <p:spPr/>
        <p:txBody>
          <a:bodyPr/>
          <a:lstStyle/>
          <a:p>
            <a:r>
              <a:rPr lang="fr-FR" dirty="0"/>
              <a:t>Objet </a:t>
            </a:r>
            <a:r>
              <a:rPr lang="fr-FR" dirty="0" err="1"/>
              <a:t>Form</a:t>
            </a:r>
            <a:endParaRPr lang="fr-FR" dirty="0"/>
          </a:p>
        </p:txBody>
      </p:sp>
      <p:sp>
        <p:nvSpPr>
          <p:cNvPr id="3" name="Espace réservé du contenu 2">
            <a:extLst>
              <a:ext uri="{FF2B5EF4-FFF2-40B4-BE49-F238E27FC236}">
                <a16:creationId xmlns:a16="http://schemas.microsoft.com/office/drawing/2014/main" id="{F5ED907D-4AB1-4971-9F99-D7726459E9CE}"/>
              </a:ext>
            </a:extLst>
          </p:cNvPr>
          <p:cNvSpPr>
            <a:spLocks noGrp="1"/>
          </p:cNvSpPr>
          <p:nvPr>
            <p:ph idx="1"/>
          </p:nvPr>
        </p:nvSpPr>
        <p:spPr/>
        <p:txBody>
          <a:bodyPr/>
          <a:lstStyle/>
          <a:p>
            <a:r>
              <a:rPr lang="fr-FR" dirty="0"/>
              <a:t>Méthodes :</a:t>
            </a:r>
          </a:p>
          <a:p>
            <a:pPr lvl="1"/>
            <a:r>
              <a:rPr lang="fr-FR" dirty="0" err="1"/>
              <a:t>Submit</a:t>
            </a:r>
            <a:r>
              <a:rPr lang="fr-FR" dirty="0"/>
              <a:t>(): soumission du formulaire</a:t>
            </a:r>
          </a:p>
          <a:p>
            <a:pPr lvl="1"/>
            <a:r>
              <a:rPr lang="fr-FR" dirty="0"/>
              <a:t>Reset(): remise à 0</a:t>
            </a:r>
          </a:p>
          <a:p>
            <a:r>
              <a:rPr lang="fr-FR" dirty="0"/>
              <a:t>Evénements :</a:t>
            </a:r>
          </a:p>
          <a:p>
            <a:pPr lvl="1"/>
            <a:r>
              <a:rPr lang="fr-FR" dirty="0" err="1"/>
              <a:t>onSubmit</a:t>
            </a:r>
            <a:r>
              <a:rPr lang="fr-FR" dirty="0"/>
              <a:t>(): lors de la soumission</a:t>
            </a:r>
          </a:p>
          <a:p>
            <a:pPr lvl="1"/>
            <a:r>
              <a:rPr lang="fr-FR" dirty="0" err="1"/>
              <a:t>onReset</a:t>
            </a:r>
            <a:r>
              <a:rPr lang="fr-FR" dirty="0"/>
              <a:t>(): lors de la remise à 0 </a:t>
            </a:r>
          </a:p>
        </p:txBody>
      </p:sp>
    </p:spTree>
    <p:extLst>
      <p:ext uri="{BB962C8B-B14F-4D97-AF65-F5344CB8AC3E}">
        <p14:creationId xmlns:p14="http://schemas.microsoft.com/office/powerpoint/2010/main" val="13187563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12E8E7-8443-4CBC-AB53-C9FE6906EBBE}"/>
              </a:ext>
            </a:extLst>
          </p:cNvPr>
          <p:cNvSpPr>
            <a:spLocks noGrp="1"/>
          </p:cNvSpPr>
          <p:nvPr>
            <p:ph type="title"/>
          </p:nvPr>
        </p:nvSpPr>
        <p:spPr/>
        <p:txBody>
          <a:bodyPr/>
          <a:lstStyle/>
          <a:p>
            <a:r>
              <a:rPr lang="fr-FR" dirty="0"/>
              <a:t>Définition d’un objet</a:t>
            </a:r>
          </a:p>
        </p:txBody>
      </p:sp>
      <p:pic>
        <p:nvPicPr>
          <p:cNvPr id="9" name="Espace réservé du contenu 8">
            <a:extLst>
              <a:ext uri="{FF2B5EF4-FFF2-40B4-BE49-F238E27FC236}">
                <a16:creationId xmlns:a16="http://schemas.microsoft.com/office/drawing/2014/main" id="{E7A3D01C-F60C-4CDD-A40F-755749D1B47C}"/>
              </a:ext>
            </a:extLst>
          </p:cNvPr>
          <p:cNvPicPr>
            <a:picLocks noGrp="1" noChangeAspect="1"/>
          </p:cNvPicPr>
          <p:nvPr>
            <p:ph idx="1"/>
          </p:nvPr>
        </p:nvPicPr>
        <p:blipFill>
          <a:blip r:embed="rId2"/>
          <a:stretch>
            <a:fillRect/>
          </a:stretch>
        </p:blipFill>
        <p:spPr>
          <a:xfrm>
            <a:off x="2595562" y="2278856"/>
            <a:ext cx="7000875" cy="3524250"/>
          </a:xfrm>
        </p:spPr>
      </p:pic>
    </p:spTree>
    <p:extLst>
      <p:ext uri="{BB962C8B-B14F-4D97-AF65-F5344CB8AC3E}">
        <p14:creationId xmlns:p14="http://schemas.microsoft.com/office/powerpoint/2010/main" val="2353017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D15670-3907-4B84-BB09-4745AE92C33E}"/>
              </a:ext>
            </a:extLst>
          </p:cNvPr>
          <p:cNvSpPr>
            <a:spLocks noGrp="1"/>
          </p:cNvSpPr>
          <p:nvPr>
            <p:ph type="title"/>
          </p:nvPr>
        </p:nvSpPr>
        <p:spPr/>
        <p:txBody>
          <a:bodyPr/>
          <a:lstStyle/>
          <a:p>
            <a:r>
              <a:rPr lang="fr-FR" dirty="0"/>
              <a:t>Rappel (2)</a:t>
            </a:r>
          </a:p>
        </p:txBody>
      </p:sp>
      <p:sp>
        <p:nvSpPr>
          <p:cNvPr id="3" name="Espace réservé du contenu 2">
            <a:extLst>
              <a:ext uri="{FF2B5EF4-FFF2-40B4-BE49-F238E27FC236}">
                <a16:creationId xmlns:a16="http://schemas.microsoft.com/office/drawing/2014/main" id="{ED642960-3055-402C-A312-77FFC69B9D3E}"/>
              </a:ext>
            </a:extLst>
          </p:cNvPr>
          <p:cNvSpPr>
            <a:spLocks noGrp="1"/>
          </p:cNvSpPr>
          <p:nvPr>
            <p:ph idx="1"/>
          </p:nvPr>
        </p:nvSpPr>
        <p:spPr/>
        <p:txBody>
          <a:bodyPr/>
          <a:lstStyle/>
          <a:p>
            <a:r>
              <a:rPr lang="fr-FR" dirty="0"/>
              <a:t>Caractéristique d’une architecture (extension fonctionnelle, réutilisabilité, maintenabilité)</a:t>
            </a:r>
          </a:p>
          <a:p>
            <a:r>
              <a:rPr lang="fr-FR" dirty="0"/>
              <a:t>Selon le contexte différents points de vue de l’architecte :</a:t>
            </a:r>
          </a:p>
          <a:p>
            <a:pPr lvl="1"/>
            <a:r>
              <a:rPr lang="fr-FR" dirty="0"/>
              <a:t>Urbaniste </a:t>
            </a:r>
          </a:p>
          <a:p>
            <a:pPr lvl="1"/>
            <a:r>
              <a:rPr lang="fr-FR" dirty="0"/>
              <a:t>Fonctionnel</a:t>
            </a:r>
          </a:p>
          <a:p>
            <a:pPr lvl="1"/>
            <a:r>
              <a:rPr lang="fr-FR" dirty="0"/>
              <a:t>Technique </a:t>
            </a:r>
          </a:p>
        </p:txBody>
      </p:sp>
    </p:spTree>
    <p:extLst>
      <p:ext uri="{BB962C8B-B14F-4D97-AF65-F5344CB8AC3E}">
        <p14:creationId xmlns:p14="http://schemas.microsoft.com/office/powerpoint/2010/main" val="32880847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A32808-DA91-47A0-A139-3D7E0081CDB2}"/>
              </a:ext>
            </a:extLst>
          </p:cNvPr>
          <p:cNvSpPr>
            <a:spLocks noGrp="1"/>
          </p:cNvSpPr>
          <p:nvPr>
            <p:ph type="title"/>
          </p:nvPr>
        </p:nvSpPr>
        <p:spPr/>
        <p:txBody>
          <a:bodyPr/>
          <a:lstStyle/>
          <a:p>
            <a:r>
              <a:rPr lang="fr-FR" dirty="0"/>
              <a:t>Eco système web</a:t>
            </a:r>
          </a:p>
        </p:txBody>
      </p:sp>
      <p:pic>
        <p:nvPicPr>
          <p:cNvPr id="5" name="Espace réservé du contenu 4">
            <a:extLst>
              <a:ext uri="{FF2B5EF4-FFF2-40B4-BE49-F238E27FC236}">
                <a16:creationId xmlns:a16="http://schemas.microsoft.com/office/drawing/2014/main" id="{36D954C6-4E25-4F49-B219-C17B734FD9E2}"/>
              </a:ext>
            </a:extLst>
          </p:cNvPr>
          <p:cNvPicPr>
            <a:picLocks noGrp="1" noChangeAspect="1"/>
          </p:cNvPicPr>
          <p:nvPr>
            <p:ph idx="1"/>
          </p:nvPr>
        </p:nvPicPr>
        <p:blipFill>
          <a:blip r:embed="rId2"/>
          <a:stretch>
            <a:fillRect/>
          </a:stretch>
        </p:blipFill>
        <p:spPr>
          <a:xfrm>
            <a:off x="2937921" y="2222499"/>
            <a:ext cx="6177944" cy="4229053"/>
          </a:xfrm>
        </p:spPr>
      </p:pic>
    </p:spTree>
    <p:extLst>
      <p:ext uri="{BB962C8B-B14F-4D97-AF65-F5344CB8AC3E}">
        <p14:creationId xmlns:p14="http://schemas.microsoft.com/office/powerpoint/2010/main" val="28950403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8BF2FE-F14A-4EEC-BF72-156C71EB8538}"/>
              </a:ext>
            </a:extLst>
          </p:cNvPr>
          <p:cNvSpPr>
            <a:spLocks noGrp="1"/>
          </p:cNvSpPr>
          <p:nvPr>
            <p:ph type="title"/>
          </p:nvPr>
        </p:nvSpPr>
        <p:spPr/>
        <p:txBody>
          <a:bodyPr/>
          <a:lstStyle/>
          <a:p>
            <a:r>
              <a:rPr lang="fr-FR" dirty="0"/>
              <a:t>Prérequis</a:t>
            </a:r>
          </a:p>
        </p:txBody>
      </p:sp>
      <p:sp>
        <p:nvSpPr>
          <p:cNvPr id="3" name="Espace réservé du contenu 2">
            <a:extLst>
              <a:ext uri="{FF2B5EF4-FFF2-40B4-BE49-F238E27FC236}">
                <a16:creationId xmlns:a16="http://schemas.microsoft.com/office/drawing/2014/main" id="{577B8040-666A-46C7-869A-A6C09E466705}"/>
              </a:ext>
            </a:extLst>
          </p:cNvPr>
          <p:cNvSpPr>
            <a:spLocks noGrp="1"/>
          </p:cNvSpPr>
          <p:nvPr>
            <p:ph idx="1"/>
          </p:nvPr>
        </p:nvSpPr>
        <p:spPr/>
        <p:txBody>
          <a:bodyPr/>
          <a:lstStyle/>
          <a:p>
            <a:r>
              <a:rPr lang="fr-FR" dirty="0" err="1"/>
              <a:t>Npm</a:t>
            </a:r>
            <a:r>
              <a:rPr lang="fr-FR" dirty="0"/>
              <a:t>/</a:t>
            </a:r>
            <a:r>
              <a:rPr lang="fr-FR" dirty="0" err="1"/>
              <a:t>node</a:t>
            </a:r>
            <a:r>
              <a:rPr lang="fr-FR" dirty="0"/>
              <a:t> </a:t>
            </a:r>
            <a:r>
              <a:rPr lang="fr-FR" dirty="0" err="1"/>
              <a:t>js</a:t>
            </a:r>
            <a:endParaRPr lang="fr-FR" dirty="0"/>
          </a:p>
          <a:p>
            <a:r>
              <a:rPr lang="fr-FR" dirty="0"/>
              <a:t>Un IDE : Atom, Visual studio code, </a:t>
            </a:r>
            <a:r>
              <a:rPr lang="fr-FR" dirty="0" err="1"/>
              <a:t>Sublim</a:t>
            </a:r>
            <a:r>
              <a:rPr lang="fr-FR" dirty="0"/>
              <a:t> </a:t>
            </a:r>
            <a:r>
              <a:rPr lang="fr-FR" dirty="0" err="1"/>
              <a:t>text</a:t>
            </a:r>
            <a:r>
              <a:rPr lang="fr-FR" dirty="0"/>
              <a:t> …</a:t>
            </a:r>
          </a:p>
          <a:p>
            <a:r>
              <a:rPr lang="fr-FR" dirty="0"/>
              <a:t>Inspecteurs web du navigateur (F12)</a:t>
            </a:r>
          </a:p>
          <a:p>
            <a:endParaRPr lang="fr-FR" dirty="0"/>
          </a:p>
        </p:txBody>
      </p:sp>
    </p:spTree>
    <p:extLst>
      <p:ext uri="{BB962C8B-B14F-4D97-AF65-F5344CB8AC3E}">
        <p14:creationId xmlns:p14="http://schemas.microsoft.com/office/powerpoint/2010/main" val="29944948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3A553A-4B51-4353-A854-6953FCC39DFC}"/>
              </a:ext>
            </a:extLst>
          </p:cNvPr>
          <p:cNvSpPr>
            <a:spLocks noGrp="1"/>
          </p:cNvSpPr>
          <p:nvPr>
            <p:ph type="title"/>
          </p:nvPr>
        </p:nvSpPr>
        <p:spPr/>
        <p:txBody>
          <a:bodyPr/>
          <a:lstStyle/>
          <a:p>
            <a:r>
              <a:rPr lang="fr-FR" dirty="0"/>
              <a:t>Recommandation</a:t>
            </a:r>
          </a:p>
        </p:txBody>
      </p:sp>
      <p:sp>
        <p:nvSpPr>
          <p:cNvPr id="3" name="Espace réservé du contenu 2">
            <a:extLst>
              <a:ext uri="{FF2B5EF4-FFF2-40B4-BE49-F238E27FC236}">
                <a16:creationId xmlns:a16="http://schemas.microsoft.com/office/drawing/2014/main" id="{C9680AA3-2A89-4DD5-BB7B-675835C377DD}"/>
              </a:ext>
            </a:extLst>
          </p:cNvPr>
          <p:cNvSpPr>
            <a:spLocks noGrp="1"/>
          </p:cNvSpPr>
          <p:nvPr>
            <p:ph idx="1"/>
          </p:nvPr>
        </p:nvSpPr>
        <p:spPr/>
        <p:txBody>
          <a:bodyPr/>
          <a:lstStyle/>
          <a:p>
            <a:r>
              <a:rPr lang="fr-FR" dirty="0"/>
              <a:t>Utilisation d’un </a:t>
            </a:r>
            <a:r>
              <a:rPr lang="fr-FR" dirty="0" err="1"/>
              <a:t>shell</a:t>
            </a:r>
            <a:r>
              <a:rPr lang="fr-FR" dirty="0"/>
              <a:t> :</a:t>
            </a:r>
          </a:p>
          <a:p>
            <a:pPr lvl="1"/>
            <a:r>
              <a:rPr lang="fr-FR" dirty="0"/>
              <a:t>Linux</a:t>
            </a:r>
          </a:p>
          <a:p>
            <a:pPr lvl="1"/>
            <a:r>
              <a:rPr lang="fr-FR" dirty="0"/>
              <a:t>WSL pour Windows 10</a:t>
            </a:r>
          </a:p>
          <a:p>
            <a:pPr lvl="1"/>
            <a:r>
              <a:rPr lang="fr-FR" dirty="0"/>
              <a:t>Mac OS et Homebrew (gestionnaire de paquets)</a:t>
            </a:r>
          </a:p>
          <a:p>
            <a:endParaRPr lang="fr-FR" dirty="0"/>
          </a:p>
        </p:txBody>
      </p:sp>
    </p:spTree>
    <p:extLst>
      <p:ext uri="{BB962C8B-B14F-4D97-AF65-F5344CB8AC3E}">
        <p14:creationId xmlns:p14="http://schemas.microsoft.com/office/powerpoint/2010/main" val="25719966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80ED28-5C72-4D35-AE96-98FF04D25B87}"/>
              </a:ext>
            </a:extLst>
          </p:cNvPr>
          <p:cNvSpPr>
            <a:spLocks noGrp="1"/>
          </p:cNvSpPr>
          <p:nvPr>
            <p:ph type="ctrTitle"/>
          </p:nvPr>
        </p:nvSpPr>
        <p:spPr/>
        <p:txBody>
          <a:bodyPr/>
          <a:lstStyle/>
          <a:p>
            <a:r>
              <a:rPr lang="fr-FR" dirty="0" err="1"/>
              <a:t>Tds</a:t>
            </a:r>
            <a:endParaRPr lang="fr-FR" dirty="0"/>
          </a:p>
        </p:txBody>
      </p:sp>
      <p:sp>
        <p:nvSpPr>
          <p:cNvPr id="3" name="Sous-titre 2">
            <a:extLst>
              <a:ext uri="{FF2B5EF4-FFF2-40B4-BE49-F238E27FC236}">
                <a16:creationId xmlns:a16="http://schemas.microsoft.com/office/drawing/2014/main" id="{AD0E7DB7-D0E9-4827-9631-8B612C6C8A5B}"/>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4271224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56DA8F-2239-4749-8EC9-932A51E4FEF3}"/>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0B23A68B-FA94-41B5-840A-F1A74A402D2F}"/>
              </a:ext>
            </a:extLst>
          </p:cNvPr>
          <p:cNvSpPr>
            <a:spLocks noGrp="1"/>
          </p:cNvSpPr>
          <p:nvPr>
            <p:ph idx="1"/>
          </p:nvPr>
        </p:nvSpPr>
        <p:spPr/>
        <p:txBody>
          <a:bodyPr/>
          <a:lstStyle/>
          <a:p>
            <a:r>
              <a:rPr lang="fr-FR" dirty="0"/>
              <a:t>Accéder au projet inf1-m1class-tdd1</a:t>
            </a:r>
          </a:p>
          <a:p>
            <a:r>
              <a:rPr lang="fr-FR" dirty="0"/>
              <a:t>Git clone du repo : </a:t>
            </a:r>
            <a:r>
              <a:rPr lang="fr-FR" dirty="0">
                <a:hlinkClick r:id="rId2"/>
              </a:rPr>
              <a:t>https://github.com/Fuuks/inf1-m1class-td1.git</a:t>
            </a:r>
            <a:endParaRPr lang="fr-FR" dirty="0"/>
          </a:p>
          <a:p>
            <a:r>
              <a:rPr lang="fr-FR" dirty="0"/>
              <a:t>Lire le README.md</a:t>
            </a:r>
          </a:p>
        </p:txBody>
      </p:sp>
    </p:spTree>
    <p:extLst>
      <p:ext uri="{BB962C8B-B14F-4D97-AF65-F5344CB8AC3E}">
        <p14:creationId xmlns:p14="http://schemas.microsoft.com/office/powerpoint/2010/main" val="4283219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4200FB-7EFB-4CA0-BBD7-0F38A59E2C65}"/>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43CA51C3-082B-412A-8818-ACD055C7B0B1}"/>
              </a:ext>
            </a:extLst>
          </p:cNvPr>
          <p:cNvSpPr>
            <a:spLocks noGrp="1"/>
          </p:cNvSpPr>
          <p:nvPr>
            <p:ph idx="1"/>
          </p:nvPr>
        </p:nvSpPr>
        <p:spPr/>
        <p:txBody>
          <a:bodyPr/>
          <a:lstStyle/>
          <a:p>
            <a:r>
              <a:rPr lang="fr-FR" dirty="0"/>
              <a:t>SOA</a:t>
            </a:r>
          </a:p>
          <a:p>
            <a:r>
              <a:rPr lang="fr-FR" dirty="0"/>
              <a:t>API REST</a:t>
            </a:r>
          </a:p>
          <a:p>
            <a:r>
              <a:rPr lang="fr-FR" dirty="0"/>
              <a:t>Introduction à Git</a:t>
            </a:r>
          </a:p>
          <a:p>
            <a:r>
              <a:rPr lang="fr-FR" dirty="0"/>
              <a:t>Javascript</a:t>
            </a:r>
          </a:p>
          <a:p>
            <a:r>
              <a:rPr lang="fr-FR" dirty="0"/>
              <a:t>Td</a:t>
            </a:r>
          </a:p>
          <a:p>
            <a:endParaRPr lang="fr-FR" dirty="0"/>
          </a:p>
        </p:txBody>
      </p:sp>
    </p:spTree>
    <p:extLst>
      <p:ext uri="{BB962C8B-B14F-4D97-AF65-F5344CB8AC3E}">
        <p14:creationId xmlns:p14="http://schemas.microsoft.com/office/powerpoint/2010/main" val="1748784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9298C6-CF53-4683-8208-C9916194E1FB}"/>
              </a:ext>
            </a:extLst>
          </p:cNvPr>
          <p:cNvSpPr>
            <a:spLocks noGrp="1"/>
          </p:cNvSpPr>
          <p:nvPr>
            <p:ph type="ctrTitle"/>
          </p:nvPr>
        </p:nvSpPr>
        <p:spPr/>
        <p:txBody>
          <a:bodyPr/>
          <a:lstStyle/>
          <a:p>
            <a:r>
              <a:rPr lang="fr-FR" dirty="0"/>
              <a:t>SOA</a:t>
            </a:r>
          </a:p>
        </p:txBody>
      </p:sp>
      <p:sp>
        <p:nvSpPr>
          <p:cNvPr id="3" name="Sous-titre 2">
            <a:extLst>
              <a:ext uri="{FF2B5EF4-FFF2-40B4-BE49-F238E27FC236}">
                <a16:creationId xmlns:a16="http://schemas.microsoft.com/office/drawing/2014/main" id="{15EFB631-6004-4292-97F9-22777D3A3474}"/>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1801703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349858-1364-41BB-B27B-BF9619F0F6EC}"/>
              </a:ext>
            </a:extLst>
          </p:cNvPr>
          <p:cNvSpPr>
            <a:spLocks noGrp="1"/>
          </p:cNvSpPr>
          <p:nvPr>
            <p:ph type="title"/>
          </p:nvPr>
        </p:nvSpPr>
        <p:spPr/>
        <p:txBody>
          <a:bodyPr/>
          <a:lstStyle/>
          <a:p>
            <a:r>
              <a:rPr lang="fr-FR" dirty="0"/>
              <a:t>Définition</a:t>
            </a:r>
          </a:p>
        </p:txBody>
      </p:sp>
      <p:sp>
        <p:nvSpPr>
          <p:cNvPr id="3" name="Espace réservé du contenu 2">
            <a:extLst>
              <a:ext uri="{FF2B5EF4-FFF2-40B4-BE49-F238E27FC236}">
                <a16:creationId xmlns:a16="http://schemas.microsoft.com/office/drawing/2014/main" id="{CE50A3D5-3FD2-4E26-88CC-434FAA1483F3}"/>
              </a:ext>
            </a:extLst>
          </p:cNvPr>
          <p:cNvSpPr>
            <a:spLocks noGrp="1"/>
          </p:cNvSpPr>
          <p:nvPr>
            <p:ph idx="1"/>
          </p:nvPr>
        </p:nvSpPr>
        <p:spPr/>
        <p:txBody>
          <a:bodyPr/>
          <a:lstStyle/>
          <a:p>
            <a:r>
              <a:rPr lang="fr-FR" dirty="0"/>
              <a:t>Concepts :</a:t>
            </a:r>
          </a:p>
          <a:p>
            <a:pPr lvl="1"/>
            <a:r>
              <a:rPr lang="fr-FR" dirty="0"/>
              <a:t>Services de différents granularités</a:t>
            </a:r>
          </a:p>
          <a:p>
            <a:pPr lvl="1"/>
            <a:r>
              <a:rPr lang="fr-FR" dirty="0"/>
              <a:t>Interopérabilité : capacité à fonctionner avec d’autres services dans un système sans restriction</a:t>
            </a:r>
          </a:p>
          <a:p>
            <a:pPr lvl="1"/>
            <a:r>
              <a:rPr lang="fr-FR" dirty="0"/>
              <a:t>ESB</a:t>
            </a:r>
          </a:p>
          <a:p>
            <a:pPr lvl="1"/>
            <a:r>
              <a:rPr lang="fr-FR" dirty="0"/>
              <a:t>Faible Couplage</a:t>
            </a:r>
          </a:p>
          <a:p>
            <a:pPr marL="457200" lvl="1" indent="0">
              <a:buNone/>
            </a:pPr>
            <a:endParaRPr lang="fr-FR" dirty="0"/>
          </a:p>
        </p:txBody>
      </p:sp>
    </p:spTree>
    <p:extLst>
      <p:ext uri="{BB962C8B-B14F-4D97-AF65-F5344CB8AC3E}">
        <p14:creationId xmlns:p14="http://schemas.microsoft.com/office/powerpoint/2010/main" val="2363879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CDC4AB-2103-451A-B2C1-11B8F6050CC6}"/>
              </a:ext>
            </a:extLst>
          </p:cNvPr>
          <p:cNvSpPr>
            <a:spLocks noGrp="1"/>
          </p:cNvSpPr>
          <p:nvPr>
            <p:ph type="title"/>
          </p:nvPr>
        </p:nvSpPr>
        <p:spPr/>
        <p:txBody>
          <a:bodyPr/>
          <a:lstStyle/>
          <a:p>
            <a:r>
              <a:rPr lang="fr-FR" dirty="0"/>
              <a:t>Qu’est ce qui me motive à faire du SOA ?</a:t>
            </a:r>
          </a:p>
        </p:txBody>
      </p:sp>
      <p:sp>
        <p:nvSpPr>
          <p:cNvPr id="3" name="Espace réservé du contenu 2">
            <a:extLst>
              <a:ext uri="{FF2B5EF4-FFF2-40B4-BE49-F238E27FC236}">
                <a16:creationId xmlns:a16="http://schemas.microsoft.com/office/drawing/2014/main" id="{AC456F48-E533-4A56-B1E7-EB349EF25FD9}"/>
              </a:ext>
            </a:extLst>
          </p:cNvPr>
          <p:cNvSpPr>
            <a:spLocks noGrp="1"/>
          </p:cNvSpPr>
          <p:nvPr>
            <p:ph idx="1"/>
          </p:nvPr>
        </p:nvSpPr>
        <p:spPr/>
        <p:txBody>
          <a:bodyPr/>
          <a:lstStyle/>
          <a:p>
            <a:r>
              <a:rPr lang="fr-FR" dirty="0"/>
              <a:t>Flexibilité</a:t>
            </a:r>
          </a:p>
          <a:p>
            <a:r>
              <a:rPr lang="fr-FR" dirty="0"/>
              <a:t>Eviter les problèmes de distribution mais aussi d’harmonisation</a:t>
            </a:r>
          </a:p>
          <a:p>
            <a:r>
              <a:rPr lang="fr-FR" dirty="0"/>
              <a:t>3 notions importantes :</a:t>
            </a:r>
          </a:p>
          <a:p>
            <a:pPr lvl="1"/>
            <a:r>
              <a:rPr lang="fr-FR" dirty="0"/>
              <a:t>Services : brique logiciel pouvant être implantée et utilisée dans différents plateforme sans dépendre de la technologie =&gt; adapter le l’environnement en cours en évitant de démarrer à 0</a:t>
            </a:r>
          </a:p>
          <a:p>
            <a:pPr lvl="1"/>
            <a:r>
              <a:rPr lang="fr-FR" dirty="0"/>
              <a:t>Infrastructure : ESB (Entreprise Service Bus)</a:t>
            </a:r>
          </a:p>
          <a:p>
            <a:pPr lvl="1"/>
            <a:r>
              <a:rPr lang="fr-FR" dirty="0"/>
              <a:t>Règles de gestion :  Politique - Maintenir des processus et gérer le système hétérogène</a:t>
            </a:r>
          </a:p>
        </p:txBody>
      </p:sp>
    </p:spTree>
    <p:extLst>
      <p:ext uri="{BB962C8B-B14F-4D97-AF65-F5344CB8AC3E}">
        <p14:creationId xmlns:p14="http://schemas.microsoft.com/office/powerpoint/2010/main" val="2878300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A7C97A-17EB-49D3-A9C0-E93F06DE65B4}"/>
              </a:ext>
            </a:extLst>
          </p:cNvPr>
          <p:cNvSpPr>
            <a:spLocks noGrp="1"/>
          </p:cNvSpPr>
          <p:nvPr>
            <p:ph type="title"/>
          </p:nvPr>
        </p:nvSpPr>
        <p:spPr/>
        <p:txBody>
          <a:bodyPr/>
          <a:lstStyle/>
          <a:p>
            <a:r>
              <a:rPr lang="fr-FR" dirty="0"/>
              <a:t>Politique et processus</a:t>
            </a:r>
          </a:p>
        </p:txBody>
      </p:sp>
      <p:sp>
        <p:nvSpPr>
          <p:cNvPr id="3" name="Espace réservé du contenu 2">
            <a:extLst>
              <a:ext uri="{FF2B5EF4-FFF2-40B4-BE49-F238E27FC236}">
                <a16:creationId xmlns:a16="http://schemas.microsoft.com/office/drawing/2014/main" id="{2E4A68C0-BC40-485F-84B9-E664E7AAE8F2}"/>
              </a:ext>
            </a:extLst>
          </p:cNvPr>
          <p:cNvSpPr>
            <a:spLocks noGrp="1"/>
          </p:cNvSpPr>
          <p:nvPr>
            <p:ph idx="1"/>
          </p:nvPr>
        </p:nvSpPr>
        <p:spPr/>
        <p:txBody>
          <a:bodyPr/>
          <a:lstStyle/>
          <a:p>
            <a:r>
              <a:rPr lang="fr-FR" dirty="0"/>
              <a:t>Organisationnel au-delà du technique</a:t>
            </a:r>
          </a:p>
          <a:p>
            <a:r>
              <a:rPr lang="fr-FR" dirty="0"/>
              <a:t>Programmer un service au lieu d’un programme =&gt; cout en terme de temps</a:t>
            </a:r>
          </a:p>
          <a:p>
            <a:r>
              <a:rPr lang="fr-FR" dirty="0"/>
              <a:t>Inconvénients :</a:t>
            </a:r>
          </a:p>
          <a:p>
            <a:pPr lvl="1"/>
            <a:r>
              <a:rPr lang="fr-FR" dirty="0"/>
              <a:t>À force de rajouter des services l’éco système de l’entreprise s’agrandit (technologies, protocoles, architecture réseau …)</a:t>
            </a:r>
          </a:p>
          <a:p>
            <a:endParaRPr lang="fr-FR" dirty="0"/>
          </a:p>
        </p:txBody>
      </p:sp>
    </p:spTree>
    <p:extLst>
      <p:ext uri="{BB962C8B-B14F-4D97-AF65-F5344CB8AC3E}">
        <p14:creationId xmlns:p14="http://schemas.microsoft.com/office/powerpoint/2010/main" val="33037898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80</TotalTime>
  <Words>1450</Words>
  <Application>Microsoft Office PowerPoint</Application>
  <PresentationFormat>Grand écran</PresentationFormat>
  <Paragraphs>207</Paragraphs>
  <Slides>44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44</vt:i4>
      </vt:variant>
    </vt:vector>
  </HeadingPairs>
  <TitlesOfParts>
    <vt:vector size="48" baseType="lpstr">
      <vt:lpstr>Arial</vt:lpstr>
      <vt:lpstr>Century Gothic</vt:lpstr>
      <vt:lpstr>Wingdings 2</vt:lpstr>
      <vt:lpstr>Concis</vt:lpstr>
      <vt:lpstr>Architecture Web</vt:lpstr>
      <vt:lpstr>Rappels</vt:lpstr>
      <vt:lpstr>Rappel (1)</vt:lpstr>
      <vt:lpstr>Rappel (2)</vt:lpstr>
      <vt:lpstr>Sommaire</vt:lpstr>
      <vt:lpstr>SOA</vt:lpstr>
      <vt:lpstr>Définition</vt:lpstr>
      <vt:lpstr>Qu’est ce qui me motive à faire du SOA ?</vt:lpstr>
      <vt:lpstr>Politique et processus</vt:lpstr>
      <vt:lpstr>Qu’est ce qu’un service ? (1)</vt:lpstr>
      <vt:lpstr>Qu’est ce qu’un service ? (2)</vt:lpstr>
      <vt:lpstr>Autre chose à dire sur le service ?</vt:lpstr>
      <vt:lpstr>Qu’est ce que le faible couplage ?</vt:lpstr>
      <vt:lpstr>Conclusion SOA </vt:lpstr>
      <vt:lpstr>API REST</vt:lpstr>
      <vt:lpstr>API REST (Representation State Transfert)</vt:lpstr>
      <vt:lpstr>Présentation PowerPoint</vt:lpstr>
      <vt:lpstr>Ressources</vt:lpstr>
      <vt:lpstr>Méthodes</vt:lpstr>
      <vt:lpstr>Introduction à git</vt:lpstr>
      <vt:lpstr>Qu’est ce que git </vt:lpstr>
      <vt:lpstr>Git ? Github ?</vt:lpstr>
      <vt:lpstr>Cas pratique</vt:lpstr>
      <vt:lpstr>Gitflow</vt:lpstr>
      <vt:lpstr>Commandes utiles (1)</vt:lpstr>
      <vt:lpstr>Commandes utiles (2)</vt:lpstr>
      <vt:lpstr>Utilité de git dans le module </vt:lpstr>
      <vt:lpstr>Notion Javascript</vt:lpstr>
      <vt:lpstr>Présentation PowerPoint</vt:lpstr>
      <vt:lpstr>Exemple de code</vt:lpstr>
      <vt:lpstr>Différents types de base</vt:lpstr>
      <vt:lpstr>Typages et variables</vt:lpstr>
      <vt:lpstr>Fonctionnement</vt:lpstr>
      <vt:lpstr>Fonctions</vt:lpstr>
      <vt:lpstr>Javascript et les objets</vt:lpstr>
      <vt:lpstr>Objet Date</vt:lpstr>
      <vt:lpstr>Objet String</vt:lpstr>
      <vt:lpstr>Objet Form</vt:lpstr>
      <vt:lpstr>Définition d’un objet</vt:lpstr>
      <vt:lpstr>Eco système web</vt:lpstr>
      <vt:lpstr>Prérequis</vt:lpstr>
      <vt:lpstr>Recommandation</vt:lpstr>
      <vt:lpstr>Tds</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Web</dc:title>
  <dc:creator>Mihenandi-Fuki WONY</dc:creator>
  <cp:lastModifiedBy>WONY fuki</cp:lastModifiedBy>
  <cp:revision>22</cp:revision>
  <dcterms:created xsi:type="dcterms:W3CDTF">2020-09-20T08:10:21Z</dcterms:created>
  <dcterms:modified xsi:type="dcterms:W3CDTF">2020-09-21T06:27:32Z</dcterms:modified>
</cp:coreProperties>
</file>