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8" r:id="rId3"/>
    <p:sldId id="289" r:id="rId4"/>
    <p:sldId id="257" r:id="rId5"/>
    <p:sldId id="260" r:id="rId6"/>
    <p:sldId id="262" r:id="rId7"/>
    <p:sldId id="261" r:id="rId8"/>
    <p:sldId id="259" r:id="rId9"/>
    <p:sldId id="290" r:id="rId10"/>
    <p:sldId id="291" r:id="rId11"/>
    <p:sldId id="263" r:id="rId12"/>
    <p:sldId id="276" r:id="rId13"/>
    <p:sldId id="278" r:id="rId14"/>
    <p:sldId id="277" r:id="rId15"/>
    <p:sldId id="279" r:id="rId16"/>
    <p:sldId id="280" r:id="rId17"/>
    <p:sldId id="264" r:id="rId18"/>
    <p:sldId id="265" r:id="rId19"/>
    <p:sldId id="266" r:id="rId20"/>
    <p:sldId id="267" r:id="rId21"/>
    <p:sldId id="271" r:id="rId22"/>
    <p:sldId id="268" r:id="rId23"/>
    <p:sldId id="269" r:id="rId24"/>
    <p:sldId id="270" r:id="rId25"/>
    <p:sldId id="272" r:id="rId26"/>
    <p:sldId id="273" r:id="rId27"/>
    <p:sldId id="274" r:id="rId28"/>
    <p:sldId id="282" r:id="rId29"/>
    <p:sldId id="283" r:id="rId30"/>
    <p:sldId id="284" r:id="rId31"/>
    <p:sldId id="281" r:id="rId32"/>
    <p:sldId id="285" r:id="rId33"/>
    <p:sldId id="286" r:id="rId34"/>
    <p:sldId id="292" r:id="rId35"/>
    <p:sldId id="287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79E8-30F7-4418-970D-FCD1B605839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D3A-9D14-45E9-9C09-ED515D6E5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D3A-9D14-45E9-9C09-ED515D6E54A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63888" y="2384883"/>
            <a:ext cx="4894312" cy="20882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불필요한구매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9648" y="2312875"/>
            <a:ext cx="41685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r>
              <a:rPr lang="ko-KR" altLang="en-US" sz="14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Main body of project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9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604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제공하며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데이터셋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구성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16832"/>
            <a:ext cx="4655478" cy="41473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971600" y="3167970"/>
            <a:ext cx="23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장바구니 크기</a:t>
            </a:r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재구매율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276872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38" y="476672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146CB-E837-46E9-9DA2-28572A0B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4" y="3430209"/>
            <a:ext cx="4119199" cy="28473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C8903-6776-4D67-BD76-B8F67539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37634"/>
            <a:ext cx="3370420" cy="11746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476672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03C1380-0DF3-448F-B40B-FC7E1CD9A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0" y="3704861"/>
            <a:ext cx="3759277" cy="229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27A4C1-68B5-440E-9954-A6193C253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2056712"/>
            <a:ext cx="3096344" cy="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36812"/>
            <a:ext cx="3294122" cy="33843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FBAFE-0734-4CE0-BB74-CD3ACFCA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24" y="2132856"/>
            <a:ext cx="4387976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D3ADE-8A60-4DB0-8B70-BECDB1D0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9" y="251830"/>
            <a:ext cx="3999385" cy="1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8429"/>
            <a:ext cx="8229600" cy="8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 후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각 </a:t>
            </a:r>
            <a:r>
              <a:rPr lang="en-US" altLang="ko-KR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평균값으로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5187351" cy="1744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7719"/>
            <a:ext cx="6149764" cy="14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68A6-73B8-4B55-9B7A-4371AE05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5" y="1549237"/>
            <a:ext cx="7944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16735"/>
            <a:ext cx="504056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395536" y="3933056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95536" y="226580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230125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32C-BC49-4A7C-82CE-038FC27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8450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Contents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42E1-886F-440B-8883-01A5DA41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9" y="2427549"/>
            <a:ext cx="2746648" cy="338437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프로젝트 배경 및 문제 제기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주제 소개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AI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 활용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 효과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일정 및 개발환경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CD6AB8-1618-4F1C-9A14-EE03D8C92D21}"/>
              </a:ext>
            </a:extLst>
          </p:cNvPr>
          <p:cNvSpPr txBox="1">
            <a:spLocks/>
          </p:cNvSpPr>
          <p:nvPr/>
        </p:nvSpPr>
        <p:spPr>
          <a:xfrm>
            <a:off x="3198676" y="2427549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소개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시각화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병합 및 정제 과정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 설계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9F7EC8-ED2B-4821-8E16-06B26165FBE3}"/>
              </a:ext>
            </a:extLst>
          </p:cNvPr>
          <p:cNvSpPr txBox="1">
            <a:spLocks/>
          </p:cNvSpPr>
          <p:nvPr/>
        </p:nvSpPr>
        <p:spPr>
          <a:xfrm>
            <a:off x="5945324" y="2420888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연구의 결과 및 시사점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 한계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 한계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향후 연구방향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참고 문헌 및 데이터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3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79715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53856" y="1268760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pPr algn="ctr"/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673305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436096" y="1982450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3861048"/>
            <a:ext cx="4705177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852936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692696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 충돌 방지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457200" y="701824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539552" y="1556793"/>
            <a:ext cx="77152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79023"/>
            <a:ext cx="5408840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284984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556792"/>
            <a:ext cx="8579296" cy="16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06672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많아서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기준으로 </a:t>
            </a:r>
            <a:b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비율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14096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140968"/>
            <a:ext cx="3817002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Introduction of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4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b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2924944"/>
            <a:ext cx="7068536" cy="2314898"/>
          </a:xfrm>
        </p:spPr>
      </p:pic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512039"/>
            <a:ext cx="2468960" cy="1833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6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96" y="476672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0" y="4749344"/>
            <a:ext cx="5359371" cy="1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1057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9807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2780928"/>
            <a:ext cx="6220693" cy="123842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1F6FD6-ECD0-4ED1-8D81-FAA12481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88057"/>
            <a:ext cx="391532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420888"/>
            <a:ext cx="3754760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Conclusion of project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9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연구의 결과 및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7139136" cy="24768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 탐지 모델 개발</a:t>
            </a:r>
          </a:p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데이터와 딥러닝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(DNN)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활용해 구매 데이터를 분석하고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탐지하는 모델 설계 및 학습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결과적으로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재구매율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주기 기준으로 불필요 구매 여부를 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분류하는 시스템 구축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9531-9A3C-4387-87F6-1FF06E4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4" y="1268760"/>
            <a:ext cx="1882552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D3662-8C56-4A55-9721-18D8C0D5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비즈니스에 기여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 모델을 활용해 재고 관리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마케팅 비용 절감 및 고객 경험 향상을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소비자의 구매 패턴과 행동을 좀 더 세밀히 분석하여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니즈와 불만족 요인을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파악할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자주 구매하지 않는 상품의 특성과 관련 요소를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시각화함으로써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개발 및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개선에 활용 가능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481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4CC6-5605-4486-AC8A-4987D8E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155"/>
            <a:ext cx="2098576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C238-8D44-41E0-A8F5-55822715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412976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데이터의 한계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데이터셋은 특정 플랫폼의 사용자 데이터에 한정되어 있어 일반화가 어려움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설계의 제한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구매 주기에 기반해 설정되어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개인화된 기준 반영이 부족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전처리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과정에서 메모리 한계로 인해 샘플링을 사용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원본 데이터의 전체 특성을 반영하지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못할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654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98BB-05DE-45F1-BC94-D9AF1B75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향후 연구방향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3E2AA-CA6A-4909-838E-E68D6C8A4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982" y="2492896"/>
            <a:ext cx="7659469" cy="268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환경 적용 및 검증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기업에서 실제 고객 데이터를 이용한 실시간 모델 검증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모델이 탐지한 불필요 구매에 대한 고객 반응을 모니터링하고, 개선 방안 도출.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비용-효과 분석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탐지를 통해 절감된 비용과 고객 만족도 향상 효과를 정량적으로 평가.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585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2F87-F42F-4EDD-B1E9-53E4B758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참고 문헌 및 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467-9663-403E-BFC9-FC3DC080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54660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셋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Kaggle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https://www.kaggle.com/competitions/instacart-market-basket-analysis/overview</a:t>
            </a:r>
          </a:p>
        </p:txBody>
      </p:sp>
    </p:spTree>
    <p:extLst>
      <p:ext uri="{BB962C8B-B14F-4D97-AF65-F5344CB8AC3E}">
        <p14:creationId xmlns:p14="http://schemas.microsoft.com/office/powerpoint/2010/main" val="39404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6203032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02842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11760"/>
            <a:ext cx="8229600" cy="29614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특정 소비자의 불필요 구매인지 여부를 예측하는 모델 설계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926722"/>
            <a:ext cx="8208912" cy="500455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3024336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563888"/>
            <a:ext cx="4690864" cy="8346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584046"/>
            <a:ext cx="2602632" cy="1689908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2116422"/>
            <a:ext cx="3240360" cy="262515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3932-FA83-492E-BA49-827F50B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3284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6BBFA-440E-4547-A770-4FA9F4C0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36" y="2348880"/>
            <a:ext cx="655272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Os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  <a:r>
              <a:rPr kumimoji="0"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10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</a:t>
            </a:r>
            <a:endParaRPr kumimoji="0"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Language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Python 3.10.9</a:t>
            </a: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IDE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Anaconda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jupyter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notebook</a:t>
            </a:r>
          </a:p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OpenSource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Numpy-1.23.5, Pandas, Matplotlib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Sklearn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Tensorflow-2.10.0</a:t>
            </a:r>
          </a:p>
          <a:p>
            <a:pPr marL="0" indent="0">
              <a:buNone/>
            </a:pPr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1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1101</Words>
  <Application>Microsoft Office PowerPoint</Application>
  <PresentationFormat>화면 슬라이드 쇼(4:3)</PresentationFormat>
  <Paragraphs>216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불필요한구매  DNN학습</vt:lpstr>
      <vt:lpstr>Contents</vt:lpstr>
      <vt:lpstr>서론 Introduction of prject</vt:lpstr>
      <vt:lpstr>프로젝트 배경 및 문제 제기</vt:lpstr>
      <vt:lpstr>주제 소개</vt:lpstr>
      <vt:lpstr>PowerPoint 프레젠테이션</vt:lpstr>
      <vt:lpstr>AI 모델 활용</vt:lpstr>
      <vt:lpstr>기대효과</vt:lpstr>
      <vt:lpstr>개발환경</vt:lpstr>
      <vt:lpstr>본론 Main body of project</vt:lpstr>
      <vt:lpstr>데이터셋 소개</vt:lpstr>
      <vt:lpstr>Instacart 데이터셋 시각화</vt:lpstr>
      <vt:lpstr>상품 별 재구매율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많아서 train_test_split 함수를 통해 종속변수 기준으로  10% 비율 층화추출후 독립변수 정규화 스케일링 작업 </vt:lpstr>
      <vt:lpstr>종속변수 분리 후, 훈련,  테스트 데이터셋 분류</vt:lpstr>
      <vt:lpstr>DNN모델  설계</vt:lpstr>
      <vt:lpstr>PowerPoint 프레젠테이션</vt:lpstr>
      <vt:lpstr>모델 평가, 예측하기 </vt:lpstr>
      <vt:lpstr>결론  Conclusion of project</vt:lpstr>
      <vt:lpstr>연구의 결과 및 시사점</vt:lpstr>
      <vt:lpstr>시사점</vt:lpstr>
      <vt:lpstr>연구 한계</vt:lpstr>
      <vt:lpstr>향후 연구방향</vt:lpstr>
      <vt:lpstr>참고 문헌 및 데이터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171</cp:revision>
  <dcterms:created xsi:type="dcterms:W3CDTF">2025-01-12T02:40:14Z</dcterms:created>
  <dcterms:modified xsi:type="dcterms:W3CDTF">2025-01-20T08:52:01Z</dcterms:modified>
</cp:coreProperties>
</file>