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Vreme kreiranja sufiksnog niza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Inicijalna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Coffea arabica, chromosome 1c       (100k karaktera)</c:v>
                </c:pt>
                <c:pt idx="1">
                  <c:v>Coffea arabica, chromosome 1c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4-4C47-9531-01D7028903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Unapredjena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Coffea arabica, chromosome 1c       (100k karaktera)</c:v>
                </c:pt>
                <c:pt idx="1">
                  <c:v>Coffea arabica, chromosome 1c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0.53</c:v>
                </c:pt>
                <c:pt idx="1">
                  <c:v>738.25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4-4C47-9531-01D7028903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737456"/>
        <c:axId val="394737784"/>
      </c:barChart>
      <c:catAx>
        <c:axId val="39473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Tekst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784"/>
        <c:crosses val="autoZero"/>
        <c:auto val="1"/>
        <c:lblAlgn val="ctr"/>
        <c:lblOffset val="100"/>
        <c:noMultiLvlLbl val="0"/>
      </c:catAx>
      <c:valAx>
        <c:axId val="39473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Vreme kreiranja sufiksnog niza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Inicijalna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Coffea arabica, chromosome 1c       (100k karaktera)</c:v>
                </c:pt>
                <c:pt idx="1">
                  <c:v>Coffea arabica, chromosome 1c </c:v>
                </c:pt>
                <c:pt idx="2">
                  <c:v>Mus pahari, chromosome X</c:v>
                </c:pt>
                <c:pt idx="3">
                  <c:v>Podarcis muralis, chromosome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4-4C47-9531-01D7028903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Unapredjena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Coffea arabica, chromosome 1c       (100k karaktera)</c:v>
                </c:pt>
                <c:pt idx="1">
                  <c:v>Coffea arabica, chromosome 1c </c:v>
                </c:pt>
                <c:pt idx="2">
                  <c:v>Mus pahari, chromosome X</c:v>
                </c:pt>
                <c:pt idx="3">
                  <c:v>Podarcis muralis, chromosome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0.53</c:v>
                </c:pt>
                <c:pt idx="1">
                  <c:v>738.25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4-4C47-9531-01D7028903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sais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Coffea arabica, chromosome 1c       (100k karaktera)</c:v>
                </c:pt>
                <c:pt idx="1">
                  <c:v>Coffea arabica, chromosome 1c </c:v>
                </c:pt>
                <c:pt idx="2">
                  <c:v>Mus pahari, chromosome X</c:v>
                </c:pt>
                <c:pt idx="3">
                  <c:v>Podarcis muralis, chromosome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0.01</c:v>
                </c:pt>
                <c:pt idx="1">
                  <c:v>13.05</c:v>
                </c:pt>
                <c:pt idx="2">
                  <c:v>35.9</c:v>
                </c:pt>
                <c:pt idx="3">
                  <c:v>42.87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1-46E7-A612-0A870D27D4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4737456"/>
        <c:axId val="394737784"/>
      </c:barChart>
      <c:catAx>
        <c:axId val="39473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Tekst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784"/>
        <c:crosses val="autoZero"/>
        <c:auto val="1"/>
        <c:lblAlgn val="ctr"/>
        <c:lblOffset val="100"/>
        <c:noMultiLvlLbl val="0"/>
      </c:catAx>
      <c:valAx>
        <c:axId val="39473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3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za</a:t>
            </a:r>
            <a:r>
              <a:rPr lang="en-US" baseline="0" dirty="0"/>
              <a:t> </a:t>
            </a:r>
            <a:r>
              <a:rPr lang="en-US" baseline="0" dirty="0" err="1"/>
              <a:t>pretragu</a:t>
            </a:r>
            <a:r>
              <a:rPr lang="en-US" baseline="0" dirty="0"/>
              <a:t> </a:t>
            </a:r>
            <a:r>
              <a:rPr lang="en-US" baseline="0" dirty="0" err="1"/>
              <a:t>paterna</a:t>
            </a:r>
            <a:r>
              <a:rPr lang="en-US" baseline="0" dirty="0"/>
              <a:t> [s]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ATGCATG (6529)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Coffea arabica, chromosome 1c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BEA-AFDB-4C8B80D1D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TCTCTCTA (1262)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Coffea arabica, chromosome 1c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BEA-AFDB-4C8B80D1D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TTCACTACTCTCA (0)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Coffea arabica, chromosome 1c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BEA-AFDB-4C8B80D1D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961584"/>
        <c:axId val="524964536"/>
      </c:barChart>
      <c:catAx>
        <c:axId val="5249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4536"/>
        <c:crosses val="autoZero"/>
        <c:auto val="1"/>
        <c:lblAlgn val="ctr"/>
        <c:lblOffset val="100"/>
        <c:noMultiLvlLbl val="0"/>
      </c:catAx>
      <c:valAx>
        <c:axId val="52496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za</a:t>
            </a:r>
            <a:r>
              <a:rPr lang="en-US" baseline="0" dirty="0"/>
              <a:t> </a:t>
            </a:r>
            <a:r>
              <a:rPr lang="en-US" baseline="0" dirty="0" err="1"/>
              <a:t>pretragu</a:t>
            </a:r>
            <a:r>
              <a:rPr lang="en-US" baseline="0" dirty="0"/>
              <a:t> </a:t>
            </a:r>
            <a:r>
              <a:rPr lang="en-US" baseline="0" dirty="0" err="1"/>
              <a:t>paterna</a:t>
            </a:r>
            <a:r>
              <a:rPr lang="en-US" baseline="0" dirty="0"/>
              <a:t> [s]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ATGATG (43127)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Mus pahari, chromosome X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BEA-AFDB-4C8B80D1D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CTCTCTA (10219)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Mus pahari, chromosome X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BEA-AFDB-4C8B80D1D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TCACTACTCTCA (8)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Mus pahari, chromosome X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BEA-AFDB-4C8B80D1D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961584"/>
        <c:axId val="524964536"/>
      </c:barChart>
      <c:catAx>
        <c:axId val="5249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4536"/>
        <c:crosses val="autoZero"/>
        <c:auto val="1"/>
        <c:lblAlgn val="ctr"/>
        <c:lblOffset val="100"/>
        <c:noMultiLvlLbl val="0"/>
      </c:catAx>
      <c:valAx>
        <c:axId val="52496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za</a:t>
            </a:r>
            <a:r>
              <a:rPr lang="en-US" baseline="0" dirty="0"/>
              <a:t> </a:t>
            </a:r>
            <a:r>
              <a:rPr lang="en-US" baseline="0" dirty="0" err="1"/>
              <a:t>pretragu</a:t>
            </a:r>
            <a:r>
              <a:rPr lang="en-US" baseline="0" dirty="0"/>
              <a:t> </a:t>
            </a:r>
            <a:r>
              <a:rPr lang="en-US" baseline="0" dirty="0" err="1"/>
              <a:t>paterna</a:t>
            </a:r>
            <a:r>
              <a:rPr lang="en-US" baseline="0" dirty="0"/>
              <a:t> [s]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ATGCATGC (4293)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Podarcis muralis, chromosome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3-4BEA-AFDB-4C8B80D1D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TCACTAGTCTCA (3)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Podarcis muralis, chromosome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3-4BEA-AFDB-4C8B80D1D5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AGAAGC (61089)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Podarcis muralis, chromosome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3-4BEA-AFDB-4C8B80D1D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4961584"/>
        <c:axId val="524964536"/>
      </c:barChart>
      <c:catAx>
        <c:axId val="5249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4536"/>
        <c:crosses val="autoZero"/>
        <c:auto val="1"/>
        <c:lblAlgn val="ctr"/>
        <c:lblOffset val="100"/>
        <c:noMultiLvlLbl val="0"/>
      </c:catAx>
      <c:valAx>
        <c:axId val="52496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FB7F-D551-487F-BBC5-E3F3533F17D5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46696-B1DB-40FC-8B35-F3134477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46696-B1DB-40FC-8B35-F3134477C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46F4-B244-4291-B7DC-1486EAC3FF9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2A61-1293-40DE-A829-443B0643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yuta256/sa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52CF-B886-4625-A080-AA762089B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Burrows-Wheeler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FM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EC429-D417-4241-8CA0-B5D46CF8D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Vasilije</a:t>
            </a:r>
            <a:r>
              <a:rPr lang="en-US" dirty="0"/>
              <a:t> </a:t>
            </a:r>
            <a:r>
              <a:rPr lang="en-US" dirty="0" err="1"/>
              <a:t>Doli</a:t>
            </a:r>
            <a:r>
              <a:rPr lang="sr-Latn-RS" dirty="0"/>
              <a:t>ć 2018/3222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759-81CE-463D-889A-2C4B78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br>
              <a:rPr lang="sr-Latn-RS" dirty="0"/>
            </a:br>
            <a:r>
              <a:rPr lang="sr-Latn-RS" dirty="0"/>
              <a:t>pretraga 1/3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2DC9AB-87BB-4BDE-9C46-FAF2E301A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96158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2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759-81CE-463D-889A-2C4B78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br>
              <a:rPr lang="sr-Latn-RS" dirty="0"/>
            </a:br>
            <a:r>
              <a:rPr lang="sr-Latn-RS" dirty="0"/>
              <a:t>pretraga </a:t>
            </a:r>
            <a:r>
              <a:rPr lang="en-US" dirty="0"/>
              <a:t>2</a:t>
            </a:r>
            <a:r>
              <a:rPr lang="sr-Latn-RS" dirty="0"/>
              <a:t>/3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2DC9AB-87BB-4BDE-9C46-FAF2E301A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251409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9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759-81CE-463D-889A-2C4B78F1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br>
              <a:rPr lang="sr-Latn-RS" dirty="0"/>
            </a:br>
            <a:r>
              <a:rPr lang="sr-Latn-RS" dirty="0"/>
              <a:t>pretraga </a:t>
            </a:r>
            <a:r>
              <a:rPr lang="en-US" dirty="0"/>
              <a:t>3</a:t>
            </a:r>
            <a:r>
              <a:rPr lang="sr-Latn-RS" dirty="0"/>
              <a:t>/3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2DC9AB-87BB-4BDE-9C46-FAF2E301A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2066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44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F6B1C62-7258-4903-9F42-2DC14E52F975}"/>
              </a:ext>
            </a:extLst>
          </p:cNvPr>
          <p:cNvSpPr txBox="1">
            <a:spLocks/>
          </p:cNvSpPr>
          <p:nvPr/>
        </p:nvSpPr>
        <p:spPr>
          <a:xfrm>
            <a:off x="3364757" y="1136058"/>
            <a:ext cx="5462485" cy="917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https://github.com/Wasa94/BWT-and-FM-Index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EB7F8-6877-45AC-8930-F5191381A78F}"/>
              </a:ext>
            </a:extLst>
          </p:cNvPr>
          <p:cNvSpPr txBox="1">
            <a:spLocks/>
          </p:cNvSpPr>
          <p:nvPr/>
        </p:nvSpPr>
        <p:spPr>
          <a:xfrm>
            <a:off x="4666210" y="3662690"/>
            <a:ext cx="2859580" cy="508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dolicvasilije@gmail.com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2598F65-EC07-4040-8DDA-EF9956A675BB}"/>
              </a:ext>
            </a:extLst>
          </p:cNvPr>
          <p:cNvSpPr txBox="1">
            <a:spLocks/>
          </p:cNvSpPr>
          <p:nvPr/>
        </p:nvSpPr>
        <p:spPr>
          <a:xfrm>
            <a:off x="5225557" y="2743200"/>
            <a:ext cx="1740884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2065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40BA-651E-4D8D-B813-A19D26D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BWT i FM Indeks?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8A0A-26C6-4A43-8237-E7C7B9469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Burrows-Wheeler Transformacija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08B12-84AB-4A0A-A330-74047CB8C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Reverzibilna permutacija karaktera stringa</a:t>
            </a:r>
          </a:p>
          <a:p>
            <a:r>
              <a:rPr lang="sr-Latn-RS" dirty="0"/>
              <a:t>Originalno se koristila za kompresiju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DD0175-A79F-499A-BDCD-1E5B2BAB3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FM INDex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24A060-86A3-44B8-B960-C203236BC5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Kombinacija BWT i manjih pomoćnih struktura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83E061-1375-43F2-BCEA-32C828B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Burrows-Wheeler transformacija (Inicijalna verzija)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5F48EF-26F3-42EF-B7A2-B4D99225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60" y="2031805"/>
            <a:ext cx="4963218" cy="279121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251B7-7DEC-4691-8B15-65B00D4C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32" y="5074186"/>
            <a:ext cx="5631256" cy="12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828C-7B53-473D-924C-5FA79509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Burrows-Wheeler transformacija (Unapređena verzija)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EF623-CF67-44DF-8B7D-3BE4BA202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81" y="1107751"/>
            <a:ext cx="4839375" cy="4639322"/>
          </a:xfrm>
        </p:spPr>
      </p:pic>
    </p:spTree>
    <p:extLst>
      <p:ext uri="{BB962C8B-B14F-4D97-AF65-F5344CB8AC3E}">
        <p14:creationId xmlns:p14="http://schemas.microsoft.com/office/powerpoint/2010/main" val="203926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AE09-7B96-4F8A-8C3E-9E643C08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Burrows-Wheeler transformacija 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628AAE-CD5D-42A3-B280-0E14222E0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072294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51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BF63-97DF-47D2-BEA8-41414E8E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Burrows-Wheeler transformacija 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540821-2078-4491-A2D1-DF7F56A2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98377"/>
              </p:ext>
            </p:extLst>
          </p:nvPr>
        </p:nvGraphicFramePr>
        <p:xfrm>
          <a:off x="5557421" y="2131060"/>
          <a:ext cx="57459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16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4281132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750D708-D0DD-445D-8169-AC71069F41F3}"/>
              </a:ext>
            </a:extLst>
          </p:cNvPr>
          <p:cNvSpPr txBox="1">
            <a:spLocks/>
          </p:cNvSpPr>
          <p:nvPr/>
        </p:nvSpPr>
        <p:spPr>
          <a:xfrm>
            <a:off x="2154591" y="5792786"/>
            <a:ext cx="7882817" cy="479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 algorithms benchmarks: </a:t>
            </a:r>
            <a:r>
              <a:rPr lang="en-US" dirty="0">
                <a:hlinkClick r:id="rId2"/>
              </a:rPr>
              <a:t>https://sites.google.com/site/yuta256/sais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AE09-7B96-4F8A-8C3E-9E643C08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Burrows-Wheeler transformacija 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628AAE-CD5D-42A3-B280-0E14222E0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0736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71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D68-4EB5-46C4-806B-ECDFE9D8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FM Index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Inicijalna</a:t>
            </a:r>
            <a:r>
              <a:rPr lang="en-US" sz="3600" dirty="0"/>
              <a:t> </a:t>
            </a:r>
            <a:r>
              <a:rPr lang="en-US" sz="3600" dirty="0" err="1"/>
              <a:t>verzija</a:t>
            </a:r>
            <a:r>
              <a:rPr lang="en-US" sz="3600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002B67-13B8-4896-9433-F600DBF3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525432"/>
            <a:ext cx="6281738" cy="1803960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7A75686-2281-48E5-9785-30BD681731F0}"/>
              </a:ext>
            </a:extLst>
          </p:cNvPr>
          <p:cNvSpPr txBox="1">
            <a:spLocks/>
          </p:cNvSpPr>
          <p:nvPr/>
        </p:nvSpPr>
        <p:spPr>
          <a:xfrm>
            <a:off x="5286790" y="2045754"/>
            <a:ext cx="1618419" cy="479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Tekst</a:t>
            </a:r>
            <a:r>
              <a:rPr lang="en-US" dirty="0"/>
              <a:t>: </a:t>
            </a:r>
            <a:r>
              <a:rPr lang="en-US" dirty="0" err="1"/>
              <a:t>acaacg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8B7D-CC5F-474E-B1F7-49106ABD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FM Index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Unapre</a:t>
            </a:r>
            <a:r>
              <a:rPr lang="sr-Latn-RS" sz="3600" dirty="0"/>
              <a:t>đena</a:t>
            </a:r>
            <a:r>
              <a:rPr lang="en-US" sz="3600" dirty="0"/>
              <a:t> </a:t>
            </a:r>
            <a:r>
              <a:rPr lang="en-US" sz="3600" dirty="0" err="1"/>
              <a:t>verzija</a:t>
            </a:r>
            <a:r>
              <a:rPr lang="en-US" sz="36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15D77-F6D3-40B9-B351-6B4AA4F6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853387"/>
            <a:ext cx="6281738" cy="5148051"/>
          </a:xfrm>
        </p:spPr>
      </p:pic>
    </p:spTree>
    <p:extLst>
      <p:ext uri="{BB962C8B-B14F-4D97-AF65-F5344CB8AC3E}">
        <p14:creationId xmlns:p14="http://schemas.microsoft.com/office/powerpoint/2010/main" val="13215537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35</TotalTime>
  <Words>166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Burrows-Wheeler transformacija i FM index</vt:lpstr>
      <vt:lpstr>Šta su BWT i FM Indeks?</vt:lpstr>
      <vt:lpstr>Burrows-Wheeler transformacija (Inicijalna verzija)</vt:lpstr>
      <vt:lpstr>Burrows-Wheeler transformacija (Unapređena verzija)</vt:lpstr>
      <vt:lpstr>Burrows-Wheeler transformacija </vt:lpstr>
      <vt:lpstr>Burrows-Wheeler transformacija </vt:lpstr>
      <vt:lpstr>Burrows-Wheeler transformacija </vt:lpstr>
      <vt:lpstr>FM Index (Inicijalna verzija)</vt:lpstr>
      <vt:lpstr>FM Index (Unapređena verzija)</vt:lpstr>
      <vt:lpstr>FM Index pretraga 1/3</vt:lpstr>
      <vt:lpstr>FM Index pretraga 2/3</vt:lpstr>
      <vt:lpstr>FM Index pretraga 3/3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Burrows-Wheeler transformacija i FM index</dc:title>
  <dc:creator>Vasa</dc:creator>
  <cp:lastModifiedBy>Vasa</cp:lastModifiedBy>
  <cp:revision>7</cp:revision>
  <dcterms:created xsi:type="dcterms:W3CDTF">2019-05-06T16:31:14Z</dcterms:created>
  <dcterms:modified xsi:type="dcterms:W3CDTF">2019-05-06T17:07:10Z</dcterms:modified>
</cp:coreProperties>
</file>