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2" r:id="rId10"/>
    <p:sldId id="261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>
        <p:scale>
          <a:sx n="50" d="100"/>
          <a:sy n="50" d="100"/>
        </p:scale>
        <p:origin x="-18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D559E8-08CE-4196-BDDA-993E232C337D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77CFCD-ABC3-4015-89C3-09DB1A0D0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blog/2013/12/09/don-t-just-play-your-phone-program-it" TargetMode="External"/><Relationship Id="rId2" Type="http://schemas.openxmlformats.org/officeDocument/2006/relationships/hyperlink" Target="http://dailygenius.com/learn-to-co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E6IfCrqg3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What I will do…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Prime Minister Yosuke Higuchi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1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Critical thinking skills</a:t>
            </a:r>
          </a:p>
          <a:p>
            <a:pPr marL="742950" lvl="1" indent="-342900">
              <a:buFontTx/>
              <a:buChar char="-"/>
            </a:pPr>
            <a:r>
              <a:rPr lang="en-US" altLang="ja-JP" dirty="0" smtClean="0"/>
              <a:t>Make students think by themselves</a:t>
            </a:r>
          </a:p>
          <a:p>
            <a:pPr marL="742950" lvl="1" indent="-342900">
              <a:buFontTx/>
              <a:buChar char="-"/>
            </a:pPr>
            <a:endParaRPr lang="en-US" altLang="ja-JP" dirty="0" smtClean="0"/>
          </a:p>
          <a:p>
            <a:pPr marL="514350" indent="-514350">
              <a:buAutoNum type="arabicPeriod" startAt="2"/>
            </a:pPr>
            <a:r>
              <a:rPr lang="en-US" altLang="ja-JP" dirty="0" smtClean="0"/>
              <a:t>Logical thinking skills</a:t>
            </a:r>
            <a:endParaRPr lang="en-US" altLang="ja-JP" dirty="0"/>
          </a:p>
          <a:p>
            <a:pPr marL="857250" lvl="1" indent="-457200">
              <a:buFontTx/>
              <a:buChar char="-"/>
            </a:pPr>
            <a:r>
              <a:rPr lang="en-US" altLang="ja-JP" dirty="0" smtClean="0"/>
              <a:t>Important skill in the future</a:t>
            </a:r>
          </a:p>
          <a:p>
            <a:pPr marL="857250" lvl="1" indent="-457200">
              <a:buFontTx/>
              <a:buChar char="-"/>
            </a:pPr>
            <a:endParaRPr lang="en-US" altLang="ja-JP" dirty="0"/>
          </a:p>
          <a:p>
            <a:pPr marL="514350" indent="-514350">
              <a:buAutoNum type="arabicPeriod" startAt="3"/>
            </a:pPr>
            <a:r>
              <a:rPr lang="en-US" altLang="ja-JP" dirty="0" smtClean="0"/>
              <a:t>Jobs for programmers</a:t>
            </a:r>
          </a:p>
          <a:p>
            <a:pPr marL="400050" lvl="1" indent="0">
              <a:buNone/>
            </a:pPr>
            <a:r>
              <a:rPr lang="en-US" altLang="ja-JP" dirty="0" smtClean="0"/>
              <a:t>-    A number of jobs demanding computing skills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5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http://dailygenius.com/learn-to-code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www.whitehouse.gov/blog/2013/12/09/don-t-just-play-your-phone-program-it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 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91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/>
              <a:t>Critical </a:t>
            </a:r>
            <a:r>
              <a:rPr lang="en-US" altLang="ja-JP" sz="2800" dirty="0"/>
              <a:t>t</a:t>
            </a:r>
            <a:r>
              <a:rPr kumimoji="1" lang="en-US" altLang="ja-JP" sz="2800" dirty="0" smtClean="0"/>
              <a:t>hinking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/>
              <a:t>Logical </a:t>
            </a:r>
            <a:r>
              <a:rPr lang="en-US" altLang="ja-JP" sz="2800" dirty="0" smtClean="0"/>
              <a:t>thinking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/>
              <a:t>Important skill for today’s society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Introducing Programming classes</a:t>
            </a:r>
            <a:endParaRPr kumimoji="1" lang="ja-JP" altLang="en-US" dirty="0"/>
          </a:p>
        </p:txBody>
      </p:sp>
      <p:pic>
        <p:nvPicPr>
          <p:cNvPr id="1026" name="Picture 2" descr="C:\Users\1w1523146\Pictures\thCANBVF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93096"/>
            <a:ext cx="3351269" cy="19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Coding programs</a:t>
            </a:r>
          </a:p>
          <a:p>
            <a:pPr lvl="1"/>
            <a:r>
              <a:rPr lang="en-US" altLang="ja-JP" dirty="0" smtClean="0"/>
              <a:t>Think by yourself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Students nowadays</a:t>
            </a:r>
          </a:p>
          <a:p>
            <a:pPr lvl="1"/>
            <a:r>
              <a:rPr lang="en-US" altLang="ja-JP" dirty="0" smtClean="0"/>
              <a:t>Do not think but memorize</a:t>
            </a:r>
          </a:p>
          <a:p>
            <a:pPr lvl="1"/>
            <a:r>
              <a:rPr lang="en-US" altLang="ja-JP" dirty="0" smtClean="0"/>
              <a:t>Entrance exams</a:t>
            </a:r>
          </a:p>
          <a:p>
            <a:pPr marL="109728" indent="0">
              <a:buNone/>
            </a:pPr>
            <a:r>
              <a:rPr lang="en-US" altLang="ja-JP" dirty="0" smtClean="0"/>
              <a:t>		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Critical Thinking</a:t>
            </a:r>
            <a:endParaRPr kumimoji="1" lang="ja-JP" altLang="en-US" dirty="0"/>
          </a:p>
        </p:txBody>
      </p:sp>
      <p:pic>
        <p:nvPicPr>
          <p:cNvPr id="2050" name="Picture 2" descr="C:\Users\1w1523146\Pictures\Critical_Think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85156"/>
            <a:ext cx="2653029" cy="20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has.nicoseiga.jp/thumb/1784667i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84290"/>
            <a:ext cx="3100322" cy="21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Programming classes</a:t>
            </a:r>
          </a:p>
          <a:p>
            <a:pPr lvl="1"/>
            <a:r>
              <a:rPr lang="en-US" altLang="ja-JP" dirty="0" smtClean="0"/>
              <a:t>Develop students’ critical thinking</a:t>
            </a:r>
          </a:p>
          <a:p>
            <a:pPr lvl="1"/>
            <a:r>
              <a:rPr lang="en-US" altLang="ja-JP" dirty="0" smtClean="0"/>
              <a:t>Also, develop their creativity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Critical Thinking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1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Computers can’t think</a:t>
            </a:r>
          </a:p>
          <a:p>
            <a:pPr lvl="1"/>
            <a:r>
              <a:rPr lang="en-US" altLang="ja-JP" dirty="0" smtClean="0"/>
              <a:t>Humans have to command</a:t>
            </a:r>
          </a:p>
          <a:p>
            <a:pPr lvl="1"/>
            <a:r>
              <a:rPr lang="en-US" altLang="ja-JP" dirty="0" smtClean="0"/>
              <a:t>Require logical thinking to write programs</a:t>
            </a:r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Writing programs</a:t>
            </a:r>
          </a:p>
          <a:p>
            <a:pPr lvl="1"/>
            <a:r>
              <a:rPr lang="en-US" altLang="ja-JP" dirty="0" smtClean="0"/>
              <a:t>Decompose a solution</a:t>
            </a:r>
          </a:p>
          <a:p>
            <a:pPr lvl="1"/>
            <a:r>
              <a:rPr lang="en-US" altLang="ja-JP" dirty="0" smtClean="0"/>
              <a:t>Translate in a  programming language</a:t>
            </a:r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Finding errors</a:t>
            </a:r>
          </a:p>
          <a:p>
            <a:pPr lvl="1"/>
            <a:r>
              <a:rPr lang="en-US" altLang="ja-JP" dirty="0" smtClean="0"/>
              <a:t>Cause and effect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Logical Thinking</a:t>
            </a:r>
            <a:endParaRPr kumimoji="1" lang="ja-JP" altLang="en-US" dirty="0"/>
          </a:p>
        </p:txBody>
      </p:sp>
      <p:pic>
        <p:nvPicPr>
          <p:cNvPr id="3074" name="Picture 2" descr="C:\Users\1w1523146\Pictures\Logical-Thinking-He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435424" cy="24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Everyone should learn how to code</a:t>
            </a:r>
          </a:p>
          <a:p>
            <a:pPr lvl="1"/>
            <a:r>
              <a:rPr lang="en-US" altLang="ja-JP" dirty="0" smtClean="0"/>
              <a:t>Important to have logical thinking skills</a:t>
            </a:r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Logical Thinking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6164221" cy="320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1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yE6IfCrqg3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71600" y="1772816"/>
            <a:ext cx="7424825" cy="4176464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Important Skill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3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Important Skill</a:t>
            </a:r>
            <a:endParaRPr kumimoji="1" lang="ja-JP" altLang="en-US" dirty="0"/>
          </a:p>
        </p:txBody>
      </p:sp>
      <p:pic>
        <p:nvPicPr>
          <p:cNvPr id="1028" name="Picture 4" descr="Z:\画像\無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25" y="2203193"/>
            <a:ext cx="7842624" cy="38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Big demand for programmers</a:t>
            </a:r>
          </a:p>
          <a:p>
            <a:pPr lvl="1"/>
            <a:r>
              <a:rPr lang="en-US" altLang="ja-JP" dirty="0" smtClean="0"/>
              <a:t>Not </a:t>
            </a:r>
            <a:r>
              <a:rPr lang="en-US" altLang="ja-JP" dirty="0" smtClean="0"/>
              <a:t>many people know how to program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Provide opportunities for students to learn how to code</a:t>
            </a:r>
          </a:p>
          <a:p>
            <a:pPr lvl="1"/>
            <a:r>
              <a:rPr lang="en-US" altLang="ja-JP" dirty="0"/>
              <a:t>S</a:t>
            </a:r>
            <a:r>
              <a:rPr lang="en-US" altLang="ja-JP" dirty="0" smtClean="0"/>
              <a:t>tudents can find themselves like </a:t>
            </a:r>
            <a:r>
              <a:rPr lang="en-US" altLang="ja-JP" dirty="0" smtClean="0"/>
              <a:t>programming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Important Skill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312</TotalTime>
  <Words>164</Words>
  <Application>Microsoft Office PowerPoint</Application>
  <PresentationFormat>画面に合わせる (4:3)</PresentationFormat>
  <Paragraphs>56</Paragraphs>
  <Slides>11</Slides>
  <Notes>0</Notes>
  <HiddenSlides>0</HiddenSlides>
  <MMClips>1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ビジネス</vt:lpstr>
      <vt:lpstr>What I will do…</vt:lpstr>
      <vt:lpstr>Introducing Programming classes</vt:lpstr>
      <vt:lpstr>Critical Thinking</vt:lpstr>
      <vt:lpstr>Critical Thinking</vt:lpstr>
      <vt:lpstr>Logical Thinking</vt:lpstr>
      <vt:lpstr>Logical Thinking</vt:lpstr>
      <vt:lpstr>Important Skill</vt:lpstr>
      <vt:lpstr>Important Skill</vt:lpstr>
      <vt:lpstr>Important Skill</vt:lpstr>
      <vt:lpstr>Conclusion</vt:lpstr>
      <vt:lpstr>Reference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Resolving Crowded Train</dc:title>
  <dc:creator>waseda</dc:creator>
  <cp:lastModifiedBy>waseda</cp:lastModifiedBy>
  <cp:revision>17</cp:revision>
  <dcterms:created xsi:type="dcterms:W3CDTF">2015-06-02T09:30:06Z</dcterms:created>
  <dcterms:modified xsi:type="dcterms:W3CDTF">2015-06-23T08:39:47Z</dcterms:modified>
</cp:coreProperties>
</file>