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110" d="100"/>
          <a:sy n="110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600-BC37-4EEC-ACE2-D233FCB01D2F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EEFD-6498-4184-A80F-D2DB1685E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600-BC37-4EEC-ACE2-D233FCB01D2F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EEFD-6498-4184-A80F-D2DB1685E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600-BC37-4EEC-ACE2-D233FCB01D2F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EEFD-6498-4184-A80F-D2DB1685E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600-BC37-4EEC-ACE2-D233FCB01D2F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EEFD-6498-4184-A80F-D2DB1685E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600-BC37-4EEC-ACE2-D233FCB01D2F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EEFD-6498-4184-A80F-D2DB1685E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600-BC37-4EEC-ACE2-D233FCB01D2F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EEFD-6498-4184-A80F-D2DB1685E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600-BC37-4EEC-ACE2-D233FCB01D2F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EEFD-6498-4184-A80F-D2DB1685E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600-BC37-4EEC-ACE2-D233FCB01D2F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EEFD-6498-4184-A80F-D2DB1685E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600-BC37-4EEC-ACE2-D233FCB01D2F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EEFD-6498-4184-A80F-D2DB1685E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600-BC37-4EEC-ACE2-D233FCB01D2F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EEFD-6498-4184-A80F-D2DB1685E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600-BC37-4EEC-ACE2-D233FCB01D2F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1EEFD-6498-4184-A80F-D2DB1685E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E6B4600-BC37-4EEC-ACE2-D233FCB01D2F}" type="datetimeFigureOut">
              <a:rPr kumimoji="1" lang="ja-JP" altLang="en-US" smtClean="0"/>
              <a:t>2015/4/28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B71EEFD-6498-4184-A80F-D2DB1685E9A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My Hobbies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Yosuke Higuchi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30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Tennis</a:t>
            </a:r>
            <a:endParaRPr kumimoji="1" lang="ja-JP" altLang="en-US" dirty="0"/>
          </a:p>
        </p:txBody>
      </p:sp>
      <p:pic>
        <p:nvPicPr>
          <p:cNvPr id="1026" name="Picture 2" descr="Z:\CS\pictures\TFO23tenn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2" y="1772816"/>
            <a:ext cx="4608512" cy="30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CS\pictures\tennis-lesson-img8070_6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33056"/>
            <a:ext cx="3754072" cy="2618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Roger Federer</a:t>
            </a:r>
            <a:endParaRPr kumimoji="1" lang="ja-JP" altLang="en-US" dirty="0"/>
          </a:p>
        </p:txBody>
      </p:sp>
      <p:pic>
        <p:nvPicPr>
          <p:cNvPr id="2050" name="Picture 2" descr="Z:\CS\pictures\roger federer backhand before cont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635" y="3356992"/>
            <a:ext cx="4871865" cy="31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Z:\CS\pictures\0361730001419699399_filepick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3310608" cy="224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8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Clarinet</a:t>
            </a:r>
            <a:endParaRPr kumimoji="1" lang="ja-JP" altLang="en-US" dirty="0"/>
          </a:p>
        </p:txBody>
      </p:sp>
      <p:pic>
        <p:nvPicPr>
          <p:cNvPr id="3074" name="Picture 2" descr="Z:\CS\pictures\Products1302-1200x1200-48465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4759963" cy="278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Z:\CS\pictures\tumblr_lka6eysrfu1qgcyh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23" y="3789040"/>
            <a:ext cx="3447819" cy="258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5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0363" y="2875244"/>
            <a:ext cx="5987008" cy="508918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>
                <a:solidFill>
                  <a:schemeClr val="tx1"/>
                </a:solidFill>
              </a:rPr>
              <a:t>Marching Band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4098" name="Picture 2" descr="Z:\CS\pictures\ConcertB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1" y="3586850"/>
            <a:ext cx="3750121" cy="250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Z:\CS\pictures\MMB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2656"/>
            <a:ext cx="7536582" cy="25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403648" y="6089373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Concert Band</a:t>
            </a:r>
            <a:endParaRPr kumimoji="1" lang="ja-JP" altLang="en-US" sz="2400" dirty="0"/>
          </a:p>
        </p:txBody>
      </p:sp>
      <p:pic>
        <p:nvPicPr>
          <p:cNvPr id="4100" name="Picture 4" descr="Z:\CS\pictures\wall_sticker_jazz_band_music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43" y="3303466"/>
            <a:ext cx="2975987" cy="206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228184" y="5350669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Jazz Band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770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Programming</a:t>
            </a:r>
            <a:endParaRPr kumimoji="1" lang="ja-JP" altLang="en-US" dirty="0"/>
          </a:p>
        </p:txBody>
      </p:sp>
      <p:pic>
        <p:nvPicPr>
          <p:cNvPr id="5123" name="Picture 3" descr="Z:\CS\pictures\computer-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93096"/>
            <a:ext cx="3133919" cy="212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Z:\CS\pictures\clean-coding-best-practi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5376598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7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146" name="Picture 2" descr="Z:\CS\pictures\0003331719206_5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44824"/>
            <a:ext cx="4762501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Z:\CS\pictures\2048-highsco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3136567" cy="396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>
            <a:off x="3923928" y="2242790"/>
            <a:ext cx="1152128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54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ja-JP" sz="7200" b="1" dirty="0" smtClean="0">
                <a:solidFill>
                  <a:schemeClr val="tx1"/>
                </a:solidFill>
              </a:rPr>
              <a:t>Thank </a:t>
            </a:r>
            <a:r>
              <a:rPr kumimoji="1" lang="en-US" altLang="ja-JP" sz="7200" b="1" dirty="0" smtClean="0">
                <a:solidFill>
                  <a:schemeClr val="tx1"/>
                </a:solidFill>
              </a:rPr>
              <a:t>You</a:t>
            </a:r>
            <a:endParaRPr kumimoji="1" lang="ja-JP" alt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</TotalTime>
  <Words>17</Words>
  <Application>Microsoft Office PowerPoint</Application>
  <PresentationFormat>画面に合わせる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ウェーブ</vt:lpstr>
      <vt:lpstr>My Hobbies</vt:lpstr>
      <vt:lpstr>Tennis</vt:lpstr>
      <vt:lpstr>Roger Federer</vt:lpstr>
      <vt:lpstr>Clarinet</vt:lpstr>
      <vt:lpstr>Marching Band</vt:lpstr>
      <vt:lpstr>Programming</vt:lpstr>
      <vt:lpstr>PowerPoint プレゼンテーション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Hobbies</dc:title>
  <dc:creator>waseda</dc:creator>
  <cp:lastModifiedBy>waseda</cp:lastModifiedBy>
  <cp:revision>3</cp:revision>
  <dcterms:created xsi:type="dcterms:W3CDTF">2015-04-28T00:59:07Z</dcterms:created>
  <dcterms:modified xsi:type="dcterms:W3CDTF">2015-04-28T01:20:24Z</dcterms:modified>
</cp:coreProperties>
</file>