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9" autoAdjust="0"/>
    <p:restoredTop sz="94669" autoAdjust="0"/>
  </p:normalViewPr>
  <p:slideViewPr>
    <p:cSldViewPr>
      <p:cViewPr varScale="1">
        <p:scale>
          <a:sx n="53" d="100"/>
          <a:sy n="53" d="100"/>
        </p:scale>
        <p:origin x="42" y="-3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18E3F-7572-4158-8F44-EBD898E2F9F1}" type="datetimeFigureOut">
              <a:rPr kumimoji="1" lang="ja-JP" altLang="en-US" smtClean="0"/>
              <a:t>2015/7/7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29396-A247-451F-8B55-90052EE29E24}" type="slidenum">
              <a:rPr kumimoji="1" lang="ja-JP" altLang="en-US" smtClean="0"/>
              <a:t>‹#›</a:t>
            </a:fld>
            <a:endParaRPr kumimoji="1" lang="ja-JP" altLang="en-US"/>
          </a:p>
        </p:txBody>
      </p:sp>
    </p:spTree>
    <p:extLst>
      <p:ext uri="{BB962C8B-B14F-4D97-AF65-F5344CB8AC3E}">
        <p14:creationId xmlns:p14="http://schemas.microsoft.com/office/powerpoint/2010/main" val="206460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B29396-A247-451F-8B55-90052EE29E24}" type="slidenum">
              <a:rPr kumimoji="1" lang="ja-JP" altLang="en-US" smtClean="0"/>
              <a:t>1</a:t>
            </a:fld>
            <a:endParaRPr kumimoji="1" lang="ja-JP" altLang="en-US"/>
          </a:p>
        </p:txBody>
      </p:sp>
    </p:spTree>
    <p:extLst>
      <p:ext uri="{BB962C8B-B14F-4D97-AF65-F5344CB8AC3E}">
        <p14:creationId xmlns:p14="http://schemas.microsoft.com/office/powerpoint/2010/main" val="362548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331720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159190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290376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155750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100023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423995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26577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285623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344716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42901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DE46C5D-12B8-4BF3-96A5-7351A0D95F4F}" type="datetimeFigureOut">
              <a:rPr kumimoji="1" lang="ja-JP" altLang="en-US" smtClean="0"/>
              <a:t>2015/7/7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279589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46C5D-12B8-4BF3-96A5-7351A0D95F4F}" type="datetimeFigureOut">
              <a:rPr kumimoji="1" lang="ja-JP" altLang="en-US" smtClean="0"/>
              <a:t>2015/7/7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03E8F-55B6-4DF6-90B8-70D09A3F3D09}" type="slidenum">
              <a:rPr kumimoji="1" lang="ja-JP" altLang="en-US" smtClean="0"/>
              <a:t>‹#›</a:t>
            </a:fld>
            <a:endParaRPr kumimoji="1" lang="ja-JP" altLang="en-US"/>
          </a:p>
        </p:txBody>
      </p:sp>
    </p:spTree>
    <p:extLst>
      <p:ext uri="{BB962C8B-B14F-4D97-AF65-F5344CB8AC3E}">
        <p14:creationId xmlns:p14="http://schemas.microsoft.com/office/powerpoint/2010/main" val="283481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1w1523146\Pictures\computer-screen-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0"/>
            <a:ext cx="10441160" cy="7461448"/>
          </a:xfrm>
          <a:prstGeom prst="rect">
            <a:avLst/>
          </a:prstGeom>
          <a:noFill/>
          <a:extLst>
            <a:ext uri="{909E8E84-426E-40DD-AFC4-6F175D3DCCD1}">
              <a14:hiddenFill xmlns:a14="http://schemas.microsoft.com/office/drawing/2010/main">
                <a:solidFill>
                  <a:srgbClr val="FFFFFF"/>
                </a:solidFill>
              </a14:hiddenFill>
            </a:ext>
          </a:extLst>
        </p:spPr>
      </p:pic>
      <p:sp>
        <p:nvSpPr>
          <p:cNvPr id="3" name="角丸四角形 2"/>
          <p:cNvSpPr/>
          <p:nvPr/>
        </p:nvSpPr>
        <p:spPr>
          <a:xfrm>
            <a:off x="5652121" y="834213"/>
            <a:ext cx="3127494" cy="51870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 name="角丸四角形 1"/>
          <p:cNvSpPr/>
          <p:nvPr/>
        </p:nvSpPr>
        <p:spPr>
          <a:xfrm>
            <a:off x="323528" y="856774"/>
            <a:ext cx="2952328" cy="51645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bg2"/>
              </a:solidFill>
            </a:endParaRPr>
          </a:p>
        </p:txBody>
      </p:sp>
      <p:sp>
        <p:nvSpPr>
          <p:cNvPr id="4" name="テキスト ボックス 3"/>
          <p:cNvSpPr txBox="1"/>
          <p:nvPr/>
        </p:nvSpPr>
        <p:spPr>
          <a:xfrm>
            <a:off x="2233337" y="350875"/>
            <a:ext cx="4408041" cy="646331"/>
          </a:xfrm>
          <a:prstGeom prst="rect">
            <a:avLst/>
          </a:prstGeom>
          <a:noFill/>
        </p:spPr>
        <p:txBody>
          <a:bodyPr wrap="square" rtlCol="0">
            <a:spAutoFit/>
          </a:bodyPr>
          <a:lstStyle/>
          <a:p>
            <a:pPr algn="ctr"/>
            <a:r>
              <a:rPr kumimoji="1" lang="en-US" altLang="ja-JP" sz="3600" dirty="0" smtClean="0"/>
              <a:t>Computer Science</a:t>
            </a:r>
            <a:endParaRPr kumimoji="1" lang="ja-JP" altLang="en-US" sz="3600" dirty="0"/>
          </a:p>
        </p:txBody>
      </p:sp>
      <p:sp>
        <p:nvSpPr>
          <p:cNvPr id="7" name="テキスト ボックス 6"/>
          <p:cNvSpPr txBox="1"/>
          <p:nvPr/>
        </p:nvSpPr>
        <p:spPr>
          <a:xfrm>
            <a:off x="459329" y="891839"/>
            <a:ext cx="2680723" cy="5355312"/>
          </a:xfrm>
          <a:prstGeom prst="rect">
            <a:avLst/>
          </a:prstGeom>
          <a:noFill/>
        </p:spPr>
        <p:txBody>
          <a:bodyPr wrap="square" rtlCol="0">
            <a:spAutoFit/>
          </a:bodyPr>
          <a:lstStyle/>
          <a:p>
            <a:r>
              <a:rPr kumimoji="1" lang="en-US" altLang="ja-JP" dirty="0" smtClean="0"/>
              <a:t>How I find myself like this </a:t>
            </a:r>
            <a:r>
              <a:rPr kumimoji="1" lang="en-US" altLang="ja-JP" dirty="0" smtClean="0"/>
              <a:t>subject?</a:t>
            </a:r>
          </a:p>
          <a:p>
            <a:r>
              <a:rPr lang="en-US" altLang="ja-JP" dirty="0"/>
              <a:t> </a:t>
            </a:r>
            <a:r>
              <a:rPr lang="en-US" altLang="ja-JP" dirty="0" smtClean="0"/>
              <a:t>  When I was in high school, I took computer science class. On the first day of the class, the teacher told us to code a program that outputs</a:t>
            </a:r>
          </a:p>
          <a:p>
            <a:r>
              <a:rPr kumimoji="1" lang="en-US" altLang="ja-JP" dirty="0" smtClean="0"/>
              <a:t>“Hello World!!”</a:t>
            </a:r>
          </a:p>
          <a:p>
            <a:r>
              <a:rPr lang="en-US" altLang="ja-JP" dirty="0" smtClean="0"/>
              <a:t>on the display. Even though this is the simplest program that anyone can write, I was very impressed with the fact that I told the computer what to do. I was attracted to programming by one simple program. </a:t>
            </a:r>
            <a:endParaRPr kumimoji="1" lang="en-US" altLang="ja-JP" dirty="0" smtClean="0"/>
          </a:p>
          <a:p>
            <a:endParaRPr lang="en-US" altLang="ja-JP" dirty="0"/>
          </a:p>
        </p:txBody>
      </p:sp>
      <p:sp>
        <p:nvSpPr>
          <p:cNvPr id="9" name="テキスト ボックス 8"/>
          <p:cNvSpPr txBox="1"/>
          <p:nvPr/>
        </p:nvSpPr>
        <p:spPr>
          <a:xfrm>
            <a:off x="5857559" y="1038700"/>
            <a:ext cx="2716617" cy="4524315"/>
          </a:xfrm>
          <a:prstGeom prst="rect">
            <a:avLst/>
          </a:prstGeom>
          <a:noFill/>
        </p:spPr>
        <p:txBody>
          <a:bodyPr wrap="square" rtlCol="0">
            <a:spAutoFit/>
          </a:bodyPr>
          <a:lstStyle/>
          <a:p>
            <a:r>
              <a:rPr kumimoji="1" lang="en-US" altLang="ja-JP" dirty="0" smtClean="0"/>
              <a:t>Why is this subject  important</a:t>
            </a:r>
            <a:r>
              <a:rPr kumimoji="1" lang="en-US" altLang="ja-JP" dirty="0" smtClean="0"/>
              <a:t>?</a:t>
            </a:r>
          </a:p>
          <a:p>
            <a:r>
              <a:rPr lang="en-US" altLang="ja-JP" dirty="0" smtClean="0"/>
              <a:t>  I think computer science is important  because there is a </a:t>
            </a:r>
            <a:r>
              <a:rPr lang="en-US" altLang="ja-JP" dirty="0" smtClean="0"/>
              <a:t>big demand for computer technologies. </a:t>
            </a:r>
            <a:r>
              <a:rPr lang="en-US" altLang="ja-JP" dirty="0" smtClean="0"/>
              <a:t>Can you  imagine this graphic calculator has much better calculation than the “super computer” that was used in </a:t>
            </a:r>
            <a:r>
              <a:rPr lang="en-US" altLang="ja-JP" dirty="0" err="1" smtClean="0"/>
              <a:t>Appolo</a:t>
            </a:r>
            <a:r>
              <a:rPr lang="en-US" altLang="ja-JP" dirty="0" smtClean="0"/>
              <a:t> program? And the computer technology is still developing nowadays. This  is why I think my subject is important.</a:t>
            </a:r>
            <a:endParaRPr kumimoji="1" lang="ja-JP" altLang="en-US" dirty="0"/>
          </a:p>
        </p:txBody>
      </p:sp>
      <p:pic>
        <p:nvPicPr>
          <p:cNvPr id="1026" name="Picture 2" descr="Z:\画像\Mini-Laptop-Computer-U1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2476" y="1988840"/>
            <a:ext cx="1967936" cy="1310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Z:\画像\systems_programm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8017" y="4089028"/>
            <a:ext cx="1917665" cy="143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506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1w1523146\Pictures\computer-screen-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68" y="-36520"/>
            <a:ext cx="10225136" cy="7137928"/>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683568" y="3159764"/>
            <a:ext cx="7632848" cy="25212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 name="角丸四角形 2"/>
          <p:cNvSpPr/>
          <p:nvPr/>
        </p:nvSpPr>
        <p:spPr>
          <a:xfrm>
            <a:off x="683568" y="468669"/>
            <a:ext cx="7632848" cy="26325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935596" y="3330991"/>
            <a:ext cx="7128792" cy="2554545"/>
          </a:xfrm>
          <a:prstGeom prst="rect">
            <a:avLst/>
          </a:prstGeom>
          <a:noFill/>
        </p:spPr>
        <p:txBody>
          <a:bodyPr wrap="square" rtlCol="0">
            <a:spAutoFit/>
          </a:bodyPr>
          <a:lstStyle/>
          <a:p>
            <a:pPr algn="ctr"/>
            <a:r>
              <a:rPr lang="en-US" altLang="ja-JP" sz="2000" dirty="0" smtClean="0"/>
              <a:t>Future </a:t>
            </a:r>
            <a:r>
              <a:rPr lang="en-US" altLang="ja-JP" sz="2000" dirty="0" smtClean="0"/>
              <a:t>Potential</a:t>
            </a:r>
          </a:p>
          <a:p>
            <a:r>
              <a:rPr lang="en-US" altLang="ja-JP" sz="2000" dirty="0"/>
              <a:t>	</a:t>
            </a:r>
            <a:r>
              <a:rPr lang="en-US" altLang="ja-JP" sz="2000" dirty="0" smtClean="0"/>
              <a:t>Almost all fields or subjects use computers to do their studies. So I think there is a big future potential for this subject. </a:t>
            </a:r>
          </a:p>
          <a:p>
            <a:r>
              <a:rPr lang="en-US" altLang="ja-JP" sz="2000" dirty="0" smtClean="0"/>
              <a:t>Architecture-Use computers to simulate how buildings react to earthquakes.</a:t>
            </a:r>
            <a:endParaRPr lang="en-US" altLang="ja-JP" sz="2000" dirty="0" smtClean="0"/>
          </a:p>
          <a:p>
            <a:r>
              <a:rPr lang="en-US" altLang="ja-JP" sz="2000" dirty="0" smtClean="0"/>
              <a:t>Physics-Simulate how objects act.</a:t>
            </a:r>
          </a:p>
          <a:p>
            <a:endParaRPr lang="en-US" altLang="ja-JP" sz="2000" dirty="0" smtClean="0"/>
          </a:p>
          <a:p>
            <a:r>
              <a:rPr lang="en-US" altLang="ja-JP" sz="2000" dirty="0"/>
              <a:t>	</a:t>
            </a:r>
            <a:endParaRPr kumimoji="1" lang="ja-JP" altLang="en-US" sz="2000" dirty="0"/>
          </a:p>
        </p:txBody>
      </p:sp>
      <p:pic>
        <p:nvPicPr>
          <p:cNvPr id="2050" name="Picture 2" descr="Z:\画像\Java_a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72887">
            <a:off x="7563057" y="4523348"/>
            <a:ext cx="1002661" cy="10026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画像\c_programming_langu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784611">
            <a:off x="518047" y="3123315"/>
            <a:ext cx="835094" cy="81825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935596" y="468669"/>
            <a:ext cx="7128792" cy="2862322"/>
          </a:xfrm>
          <a:prstGeom prst="rect">
            <a:avLst/>
          </a:prstGeom>
          <a:noFill/>
        </p:spPr>
        <p:txBody>
          <a:bodyPr wrap="square" rtlCol="0">
            <a:spAutoFit/>
          </a:bodyPr>
          <a:lstStyle/>
          <a:p>
            <a:pPr algn="ctr"/>
            <a:r>
              <a:rPr lang="en-US" altLang="ja-JP" sz="2000" dirty="0" smtClean="0"/>
              <a:t>Conflicts</a:t>
            </a:r>
          </a:p>
          <a:p>
            <a:r>
              <a:rPr lang="en-US" altLang="ja-JP" sz="2000" dirty="0"/>
              <a:t>	</a:t>
            </a:r>
            <a:r>
              <a:rPr lang="en-US" altLang="ja-JP" sz="2000" dirty="0" smtClean="0"/>
              <a:t>I think one of the big conflicts/arguments existing within computer science is the structure of computers. Although computer technologies are developing so fast, how the computers work stays the same since the first computer was created. Since there may be limits for CPU or Memory to develop, specialists say we need to find new structure for computers other than just updating or improving the same computer structure.</a:t>
            </a:r>
          </a:p>
          <a:p>
            <a:endParaRPr kumimoji="1" lang="ja-JP" altLang="en-US" sz="2000" dirty="0"/>
          </a:p>
        </p:txBody>
      </p:sp>
    </p:spTree>
    <p:extLst>
      <p:ext uri="{BB962C8B-B14F-4D97-AF65-F5344CB8AC3E}">
        <p14:creationId xmlns:p14="http://schemas.microsoft.com/office/powerpoint/2010/main" val="1446866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157</Words>
  <Application>Microsoft Office PowerPoint</Application>
  <PresentationFormat>画面に合わせる (4:3)</PresentationFormat>
  <Paragraphs>16</Paragraphs>
  <Slides>2</Slides>
  <Notes>1</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waseda</dc:creator>
  <cp:lastModifiedBy>waseda</cp:lastModifiedBy>
  <cp:revision>7</cp:revision>
  <dcterms:created xsi:type="dcterms:W3CDTF">2015-07-06T04:40:09Z</dcterms:created>
  <dcterms:modified xsi:type="dcterms:W3CDTF">2015-07-07T08:58:30Z</dcterms:modified>
</cp:coreProperties>
</file>