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"/>
  </p:notesMasterIdLst>
  <p:sldIdLst>
    <p:sldId id="256" r:id="rId2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457200" rtl="0" fontAlgn="auto" latinLnBrk="0" hangingPunct="0">
      <a:lnSpc>
        <a:spcPct val="96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1028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 autoAdjust="0"/>
    <p:restoredTop sz="95492" autoAdjust="0"/>
  </p:normalViewPr>
  <p:slideViewPr>
    <p:cSldViewPr snapToGrid="0">
      <p:cViewPr varScale="1">
        <p:scale>
          <a:sx n="121" d="100"/>
          <a:sy n="121" d="100"/>
        </p:scale>
        <p:origin x="864" y="168"/>
      </p:cViewPr>
      <p:guideLst>
        <p:guide orient="horz" pos="672"/>
        <p:guide pos="1028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8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780A-90E6-E041-B174-69F609F1F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122363"/>
            <a:ext cx="9134475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99264-28EE-D24F-A647-236E70E1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3602038"/>
            <a:ext cx="913447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9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F605-2669-694E-BB26-6ED1714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D3EC1-3535-4E49-BF84-99B53792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CCA7-2843-1245-8C60-71B9A734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13" y="6356350"/>
            <a:ext cx="2741612" cy="365125"/>
          </a:xfrm>
          <a:prstGeom prst="rect">
            <a:avLst/>
          </a:prstGeom>
        </p:spPr>
        <p:txBody>
          <a:bodyPr/>
          <a:lstStyle/>
          <a:p>
            <a:fld id="{792C32FE-1813-3C4A-8C1B-C846FA9E68DE}" type="datetimeFigureOut">
              <a:rPr lang="en-US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66F-CCB2-A443-8DCB-6A01739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8" y="6356350"/>
            <a:ext cx="41116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90AD-8395-DB42-8C78-681F3EEC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1613" cy="365125"/>
          </a:xfrm>
          <a:prstGeom prst="rect">
            <a:avLst/>
          </a:prstGeom>
        </p:spPr>
        <p:txBody>
          <a:bodyPr/>
          <a:lstStyle/>
          <a:p>
            <a:fld id="{1E589384-9584-9B40-BF8D-5A8273398CD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F79B5-AE6E-264B-8854-22B9E490D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16963" y="1237957"/>
            <a:ext cx="2625725" cy="49390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78F8E-091A-0345-A90A-54E3EEA8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6613" y="1237957"/>
            <a:ext cx="7727950" cy="49390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9AF2-BFF2-0042-83D0-DCC4D5A7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13" y="6356350"/>
            <a:ext cx="2741612" cy="365125"/>
          </a:xfrm>
          <a:prstGeom prst="rect">
            <a:avLst/>
          </a:prstGeom>
        </p:spPr>
        <p:txBody>
          <a:bodyPr/>
          <a:lstStyle/>
          <a:p>
            <a:fld id="{792C32FE-1813-3C4A-8C1B-C846FA9E68DE}" type="datetimeFigureOut">
              <a:rPr lang="en-US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46DF-0EC6-C041-8074-782EFAA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8" y="6356350"/>
            <a:ext cx="41116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C6E8-2306-6A49-9D14-41E34AE2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1613" cy="365125"/>
          </a:xfrm>
          <a:prstGeom prst="rect">
            <a:avLst/>
          </a:prstGeom>
        </p:spPr>
        <p:txBody>
          <a:bodyPr/>
          <a:lstStyle/>
          <a:p>
            <a:fld id="{1E589384-9584-9B40-BF8D-5A8273398CD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EDB-9019-3745-9FAB-4F018E99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225" y="365125"/>
            <a:ext cx="8266772" cy="46486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732C-46FD-6B41-AF1D-F5015E38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364566"/>
            <a:ext cx="11352628" cy="481239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09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455-38C1-6F42-9D65-4B670C3B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709738"/>
            <a:ext cx="10506075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C2EC-201E-E046-B30B-A169E562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263" y="4589463"/>
            <a:ext cx="105060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8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B63-2F97-BD46-A175-3AE2BF66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3F0F-8330-4749-93C1-D0BB60BFA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13" y="1825625"/>
            <a:ext cx="517683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0032-CAD5-F946-B0D4-7AD2CCF6E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825625"/>
            <a:ext cx="51768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6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87EA7-B0E5-F245-B226-3DCFBE9D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1163"/>
            <a:ext cx="5153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E0AFD-79D9-7B49-A6B3-B739F65D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05075"/>
            <a:ext cx="51530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2E449-8FD8-BF4A-8BCC-08B304D3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5850" y="1681163"/>
            <a:ext cx="5178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8362B-E631-1046-BAF4-6B713404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5850" y="2505075"/>
            <a:ext cx="51784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B78DF44-FF17-0B4D-B85D-2C61D69C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225" y="365126"/>
            <a:ext cx="8435584" cy="50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3905-5FB9-F94B-910E-944F852D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A4A8-A001-7B4F-8B69-75126535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13" y="6356350"/>
            <a:ext cx="2741612" cy="365125"/>
          </a:xfrm>
          <a:prstGeom prst="rect">
            <a:avLst/>
          </a:prstGeom>
        </p:spPr>
        <p:txBody>
          <a:bodyPr/>
          <a:lstStyle/>
          <a:p>
            <a:fld id="{792C32FE-1813-3C4A-8C1B-C846FA9E68DE}" type="datetimeFigureOut">
              <a:rPr lang="en-US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2463-51AF-ED46-9D0B-88B69B74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8" y="6356350"/>
            <a:ext cx="41116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41B6E-7E0D-EA45-BBC1-1610A69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1613" cy="365125"/>
          </a:xfrm>
          <a:prstGeom prst="rect">
            <a:avLst/>
          </a:prstGeom>
        </p:spPr>
        <p:txBody>
          <a:bodyPr/>
          <a:lstStyle/>
          <a:p>
            <a:fld id="{1E589384-9584-9B40-BF8D-5A8273398CD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AD706-2A90-ED4E-9C1C-5AAC19A8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13" y="6356350"/>
            <a:ext cx="2741612" cy="365125"/>
          </a:xfrm>
          <a:prstGeom prst="rect">
            <a:avLst/>
          </a:prstGeom>
        </p:spPr>
        <p:txBody>
          <a:bodyPr/>
          <a:lstStyle/>
          <a:p>
            <a:fld id="{792C32FE-1813-3C4A-8C1B-C846FA9E68DE}" type="datetimeFigureOut">
              <a:rPr lang="en-US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56FE9-9E4D-984E-A55B-616E9D89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8" y="6356350"/>
            <a:ext cx="41116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805C-77F7-CC43-9A86-B0ADDF5D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1613" cy="365125"/>
          </a:xfrm>
          <a:prstGeom prst="rect">
            <a:avLst/>
          </a:prstGeom>
        </p:spPr>
        <p:txBody>
          <a:bodyPr/>
          <a:lstStyle/>
          <a:p>
            <a:fld id="{1E589384-9584-9B40-BF8D-5A8273398CDC}" type="slidenum">
              <a:r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2673ACC-AA13-0F41-A43F-7DD70916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225" y="365126"/>
            <a:ext cx="8435584" cy="50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2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9FC6-9609-A848-8676-036393A0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237956"/>
            <a:ext cx="3929063" cy="13068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8716-B604-4D4C-8C02-7FA3AEAC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425" y="1237956"/>
            <a:ext cx="6165850" cy="4623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1B19-FA78-CA49-A068-D5EF9061E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544762"/>
            <a:ext cx="39290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1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B49-EE56-7D4F-98A3-E6CF53A6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159"/>
            <a:ext cx="3929063" cy="13074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7558A-0964-CD48-8E76-23F60C41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425" y="1280160"/>
            <a:ext cx="6165850" cy="45808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49E78-DB84-EB4E-B2E3-023FE2F5A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87625"/>
            <a:ext cx="39290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87FB6-2A33-0A4A-B9E0-8F5A9343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225" y="365126"/>
            <a:ext cx="8435584" cy="50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1AFA-DC56-0947-84D4-FD3EF5B0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29" y="1294228"/>
            <a:ext cx="10962860" cy="488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7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esentation Title"/>
          <p:cNvSpPr txBox="1">
            <a:spLocks noGrp="1"/>
          </p:cNvSpPr>
          <p:nvPr>
            <p:ph type="ctrTitle"/>
          </p:nvPr>
        </p:nvSpPr>
        <p:spPr>
          <a:xfrm>
            <a:off x="433157" y="3227296"/>
            <a:ext cx="10968040" cy="282456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/>
              <a:t>Drag to</a:t>
            </a:r>
            <a:br>
              <a:rPr lang="en-US" sz="4400" dirty="0"/>
            </a:br>
            <a:r>
              <a:rPr lang="en-US" sz="4400" dirty="0"/>
              <a:t>Applications</a:t>
            </a:r>
            <a:br>
              <a:rPr lang="en-US" sz="4400" dirty="0"/>
            </a:br>
            <a:r>
              <a:rPr lang="en-US" sz="4400" dirty="0"/>
              <a:t>Folder</a:t>
            </a:r>
            <a:endParaRPr sz="2400" dirty="0"/>
          </a:p>
        </p:txBody>
      </p:sp>
      <p:sp>
        <p:nvSpPr>
          <p:cNvPr id="2" name="Curved Up Arrow 1">
            <a:extLst>
              <a:ext uri="{FF2B5EF4-FFF2-40B4-BE49-F238E27FC236}">
                <a16:creationId xmlns:a16="http://schemas.microsoft.com/office/drawing/2014/main" id="{3E32E792-A9C4-3FDE-C404-18DE2F1DFC65}"/>
              </a:ext>
            </a:extLst>
          </p:cNvPr>
          <p:cNvSpPr/>
          <p:nvPr/>
        </p:nvSpPr>
        <p:spPr>
          <a:xfrm>
            <a:off x="2255772" y="4780105"/>
            <a:ext cx="7322811" cy="1536611"/>
          </a:xfrm>
          <a:prstGeom prst="curved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 Template MZ" id="{67654692-0A7D-D14E-B995-464691A0AD95}" vid="{B0E96A88-141C-534C-909D-F9ABB65B196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9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9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</TotalTime>
  <Words>6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Custom Design</vt:lpstr>
      <vt:lpstr>Drag to Applications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to Applications Folder</dc:title>
  <dc:creator>Mark Zieg</dc:creator>
  <cp:lastModifiedBy>Mark Zieg</cp:lastModifiedBy>
  <cp:revision>1</cp:revision>
  <dcterms:created xsi:type="dcterms:W3CDTF">2023-08-31T11:23:32Z</dcterms:created>
  <dcterms:modified xsi:type="dcterms:W3CDTF">2023-08-31T11:28:02Z</dcterms:modified>
</cp:coreProperties>
</file>