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1b023f6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1b023f6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1b023f6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1b023f6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437b6a4a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437b6a4a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b22d33e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b22d33e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437b6a4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437b6a4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1f3a2b39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1f3a2b39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37b6a4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437b6a4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1f3a2b39d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1f3a2b39d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rgbClr val="0C34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tu.be/b0HyVivwyVg" TargetMode="External"/><Relationship Id="rId4" Type="http://schemas.openxmlformats.org/officeDocument/2006/relationships/hyperlink" Target="http://www.youtube.com/watch?v=b0HyVivwyVg" TargetMode="External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2199450" y="2616538"/>
            <a:ext cx="47451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rgbClr val="0C343D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Group 27 members:</a:t>
            </a:r>
            <a:r>
              <a:rPr b="1" lang="en" sz="1100" u="sng">
                <a:solidFill>
                  <a:srgbClr val="0C343D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1100">
                <a:solidFill>
                  <a:srgbClr val="0C343D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Wasay Ahmed (wahmed9), Christian Gutierrez (cgutie38), Jordan Nguyen (jtn3), Natalie Reyes (nreyes28)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1173350" y="4082075"/>
            <a:ext cx="6871200" cy="2277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2236388" y="1652000"/>
            <a:ext cx="47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ld Standard TT"/>
                <a:ea typeface="Old Standard TT"/>
                <a:cs typeface="Old Standard TT"/>
                <a:sym typeface="Old Standard TT"/>
              </a:rPr>
              <a:t>Home Food Delivery App</a:t>
            </a:r>
            <a:endParaRPr b="1"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1380650" y="771525"/>
            <a:ext cx="6663600" cy="2277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173350" y="771525"/>
            <a:ext cx="207300" cy="35382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837250" y="811700"/>
            <a:ext cx="207300" cy="35007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518850" y="405500"/>
            <a:ext cx="85206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Old Standard TT"/>
                <a:ea typeface="Old Standard TT"/>
                <a:cs typeface="Old Standard TT"/>
                <a:sym typeface="Old Standard TT"/>
              </a:rPr>
              <a:t>Project Description </a:t>
            </a:r>
            <a:endParaRPr sz="2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126750" y="3470700"/>
            <a:ext cx="8452200" cy="11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715073" rtl="0" algn="l">
              <a:lnSpc>
                <a:spcPct val="100000"/>
              </a:lnSpc>
              <a:spcBef>
                <a:spcPts val="123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Home Food Delivery is similar to Uber Eats</a:t>
            </a:r>
            <a:endParaRPr sz="12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715073" rtl="0" algn="l">
              <a:lnSpc>
                <a:spcPct val="100000"/>
              </a:lnSpc>
              <a:spcBef>
                <a:spcPts val="123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Instead of serving restaurants, this app is dedicated toward serving home cooked meals to customers.</a:t>
            </a:r>
            <a:endParaRPr sz="12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163" y="1333650"/>
            <a:ext cx="3442574" cy="15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/>
        </p:nvSpPr>
        <p:spPr>
          <a:xfrm>
            <a:off x="1701670" y="824988"/>
            <a:ext cx="91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latin typeface="Old Standard TT"/>
                <a:ea typeface="Old Standard TT"/>
                <a:cs typeface="Old Standard TT"/>
                <a:sym typeface="Old Standard TT"/>
              </a:rPr>
              <a:t>Cook Users</a:t>
            </a:r>
            <a:endParaRPr b="1" sz="1100" u="sng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6514127" y="825000"/>
            <a:ext cx="11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latin typeface="Old Standard TT"/>
                <a:ea typeface="Old Standard TT"/>
                <a:cs typeface="Old Standard TT"/>
                <a:sym typeface="Old Standard TT"/>
              </a:rPr>
              <a:t>Customer</a:t>
            </a:r>
            <a:r>
              <a:rPr b="1" lang="en" sz="1100" u="sng">
                <a:latin typeface="Old Standard TT"/>
                <a:ea typeface="Old Standard TT"/>
                <a:cs typeface="Old Standard TT"/>
                <a:sym typeface="Old Standard TT"/>
              </a:rPr>
              <a:t> Users</a:t>
            </a:r>
            <a:endParaRPr b="1" sz="1100" u="sng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4066050" y="825000"/>
            <a:ext cx="101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latin typeface="Old Standard TT"/>
                <a:ea typeface="Old Standard TT"/>
                <a:cs typeface="Old Standard TT"/>
                <a:sym typeface="Old Standard TT"/>
              </a:rPr>
              <a:t>Driver</a:t>
            </a:r>
            <a:r>
              <a:rPr b="1" lang="en" sz="1100" u="sng">
                <a:latin typeface="Old Standard TT"/>
                <a:ea typeface="Old Standard TT"/>
                <a:cs typeface="Old Standard TT"/>
                <a:sym typeface="Old Standard TT"/>
              </a:rPr>
              <a:t> Users</a:t>
            </a:r>
            <a:endParaRPr b="1" sz="1100" u="sng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1092825" y="1264500"/>
            <a:ext cx="2132700" cy="2162100"/>
          </a:xfrm>
          <a:prstGeom prst="ellipse">
            <a:avLst/>
          </a:prstGeom>
          <a:solidFill>
            <a:srgbClr val="CC4125"/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18095" l="65971" r="15694" t="24017"/>
          <a:stretch/>
        </p:blipFill>
        <p:spPr>
          <a:xfrm>
            <a:off x="1701674" y="1514522"/>
            <a:ext cx="915000" cy="16621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3540250" y="1279800"/>
            <a:ext cx="2132700" cy="2162100"/>
          </a:xfrm>
          <a:prstGeom prst="ellipse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4">
            <a:alphaModFix/>
          </a:blip>
          <a:srcRect b="18128" l="71535" r="9877" t="23562"/>
          <a:stretch/>
        </p:blipFill>
        <p:spPr>
          <a:xfrm>
            <a:off x="4127275" y="1529800"/>
            <a:ext cx="958656" cy="1662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6046725" y="1264500"/>
            <a:ext cx="2132700" cy="21621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5">
            <a:alphaModFix/>
          </a:blip>
          <a:srcRect b="25416" l="43097" r="43430" t="31076"/>
          <a:stretch/>
        </p:blipFill>
        <p:spPr>
          <a:xfrm>
            <a:off x="6655575" y="1514491"/>
            <a:ext cx="915000" cy="166210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>
            <p:ph type="title"/>
          </p:nvPr>
        </p:nvSpPr>
        <p:spPr>
          <a:xfrm>
            <a:off x="527550" y="349775"/>
            <a:ext cx="75057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3"/>
              </a:spcBef>
              <a:spcAft>
                <a:spcPts val="0"/>
              </a:spcAft>
              <a:buNone/>
            </a:pPr>
            <a:r>
              <a:rPr b="1" lang="en" sz="1500">
                <a:latin typeface="Old Standard TT"/>
                <a:ea typeface="Old Standard TT"/>
                <a:cs typeface="Old Standard TT"/>
                <a:sym typeface="Old Standard TT"/>
              </a:rPr>
              <a:t>Capabilities of Users</a:t>
            </a:r>
            <a:endParaRPr b="1"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238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99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452225" y="3634325"/>
            <a:ext cx="81063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Cooks: Manage order menu and availability status, accepts orders from customers, see order details</a:t>
            </a:r>
            <a:endParaRPr sz="1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Customers: Create new orders, rate cooks/drivers</a:t>
            </a:r>
            <a:endParaRPr sz="1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Drivers: Accepts orders from cooks, uses google maps to view cook/customer destinations</a:t>
            </a:r>
            <a:endParaRPr sz="1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1231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/>
        </p:nvSpPr>
        <p:spPr>
          <a:xfrm>
            <a:off x="1186125" y="360725"/>
            <a:ext cx="181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3959" rtl="0" algn="l">
              <a:spcBef>
                <a:spcPts val="2433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 Case</a:t>
            </a: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Diagram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1753000" y="1079600"/>
            <a:ext cx="674700" cy="513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1757175" y="1174850"/>
            <a:ext cx="67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Menu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 txBox="1"/>
          <p:nvPr>
            <p:ph type="title"/>
          </p:nvPr>
        </p:nvSpPr>
        <p:spPr>
          <a:xfrm>
            <a:off x="6010000" y="337625"/>
            <a:ext cx="1782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3959" rtl="0" algn="l">
              <a:spcBef>
                <a:spcPts val="2433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Scenario Diagram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75" y="2150250"/>
            <a:ext cx="492195" cy="4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775" y="1583912"/>
            <a:ext cx="492195" cy="4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775" y="2891300"/>
            <a:ext cx="492195" cy="47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16"/>
          <p:cNvCxnSpPr>
            <a:stCxn id="164" idx="3"/>
            <a:endCxn id="161" idx="2"/>
          </p:cNvCxnSpPr>
          <p:nvPr/>
        </p:nvCxnSpPr>
        <p:spPr>
          <a:xfrm flipH="1" rot="10800000">
            <a:off x="814870" y="1336425"/>
            <a:ext cx="938100" cy="10530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6"/>
          <p:cNvCxnSpPr>
            <a:stCxn id="164" idx="3"/>
            <a:endCxn id="169" idx="2"/>
          </p:cNvCxnSpPr>
          <p:nvPr/>
        </p:nvCxnSpPr>
        <p:spPr>
          <a:xfrm flipH="1" rot="10800000">
            <a:off x="814870" y="2009025"/>
            <a:ext cx="907500" cy="3804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6"/>
          <p:cNvCxnSpPr>
            <a:stCxn id="164" idx="3"/>
            <a:endCxn id="171" idx="1"/>
          </p:cNvCxnSpPr>
          <p:nvPr/>
        </p:nvCxnSpPr>
        <p:spPr>
          <a:xfrm>
            <a:off x="814870" y="2389425"/>
            <a:ext cx="917700" cy="8769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6"/>
          <p:cNvSpPr/>
          <p:nvPr/>
        </p:nvSpPr>
        <p:spPr>
          <a:xfrm>
            <a:off x="1722513" y="1686550"/>
            <a:ext cx="744000" cy="64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1829475" y="1802850"/>
            <a:ext cx="52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Order Details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1623375" y="2474210"/>
            <a:ext cx="843900" cy="513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 txBox="1"/>
          <p:nvPr/>
        </p:nvSpPr>
        <p:spPr>
          <a:xfrm>
            <a:off x="1623375" y="2430850"/>
            <a:ext cx="843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Main Page with Active Orders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603300" y="3163100"/>
            <a:ext cx="882600" cy="704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1649050" y="3291175"/>
            <a:ext cx="79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Completed Orders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1603300" y="3901298"/>
            <a:ext cx="843900" cy="573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1649050" y="4056250"/>
            <a:ext cx="79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Delivery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231425" y="2579375"/>
            <a:ext cx="6747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C412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Customer</a:t>
            </a:r>
            <a:endParaRPr b="1" sz="800">
              <a:solidFill>
                <a:srgbClr val="CC412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3291350" y="2058075"/>
            <a:ext cx="6069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A61C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Cook</a:t>
            </a:r>
            <a:endParaRPr b="1" sz="800">
              <a:solidFill>
                <a:srgbClr val="A61C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3307250" y="3302450"/>
            <a:ext cx="6069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Driver</a:t>
            </a:r>
            <a:endParaRPr b="1" sz="800">
              <a:solidFill>
                <a:srgbClr val="134F5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81" name="Google Shape;181;p16"/>
          <p:cNvCxnSpPr>
            <a:stCxn id="173" idx="6"/>
            <a:endCxn id="166" idx="1"/>
          </p:cNvCxnSpPr>
          <p:nvPr/>
        </p:nvCxnSpPr>
        <p:spPr>
          <a:xfrm>
            <a:off x="2467275" y="2731010"/>
            <a:ext cx="808500" cy="399600"/>
          </a:xfrm>
          <a:prstGeom prst="straightConnector1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6"/>
          <p:cNvCxnSpPr>
            <a:stCxn id="166" idx="1"/>
            <a:endCxn id="177" idx="3"/>
          </p:cNvCxnSpPr>
          <p:nvPr/>
        </p:nvCxnSpPr>
        <p:spPr>
          <a:xfrm flipH="1">
            <a:off x="2440275" y="3130475"/>
            <a:ext cx="835500" cy="1087200"/>
          </a:xfrm>
          <a:prstGeom prst="straightConnector1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6"/>
          <p:cNvCxnSpPr>
            <a:stCxn id="165" idx="1"/>
            <a:endCxn id="162" idx="3"/>
          </p:cNvCxnSpPr>
          <p:nvPr/>
        </p:nvCxnSpPr>
        <p:spPr>
          <a:xfrm rot="10800000">
            <a:off x="2431875" y="1336487"/>
            <a:ext cx="843900" cy="4866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6"/>
          <p:cNvCxnSpPr>
            <a:stCxn id="165" idx="1"/>
            <a:endCxn id="169" idx="6"/>
          </p:cNvCxnSpPr>
          <p:nvPr/>
        </p:nvCxnSpPr>
        <p:spPr>
          <a:xfrm flipH="1">
            <a:off x="2466375" y="1823087"/>
            <a:ext cx="809400" cy="1860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6"/>
          <p:cNvCxnSpPr>
            <a:stCxn id="165" idx="1"/>
            <a:endCxn id="173" idx="6"/>
          </p:cNvCxnSpPr>
          <p:nvPr/>
        </p:nvCxnSpPr>
        <p:spPr>
          <a:xfrm flipH="1">
            <a:off x="2467275" y="1823087"/>
            <a:ext cx="808500" cy="9078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6" name="Google Shape;1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625" y="934375"/>
            <a:ext cx="4118320" cy="3444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6"/>
          <p:cNvCxnSpPr>
            <a:stCxn id="165" idx="1"/>
            <a:endCxn id="171" idx="6"/>
          </p:cNvCxnSpPr>
          <p:nvPr/>
        </p:nvCxnSpPr>
        <p:spPr>
          <a:xfrm flipH="1">
            <a:off x="2485875" y="1823087"/>
            <a:ext cx="789900" cy="16923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6"/>
          <p:cNvCxnSpPr>
            <a:stCxn id="166" idx="1"/>
            <a:endCxn id="171" idx="6"/>
          </p:cNvCxnSpPr>
          <p:nvPr/>
        </p:nvCxnSpPr>
        <p:spPr>
          <a:xfrm flipH="1">
            <a:off x="2485875" y="3130475"/>
            <a:ext cx="789900" cy="384900"/>
          </a:xfrm>
          <a:prstGeom prst="straightConnector1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6"/>
          <p:cNvCxnSpPr>
            <a:stCxn id="169" idx="6"/>
            <a:endCxn id="166" idx="1"/>
          </p:cNvCxnSpPr>
          <p:nvPr/>
        </p:nvCxnSpPr>
        <p:spPr>
          <a:xfrm>
            <a:off x="2466513" y="2009050"/>
            <a:ext cx="809400" cy="1121400"/>
          </a:xfrm>
          <a:prstGeom prst="straightConnector1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6"/>
          <p:cNvCxnSpPr>
            <a:stCxn id="164" idx="3"/>
            <a:endCxn id="174" idx="1"/>
          </p:cNvCxnSpPr>
          <p:nvPr/>
        </p:nvCxnSpPr>
        <p:spPr>
          <a:xfrm>
            <a:off x="814870" y="2389425"/>
            <a:ext cx="808500" cy="3417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UML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075" y="425200"/>
            <a:ext cx="4657674" cy="4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489650" y="367300"/>
            <a:ext cx="75057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53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b="1" lang="en" sz="1500">
                <a:latin typeface="Old Standard TT"/>
                <a:ea typeface="Old Standard TT"/>
                <a:cs typeface="Old Standard TT"/>
                <a:sym typeface="Old Standard TT"/>
              </a:rPr>
              <a:t>Activity Diagram</a:t>
            </a:r>
            <a:endParaRPr b="1"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2" name="Google Shape;2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525" y="686525"/>
            <a:ext cx="5123973" cy="414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787450" y="549875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Technology Used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787450" y="1854350"/>
            <a:ext cx="3709200" cy="17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Android Studio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Java 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XML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Google Firebase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Google Maps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9" name="Google Shape;2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925" y="1069650"/>
            <a:ext cx="2231075" cy="12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8338" y="2228600"/>
            <a:ext cx="2133594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999" y="1069651"/>
            <a:ext cx="2133600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0275" y="2721350"/>
            <a:ext cx="1797051" cy="10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800100" y="470725"/>
            <a:ext cx="75438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381" rtl="0" algn="l">
              <a:spcBef>
                <a:spcPts val="2433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Cloud Firestore Database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723225" y="3697125"/>
            <a:ext cx="75438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31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Cloud Firebase is a NoSQL database. The database stores and syncs data between all three users in real time. Each user type and order type has its own collection where their data is stored.</a:t>
            </a:r>
            <a:endParaRPr/>
          </a:p>
        </p:txBody>
      </p:sp>
      <p:pic>
        <p:nvPicPr>
          <p:cNvPr id="219" name="Google Shape;2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931613"/>
            <a:ext cx="7065576" cy="27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486125" y="3349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</a:t>
            </a:r>
            <a:endParaRPr/>
          </a:p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3203713" y="4512875"/>
            <a:ext cx="22245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https://youtu.be/b0HyVivwyVg</a:t>
            </a:r>
            <a:endParaRPr/>
          </a:p>
        </p:txBody>
      </p:sp>
      <p:pic>
        <p:nvPicPr>
          <p:cNvPr id="226" name="Google Shape;226;p21" title="Home Food Delivery App Dem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5075" y="771075"/>
            <a:ext cx="4801800" cy="36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85200C"/>
      </a:lt1>
      <a:dk2>
        <a:srgbClr val="1C2E36"/>
      </a:dk2>
      <a:lt2>
        <a:srgbClr val="85200C"/>
      </a:lt2>
      <a:accent1>
        <a:srgbClr val="5B0F00"/>
      </a:accent1>
      <a:accent2>
        <a:srgbClr val="D9563F"/>
      </a:accent2>
      <a:accent3>
        <a:srgbClr val="000000"/>
      </a:accent3>
      <a:accent4>
        <a:srgbClr val="14F597"/>
      </a:accent4>
      <a:accent5>
        <a:srgbClr val="660000"/>
      </a:accent5>
      <a:accent6>
        <a:srgbClr val="85200C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