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6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8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06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BBAE-1319-475A-9644-3D835A16B1D0}" type="datetimeFigureOut">
              <a:rPr lang="en-AE" smtClean="0"/>
              <a:t>29/08/2025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C6A13D-09EA-4D61-BC04-E37B79CE7A26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2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1CBC-472C-A8FC-46D4-D060BF13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967167"/>
            <a:ext cx="38785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Top 5 ai coding tools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D0E47F-36A3-20C6-FA46-C5069870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52808"/>
              </p:ext>
            </p:extLst>
          </p:nvPr>
        </p:nvGraphicFramePr>
        <p:xfrm>
          <a:off x="805058" y="887372"/>
          <a:ext cx="5774286" cy="44980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65311">
                  <a:extLst>
                    <a:ext uri="{9D8B030D-6E8A-4147-A177-3AD203B41FA5}">
                      <a16:colId xmlns:a16="http://schemas.microsoft.com/office/drawing/2014/main" val="3054510076"/>
                    </a:ext>
                  </a:extLst>
                </a:gridCol>
                <a:gridCol w="2073432">
                  <a:extLst>
                    <a:ext uri="{9D8B030D-6E8A-4147-A177-3AD203B41FA5}">
                      <a16:colId xmlns:a16="http://schemas.microsoft.com/office/drawing/2014/main" val="3782184846"/>
                    </a:ext>
                  </a:extLst>
                </a:gridCol>
                <a:gridCol w="1935543">
                  <a:extLst>
                    <a:ext uri="{9D8B030D-6E8A-4147-A177-3AD203B41FA5}">
                      <a16:colId xmlns:a16="http://schemas.microsoft.com/office/drawing/2014/main" val="3524999064"/>
                    </a:ext>
                  </a:extLst>
                </a:gridCol>
              </a:tblGrid>
              <a:tr h="511019">
                <a:tc>
                  <a:txBody>
                    <a:bodyPr/>
                    <a:lstStyle/>
                    <a:p>
                      <a:r>
                        <a:rPr lang="en-US" sz="15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  <a:endParaRPr lang="en-AE" sz="1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26351" marR="126351" marT="126351" marB="1263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all" spc="150">
                          <a:solidFill>
                            <a:schemeClr val="lt1"/>
                          </a:solidFill>
                        </a:rPr>
                        <a:t>Pros</a:t>
                      </a:r>
                      <a:endParaRPr lang="en-AE" sz="1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26351" marR="126351" marT="126351" marB="1263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all" spc="150" dirty="0">
                          <a:solidFill>
                            <a:schemeClr val="lt1"/>
                          </a:solidFill>
                        </a:rPr>
                        <a:t>Cons</a:t>
                      </a:r>
                      <a:endParaRPr lang="en-AE" sz="15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26351" marR="126351" marT="126351" marB="1263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86609"/>
                  </a:ext>
                </a:extLst>
              </a:tr>
              <a:tr h="833916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Claude 3.5 sonnet</a:t>
                      </a: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Excellent accuracy 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Can be inconsistent; needs precise prompt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66194"/>
                  </a:ext>
                </a:extLst>
              </a:tr>
              <a:tr h="651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Gpt-4o</a:t>
                      </a: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Very fast, easy to use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Can generate unnecessary code 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80291"/>
                  </a:ext>
                </a:extLst>
              </a:tr>
              <a:tr h="833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DeepSeek-Coder-V2</a:t>
                      </a:r>
                    </a:p>
                    <a:p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Top-tier open source performance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High computational resource requirements</a:t>
                      </a:r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22593"/>
                  </a:ext>
                </a:extLst>
              </a:tr>
              <a:tr h="833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Qwen2.5-Coder</a:t>
                      </a:r>
                    </a:p>
                    <a:p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Strong open-source alternative to gpt-4o</a:t>
                      </a:r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Lacks polished Ui and commercial support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22409"/>
                  </a:ext>
                </a:extLst>
              </a:tr>
              <a:tr h="833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Gemini 2.5 Flash Pro</a:t>
                      </a:r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A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Extremely fast &amp; cost effective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Not designed for highly complex reasoning tasks</a:t>
                      </a:r>
                      <a:endParaRPr lang="en-A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6351" marR="126351" marT="126351" marB="126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4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0D2A-D9C2-6B01-08E1-69BC79AE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Solver algorithms and their </a:t>
            </a:r>
            <a:r>
              <a:rPr lang="en-US" dirty="0" err="1"/>
              <a:t>speciality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D60575-155E-335E-3FE1-A95F2A444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53619"/>
              </p:ext>
            </p:extLst>
          </p:nvPr>
        </p:nvGraphicFramePr>
        <p:xfrm>
          <a:off x="1504183" y="2340435"/>
          <a:ext cx="9497960" cy="3324495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2250619">
                  <a:extLst>
                    <a:ext uri="{9D8B030D-6E8A-4147-A177-3AD203B41FA5}">
                      <a16:colId xmlns:a16="http://schemas.microsoft.com/office/drawing/2014/main" val="2571947312"/>
                    </a:ext>
                  </a:extLst>
                </a:gridCol>
                <a:gridCol w="2538770">
                  <a:extLst>
                    <a:ext uri="{9D8B030D-6E8A-4147-A177-3AD203B41FA5}">
                      <a16:colId xmlns:a16="http://schemas.microsoft.com/office/drawing/2014/main" val="798033123"/>
                    </a:ext>
                  </a:extLst>
                </a:gridCol>
                <a:gridCol w="2367864">
                  <a:extLst>
                    <a:ext uri="{9D8B030D-6E8A-4147-A177-3AD203B41FA5}">
                      <a16:colId xmlns:a16="http://schemas.microsoft.com/office/drawing/2014/main" val="3206573305"/>
                    </a:ext>
                  </a:extLst>
                </a:gridCol>
                <a:gridCol w="2340707">
                  <a:extLst>
                    <a:ext uri="{9D8B030D-6E8A-4147-A177-3AD203B41FA5}">
                      <a16:colId xmlns:a16="http://schemas.microsoft.com/office/drawing/2014/main" val="3986486674"/>
                    </a:ext>
                  </a:extLst>
                </a:gridCol>
              </a:tblGrid>
              <a:tr h="4055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rgbClr val="FFFFFF"/>
                          </a:solidFill>
                        </a:rPr>
                        <a:t>Solver Name</a:t>
                      </a:r>
                    </a:p>
                  </a:txBody>
                  <a:tcPr marL="167116" marR="100270" marT="100270" marB="100270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rgbClr val="FFFFFF"/>
                          </a:solidFill>
                        </a:rPr>
                        <a:t>How it works </a:t>
                      </a:r>
                    </a:p>
                  </a:txBody>
                  <a:tcPr marL="167116" marR="100270" marT="100270" marB="10027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rgbClr val="FFFFFF"/>
                          </a:solidFill>
                        </a:rPr>
                        <a:t>Best for</a:t>
                      </a:r>
                    </a:p>
                  </a:txBody>
                  <a:tcPr marL="167116" marR="100270" marT="100270" marB="10027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none" spc="0">
                          <a:solidFill>
                            <a:srgbClr val="FFFFFF"/>
                          </a:solidFill>
                        </a:rPr>
                        <a:t>Free C# Library</a:t>
                      </a:r>
                    </a:p>
                  </a:txBody>
                  <a:tcPr marL="167116" marR="100270" marT="100270" marB="10027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6627"/>
                  </a:ext>
                </a:extLst>
              </a:tr>
              <a:tr h="5837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Simplex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Moves along corners of the shape until best answer found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Sharing money, jobs, transport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HiGHS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582435"/>
                  </a:ext>
                </a:extLst>
              </a:tr>
              <a:tr h="5837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Interior-Point</a:t>
                      </a:r>
                    </a:p>
                  </a:txBody>
                  <a:tcPr marL="167116" marR="100270" marT="100270" marB="10027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Starts inside and walks through middle to best answer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Big problems with many rules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HiGHS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83709"/>
                  </a:ext>
                </a:extLst>
              </a:tr>
              <a:tr h="5837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Branch-and-Cut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Splits into smaller parts, cuts bad ones, keeps good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Scheduling, truck routes, planning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HiGHS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81858"/>
                  </a:ext>
                </a:extLst>
              </a:tr>
              <a:tr h="5837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IPOPT</a:t>
                      </a:r>
                    </a:p>
                  </a:txBody>
                  <a:tcPr marL="167116" marR="100270" marT="100270" marB="10027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Tries many curves inside until best answer found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Engineering, robots, complex math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IPOPT (open, C# harder)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54624"/>
                  </a:ext>
                </a:extLst>
              </a:tr>
              <a:tr h="5837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Genetic (GA)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Tries many random answers, keeps best, repeats (evolution)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Design, tuning, games, robot paths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GeneticSharp, HeuristicLab</a:t>
                      </a:r>
                    </a:p>
                  </a:txBody>
                  <a:tcPr marL="167116" marR="100270" marT="100270" marB="10027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040A-CE76-694F-E975-25C3A3B5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ACF9-EE3C-6F19-809A-AB1AE75F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Cursor performs well, particularly with the premium plan.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Tabnine</a:t>
            </a:r>
            <a:r>
              <a:rPr lang="en-US" dirty="0"/>
              <a:t>, in my experience, has limited effectiveness; it is mainly useful for addressing minor bug fixes in languages such as Java and TypeScript.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frontend development, </a:t>
            </a:r>
            <a:r>
              <a:rPr lang="en-US" dirty="0" err="1"/>
              <a:t>Bolt.new</a:t>
            </a:r>
            <a:r>
              <a:rPr lang="en-US" dirty="0"/>
              <a:t> offers strong capabilities, although I </a:t>
            </a:r>
            <a:r>
              <a:rPr lang="en-US" dirty="0" err="1"/>
              <a:t>wouldnt</a:t>
            </a:r>
            <a:r>
              <a:rPr lang="en-US" dirty="0"/>
              <a:t> recommended it for backend programming.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GitHub Copilot is also a solid option, but it only uses existing AI models available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a free solution, Google AI Studio stands out as an excellent choice for coding, especially with Gemini 2.5 Flash.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Overall, ChatGPT demonstrates the most balanced and efficient coding assistance </a:t>
            </a:r>
            <a:r>
              <a:rPr lang="en-US"/>
              <a:t>when compared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29394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299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Top 5 ai coding tools</vt:lpstr>
      <vt:lpstr>Solver algorithms and their speciality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Abdul Wasay Abid</dc:creator>
  <cp:lastModifiedBy>Muhammad Abdul Wasay Abid</cp:lastModifiedBy>
  <cp:revision>5</cp:revision>
  <dcterms:created xsi:type="dcterms:W3CDTF">2025-08-29T06:09:59Z</dcterms:created>
  <dcterms:modified xsi:type="dcterms:W3CDTF">2025-08-29T06:26:42Z</dcterms:modified>
</cp:coreProperties>
</file>