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10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24575,'32'-1'0,"60"-12"0,-59 8 0,57-4 0,347 10-1365,-413-1-5461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11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24575,'412'0'0,"-391"1"0,-1 1 0,37 9 0,-35-7 0,0 0 0,27 1 0,169-5-1365,-195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12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24575,'0'1'0,"0"0"0,0 0 0,1 0 0,-1-1 0,1 1 0,-1 0 0,0 0 0,1 0 0,0 0 0,-1 0 0,1-1 0,0 1 0,-1 0 0,1-1 0,0 1 0,-1 0 0,1-1 0,0 1 0,0-1 0,0 1 0,0-1 0,0 1 0,0-1 0,0 0 0,0 0 0,1 1 0,30 5 0,-29-6 0,78 6 0,104-7 0,-66-1 0,262 2-1365,-357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24575,'984'0'-1365,"-961"0"-5461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18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24575,'32'-1'0,"60"-12"0,-59 7 0,57-2 0,-4 6 0,156 6 0,-154 16-1365,-68-16-5461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20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24575,'87'-2'0,"100"4"0,-24 24-1365,-140-25-5461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0:17:21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24575,'548'0'-1365,"-525"0"-5461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932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92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864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6960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5908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324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532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858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995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02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64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91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95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023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06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342DB-DAF7-4D6A-81A2-A1473726D0F2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53E562-D2FD-48D7-AAC6-5033FCF9E1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6393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46DA-FBBD-08F3-F95D-977E90EDA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Dubai Faq Agent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42B8C-0D19-F19C-F770-D75A1429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using Lang graph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943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1186829A-7669-BC44-D7B9-B57D33F8697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43349" y="2700866"/>
            <a:ext cx="4014019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dirty="0"/>
              <a:t>Workflow</a:t>
            </a:r>
            <a:br>
              <a:rPr lang="en-US" sz="4000" b="1" dirty="0"/>
            </a:br>
            <a:r>
              <a:rPr lang="en-US" sz="4000" b="1" dirty="0" err="1"/>
              <a:t>gRAPh</a:t>
            </a:r>
            <a:endParaRPr lang="en-AE" sz="4000" b="1" dirty="0"/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5C11A636-9D33-B105-4B31-EACE3ACD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86" y="609600"/>
            <a:ext cx="3942080" cy="5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C2BA9-2AAF-48CF-F49F-3CEFA73BDDA6}"/>
              </a:ext>
            </a:extLst>
          </p:cNvPr>
          <p:cNvSpPr txBox="1"/>
          <p:nvPr/>
        </p:nvSpPr>
        <p:spPr>
          <a:xfrm>
            <a:off x="6990735" y="865238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asks question</a:t>
            </a:r>
            <a:endParaRPr lang="en-A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FDD6-97C2-CCEF-3009-923BD78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862" y="169590"/>
            <a:ext cx="9274275" cy="671984"/>
          </a:xfrm>
        </p:spPr>
        <p:txBody>
          <a:bodyPr>
            <a:normAutofit/>
          </a:bodyPr>
          <a:lstStyle/>
          <a:p>
            <a:r>
              <a:rPr lang="en-US" b="1" dirty="0"/>
              <a:t>Defining of nodes and edges</a:t>
            </a:r>
            <a:endParaRPr lang="en-AE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0DB29EE-5FCA-27F7-E26E-45356666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8" y="905114"/>
            <a:ext cx="7787148" cy="576305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D7799A-7EF4-88C3-B59C-838877F49FEF}"/>
                  </a:ext>
                </a:extLst>
              </p14:cNvPr>
              <p14:cNvContentPartPr/>
              <p14:nvPr/>
            </p14:nvContentPartPr>
            <p14:xfrm>
              <a:off x="2467730" y="2644428"/>
              <a:ext cx="25524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D7799A-7EF4-88C3-B59C-838877F49F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9730" y="2626428"/>
                <a:ext cx="290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F182DB-77E8-047F-B7C6-6122C27E6C03}"/>
                  </a:ext>
                </a:extLst>
              </p14:cNvPr>
              <p14:cNvContentPartPr/>
              <p14:nvPr/>
            </p14:nvContentPartPr>
            <p14:xfrm>
              <a:off x="2408690" y="2811828"/>
              <a:ext cx="30420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F182DB-77E8-047F-B7C6-6122C27E6C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0690" y="2794188"/>
                <a:ext cx="339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DF7F5F-158A-050B-FFD2-63FB5A8CE779}"/>
                  </a:ext>
                </a:extLst>
              </p14:cNvPr>
              <p14:cNvContentPartPr/>
              <p14:nvPr/>
            </p14:nvContentPartPr>
            <p14:xfrm>
              <a:off x="2359370" y="2949348"/>
              <a:ext cx="30420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DF7F5F-158A-050B-FFD2-63FB5A8CE7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1730" y="2931708"/>
                <a:ext cx="339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96276A-A428-BCA5-4EBB-108EA48C0EEC}"/>
                  </a:ext>
                </a:extLst>
              </p14:cNvPr>
              <p14:cNvContentPartPr/>
              <p14:nvPr/>
            </p14:nvContentPartPr>
            <p14:xfrm>
              <a:off x="2379530" y="3627948"/>
              <a:ext cx="3628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96276A-A428-BCA5-4EBB-108EA48C0E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1530" y="3610308"/>
                <a:ext cx="39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B20847-7377-2562-89A3-B2DCFD5F69C9}"/>
                  </a:ext>
                </a:extLst>
              </p14:cNvPr>
              <p14:cNvContentPartPr/>
              <p14:nvPr/>
            </p14:nvContentPartPr>
            <p14:xfrm>
              <a:off x="2526770" y="4118628"/>
              <a:ext cx="24624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B20847-7377-2562-89A3-B2DCFD5F69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8770" y="4100628"/>
                <a:ext cx="281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19C385-98DD-D542-7A21-ECE50CFDB252}"/>
                  </a:ext>
                </a:extLst>
              </p14:cNvPr>
              <p14:cNvContentPartPr/>
              <p14:nvPr/>
            </p14:nvContentPartPr>
            <p14:xfrm>
              <a:off x="2546570" y="5780748"/>
              <a:ext cx="16632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19C385-98DD-D542-7A21-ECE50CFDB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8930" y="5762748"/>
                <a:ext cx="2019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22C0DB-B9D8-DB2A-6C3C-0EE7F9C30B2D}"/>
                  </a:ext>
                </a:extLst>
              </p14:cNvPr>
              <p14:cNvContentPartPr/>
              <p14:nvPr/>
            </p14:nvContentPartPr>
            <p14:xfrm>
              <a:off x="2536490" y="6007188"/>
              <a:ext cx="2059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22C0DB-B9D8-DB2A-6C3C-0EE7F9C30B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8490" y="5989548"/>
                <a:ext cx="2415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7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4FA8-887B-1FB6-5E3A-D8788961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23" y="2700866"/>
            <a:ext cx="10131425" cy="1456267"/>
          </a:xfrm>
        </p:spPr>
        <p:txBody>
          <a:bodyPr>
            <a:normAutofit/>
          </a:bodyPr>
          <a:lstStyle/>
          <a:p>
            <a:r>
              <a:rPr lang="en-US" sz="6600" b="1" dirty="0"/>
              <a:t>Program execution</a:t>
            </a:r>
            <a:endParaRPr lang="en-AE" sz="6600" b="1" dirty="0"/>
          </a:p>
        </p:txBody>
      </p:sp>
    </p:spTree>
    <p:extLst>
      <p:ext uri="{BB962C8B-B14F-4D97-AF65-F5344CB8AC3E}">
        <p14:creationId xmlns:p14="http://schemas.microsoft.com/office/powerpoint/2010/main" val="425282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A351-302A-F5B2-EC74-1E87C202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712109" cy="1456267"/>
          </a:xfrm>
        </p:spPr>
        <p:txBody>
          <a:bodyPr>
            <a:normAutofit/>
          </a:bodyPr>
          <a:lstStyle/>
          <a:p>
            <a:r>
              <a:rPr lang="en-US" sz="4000" b="1" dirty="0"/>
              <a:t>Step 1:</a:t>
            </a:r>
            <a:endParaRPr lang="en-A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7226-B2C0-6EA6-47BE-8F483569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23386" cy="3649133"/>
          </a:xfrm>
        </p:spPr>
        <p:txBody>
          <a:bodyPr/>
          <a:lstStyle/>
          <a:p>
            <a:r>
              <a:rPr lang="en-US" dirty="0"/>
              <a:t>CVS file is read which contains </a:t>
            </a:r>
            <a:r>
              <a:rPr lang="en-US"/>
              <a:t>top 50 </a:t>
            </a:r>
            <a:r>
              <a:rPr lang="en-US" dirty="0"/>
              <a:t>Dubai FAQ's</a:t>
            </a:r>
            <a:endParaRPr lang="en-AE" dirty="0"/>
          </a:p>
          <a:p>
            <a:r>
              <a:rPr lang="en-US" dirty="0"/>
              <a:t>Embeddings are made</a:t>
            </a:r>
          </a:p>
          <a:p>
            <a:r>
              <a:rPr lang="en-US" dirty="0"/>
              <a:t>Stored into pinecone DB</a:t>
            </a:r>
          </a:p>
          <a:p>
            <a:endParaRPr lang="en-US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408A46F-4090-7DAD-B290-3DF481EB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8"/>
          <a:stretch>
            <a:fillRect/>
          </a:stretch>
        </p:blipFill>
        <p:spPr>
          <a:xfrm>
            <a:off x="6469627" y="16694"/>
            <a:ext cx="5722373" cy="68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5A50-F2BC-692F-E770-CDA5FC1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0" y="17910"/>
            <a:ext cx="2942303" cy="7275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Greeting page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A1BA-3AD7-28B9-3748-480993E9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13A413-9EEA-DC02-3370-32F2E5EF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5497"/>
            <a:ext cx="12192000" cy="61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615-9C7B-5CFF-6E55-9360DC3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116710"/>
            <a:ext cx="10131425" cy="1456267"/>
          </a:xfrm>
        </p:spPr>
        <p:txBody>
          <a:bodyPr/>
          <a:lstStyle/>
          <a:p>
            <a:r>
              <a:rPr lang="en-US" dirty="0"/>
              <a:t>User ask’s a question:</a:t>
            </a:r>
            <a:endParaRPr lang="en-AE" dirty="0"/>
          </a:p>
        </p:txBody>
      </p:sp>
      <p:pic>
        <p:nvPicPr>
          <p:cNvPr id="7" name="Picture 6" descr="A black and white line&#10;&#10;AI-generated content may be incorrect.">
            <a:extLst>
              <a:ext uri="{FF2B5EF4-FFF2-40B4-BE49-F238E27FC236}">
                <a16:creationId xmlns:a16="http://schemas.microsoft.com/office/drawing/2014/main" id="{C120A6D0-04CD-E690-BD45-68084718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65"/>
          <a:stretch>
            <a:fillRect/>
          </a:stretch>
        </p:blipFill>
        <p:spPr>
          <a:xfrm>
            <a:off x="1803997" y="1494319"/>
            <a:ext cx="8175745" cy="4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1CDB-0EF1-2123-1169-13094CF8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18" y="-12820"/>
            <a:ext cx="5459360" cy="1456267"/>
          </a:xfrm>
        </p:spPr>
        <p:txBody>
          <a:bodyPr/>
          <a:lstStyle/>
          <a:p>
            <a:r>
              <a:rPr lang="en-US" dirty="0"/>
              <a:t>Model’s output</a:t>
            </a:r>
            <a:endParaRPr lang="en-A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B2C3D3-BFED-B1FE-4772-A1840AA20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" y="1246802"/>
            <a:ext cx="11999736" cy="5227740"/>
          </a:xfrm>
        </p:spPr>
      </p:pic>
    </p:spTree>
    <p:extLst>
      <p:ext uri="{BB962C8B-B14F-4D97-AF65-F5344CB8AC3E}">
        <p14:creationId xmlns:p14="http://schemas.microsoft.com/office/powerpoint/2010/main" val="275953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604-380A-B1D3-D336-091B7775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Retrieved Output</a:t>
            </a:r>
            <a:endParaRPr lang="en-A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778C6C-4236-FDC8-2AB8-6FC081F1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2" y="1848209"/>
            <a:ext cx="9910204" cy="4606023"/>
          </a:xfrm>
        </p:spPr>
      </p:pic>
    </p:spTree>
    <p:extLst>
      <p:ext uri="{BB962C8B-B14F-4D97-AF65-F5344CB8AC3E}">
        <p14:creationId xmlns:p14="http://schemas.microsoft.com/office/powerpoint/2010/main" val="143634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</TotalTime>
  <Words>51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Dubai Faq Agent</vt:lpstr>
      <vt:lpstr>Workflow gRAPh</vt:lpstr>
      <vt:lpstr>Defining of nodes and edges</vt:lpstr>
      <vt:lpstr>Program execution</vt:lpstr>
      <vt:lpstr>Step 1:</vt:lpstr>
      <vt:lpstr>Greeting page</vt:lpstr>
      <vt:lpstr>User ask’s a question:</vt:lpstr>
      <vt:lpstr>Model’s output</vt:lpstr>
      <vt:lpstr>Retrieved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Abdul Wasay Abid</dc:creator>
  <cp:lastModifiedBy>Muhammad Abdul Wasay Abid</cp:lastModifiedBy>
  <cp:revision>10</cp:revision>
  <dcterms:created xsi:type="dcterms:W3CDTF">2025-08-25T23:55:20Z</dcterms:created>
  <dcterms:modified xsi:type="dcterms:W3CDTF">2025-08-29T06:32:51Z</dcterms:modified>
</cp:coreProperties>
</file>