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99d27d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999d27d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99d27d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99d27d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99d27db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999d27db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99d27db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999d27db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99d27db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999d27db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99d27db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99d27db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99d27db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99d27db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99d27db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99d27db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99d27db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99d27db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99d27db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99d27db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999d27db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999d27db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99d27db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99d27db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99d27db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99d27db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99d27db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99d27db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99d27db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99d27db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99d27db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99d27db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99d27db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99d27db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487P Project Report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Schmid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2: Join with Varying Selectivity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CloudSQL maintains a very close to linear relationship with selectivity to 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BigQuery more uneven, but seems to smooth out to a flatter curve as the selectivity increases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seem to match expectations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3: Aggregate Operation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311575" y="1505700"/>
            <a:ext cx="85206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performance with each system scale when using an aggregate operator?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Query to be used: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11725" y="2351100"/>
            <a:ext cx="2586900" cy="21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 AVG(unique2)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FROM A;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614825" y="2351100"/>
            <a:ext cx="62175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Tables A will have a cardinality varying from 50K to 50M like Benchmark 1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Like the previous benchmarks, I expect BigQuery to have a relatively smaller increase in execution time compared to Cloud SQL for larger aggregations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3: Aggregate Operation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24900"/>
            <a:ext cx="3684174" cy="227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364313" y="1396200"/>
            <a:ext cx="3579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2546700" y="4312850"/>
            <a:ext cx="4050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 is the cardinality of A in the query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571988" y="1396200"/>
            <a:ext cx="3579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CloudSQL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875" y="1848625"/>
            <a:ext cx="3607440" cy="22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3: Aggregate Operation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CloudSQL had a dramatic increase in execution time as N grew larger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contrast, BigQuery scaled extremely well with N (potentially even better than linearly, although it’s hard to tell just from looking at the graph)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results again matched the expected outcome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4: Selectivity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2" type="body"/>
          </p:nvPr>
        </p:nvSpPr>
        <p:spPr>
          <a:xfrm>
            <a:off x="311575" y="1505700"/>
            <a:ext cx="85206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varying selectivity impact the performance of a select operation?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Query to be used: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311725" y="2351100"/>
            <a:ext cx="2586900" cy="21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 *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FROM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WHERE (unique1 &lt; X);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2828425" y="2351100"/>
            <a:ext cx="60039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A will have a cardinality of 1M for every run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 will be either 5K, 10K, 50K to represent selectivities of .5%, 1%, 5%, 10%, and 25% respectively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 again anticipate BigQuery to have a flatter performance curve than Cloud SQL, as it is should theoretically scale to larger selectivities with more ease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4: Selectivity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38" y="1902075"/>
            <a:ext cx="3985974" cy="24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364313" y="1396200"/>
            <a:ext cx="3579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4571988" y="1396200"/>
            <a:ext cx="3579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CloudSQL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119" y="1939025"/>
            <a:ext cx="3866505" cy="239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4: Selectivity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idx="2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Benchmark 2, CloudSQL has an almost linear performance curve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BigQuery, also as in Benchmark 2, has a curve that flattens out as the selectivity increases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BigQuery demonstrates again that it can work with large amounts of tuples quicker than a traditional DB, and the results of the benchmark are as expected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3" name="Google Shape;183;p29"/>
          <p:cNvSpPr txBox="1"/>
          <p:nvPr>
            <p:ph idx="2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BigQuery seemed to handle the larger relations with much more ease than CloudSQL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every benchmark (sans the first which can’t really be used for any analysis), BigQuery had a performance curve that seemed to indicate more flattening out than CloudSQL, which either had a linear relationship or worse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BigQuery also started to have a magnitudinal performance advantage over CloudSQL once the number of tuples being worked with got very high (but this wasn’t really the point of these benchmarks)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89" name="Google Shape;189;p30"/>
          <p:cNvSpPr txBox="1"/>
          <p:nvPr>
            <p:ph idx="2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learned a ton about navigating the Google Cloud Platform, as well as importing/exporting data between local and cloud systems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learned the degree to which larger datasets can really become burdensome to performance (especially importing data into CloudSQL…)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learned that while a product may indeed be better suited for larger amounts of data, it still may be absolutely trounced by a more traditional DB if you aren’t actually working with large amounts of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Platform - BigQuery &amp; CloudSQL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Why GCP?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Cloud systems becoming only more ubiquitous, and I had no experience with any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BigQuery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 levels of parallelization / decentralization when working with the data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Specifically marketed for use with large datasets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CloudSQL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Postgres running on a VM essentially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 Goals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looking at performance magnitude differences, but how performance decreases as the size of the data being operated on increases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much of an impact does selectivity have on performance when other variables remain static?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BigQuery actually better suited for large data tasks than a traditional solution?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 Basics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tables follow Wisconsin Benchmark schema</a:t>
            </a:r>
            <a:r>
              <a:rPr lang="en" sz="1800"/>
              <a:t>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indexes (BigQuery doesn’t support them)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7 execution time measurements for each specification, discard the longest and shortest measurements, and average the remaining measurements to get an average execution time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1: Multi-Way Joins</a:t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311575" y="1505700"/>
            <a:ext cx="85206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ow will a non-trivial JOIN query scale with table size?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plan to use the JoinCselASelB query from the paper, which 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11725" y="2351100"/>
            <a:ext cx="2471700" cy="21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 *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FROM A, B, C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WHERE (A.unique = B.unique)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(B.unique = C.unique)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(A.unique &lt; X);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828425" y="2351100"/>
            <a:ext cx="60039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Tables A and B will have cardinalities of 50K 500K, 5M, and 50M for each specification of this test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C will be 10 times smaller than A and B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 is the cardinality of A divided by 10, so as to provide a selectivity of 10% on the first join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 anticipate BigQuery will have a more linear increase in execution time compared to Cloud SQL, as it is designed to be used on larger datasets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1: Multi-Way Joins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8" y="1822063"/>
            <a:ext cx="3869475" cy="23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20725" y="1342875"/>
            <a:ext cx="3831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546700" y="4206475"/>
            <a:ext cx="4050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 is the cardinality of A/B in the query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650" y="1830300"/>
            <a:ext cx="3842880" cy="23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4527000" y="1342875"/>
            <a:ext cx="3831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CloudSQL (encountered errors for N &gt; 500K)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1: Multi-Way Joins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CloudSQL couldn’t even execute the query to completion, so at least out of the box, BigQuery is clearly better suited for large multi-way joins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errors were specifically about reaching the maximum temporary file size in postgres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errors could be potentially corrected, may be able to draw more meaningful conclusions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it stands, can’t say much of anything with confidence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2: Join with Varying Selectivity</a:t>
            </a:r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311575" y="1505700"/>
            <a:ext cx="85206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join performance be impacted by selectivity of the join?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Query to be used: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11725" y="2351100"/>
            <a:ext cx="2586900" cy="21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 *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FROM A, B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WHERE (A.unique2 = B.unique2);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828425" y="2351100"/>
            <a:ext cx="60039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Tables A will have a cardinality of 1M for every run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B will be either 5K, 10K, 50K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represent selectivities of .5%, 1%, 5%, 10%, and 25% respectively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 again anticipate BigQuery to have a flatter performance curve than Cloud SQL, as it is should theoretically scale to larger selectivities with more ease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2: Join with Varying Selectivity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24900"/>
            <a:ext cx="4096251" cy="25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825" y="1860025"/>
            <a:ext cx="3982500" cy="24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658025" y="1396200"/>
            <a:ext cx="3579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5051575" y="1396200"/>
            <a:ext cx="3579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CloudSQL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