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5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6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7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8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9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0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1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2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3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4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2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44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6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14.sv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ata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12" Type="http://schemas.openxmlformats.org/officeDocument/2006/relationships/image" Target="../media/image80.sv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26.svg"/><Relationship Id="rId11" Type="http://schemas.openxmlformats.org/officeDocument/2006/relationships/image" Target="../media/image7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0.svg"/><Relationship Id="rId9" Type="http://schemas.openxmlformats.org/officeDocument/2006/relationships/image" Target="../media/image13.png"/></Relationships>
</file>

<file path=ppt/diagrams/_rels/data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4.svg"/></Relationships>
</file>

<file path=ppt/diagrams/_rels/data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9.png"/><Relationship Id="rId7" Type="http://schemas.openxmlformats.org/officeDocument/2006/relationships/image" Target="../media/image23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7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2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44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6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14.sv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rawing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12" Type="http://schemas.openxmlformats.org/officeDocument/2006/relationships/image" Target="../media/image80.sv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26.svg"/><Relationship Id="rId11" Type="http://schemas.openxmlformats.org/officeDocument/2006/relationships/image" Target="../media/image7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0.svg"/><Relationship Id="rId9" Type="http://schemas.openxmlformats.org/officeDocument/2006/relationships/image" Target="../media/image13.png"/></Relationships>
</file>

<file path=ppt/diagrams/_rels/drawing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4.svg"/></Relationships>
</file>

<file path=ppt/diagrams/_rels/drawing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9.png"/><Relationship Id="rId7" Type="http://schemas.openxmlformats.org/officeDocument/2006/relationships/image" Target="../media/image23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7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D3E27-74E9-4627-AD09-3FF18E002D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7B5F6BF-16B5-4676-969B-40485C3CC9A4}">
      <dgm:prSet/>
      <dgm:spPr/>
      <dgm:t>
        <a:bodyPr/>
        <a:lstStyle/>
        <a:p>
          <a:r>
            <a:rPr lang="en-US"/>
            <a:t>Booking friction and paper-based workflows</a:t>
          </a:r>
        </a:p>
      </dgm:t>
    </dgm:pt>
    <dgm:pt modelId="{80F6E082-6AAE-4ED8-B930-DE6093B40BE4}" type="parTrans" cxnId="{0C9AADB4-46EA-49F1-A3A7-CD6F2AEAB2E1}">
      <dgm:prSet/>
      <dgm:spPr/>
      <dgm:t>
        <a:bodyPr/>
        <a:lstStyle/>
        <a:p>
          <a:endParaRPr lang="en-US"/>
        </a:p>
      </dgm:t>
    </dgm:pt>
    <dgm:pt modelId="{77AB4BE4-A174-4214-9100-09181AB5BF90}" type="sibTrans" cxnId="{0C9AADB4-46EA-49F1-A3A7-CD6F2AEAB2E1}">
      <dgm:prSet/>
      <dgm:spPr/>
      <dgm:t>
        <a:bodyPr/>
        <a:lstStyle/>
        <a:p>
          <a:endParaRPr lang="en-US"/>
        </a:p>
      </dgm:t>
    </dgm:pt>
    <dgm:pt modelId="{6AB905B0-B17E-4118-AE02-304BE18DA418}">
      <dgm:prSet/>
      <dgm:spPr/>
      <dgm:t>
        <a:bodyPr/>
        <a:lstStyle/>
        <a:p>
          <a:r>
            <a:rPr lang="en-US"/>
            <a:t>Patients need clear follow-ups and access to records</a:t>
          </a:r>
        </a:p>
      </dgm:t>
    </dgm:pt>
    <dgm:pt modelId="{FBDBEABE-2687-4FF2-8BA4-33323298E112}" type="parTrans" cxnId="{B0A501F5-C644-4A25-8D72-1EE104E55C47}">
      <dgm:prSet/>
      <dgm:spPr/>
      <dgm:t>
        <a:bodyPr/>
        <a:lstStyle/>
        <a:p>
          <a:endParaRPr lang="en-US"/>
        </a:p>
      </dgm:t>
    </dgm:pt>
    <dgm:pt modelId="{92A9A13D-6AAF-452C-804B-C4E8D10DCA3D}" type="sibTrans" cxnId="{B0A501F5-C644-4A25-8D72-1EE104E55C47}">
      <dgm:prSet/>
      <dgm:spPr/>
      <dgm:t>
        <a:bodyPr/>
        <a:lstStyle/>
        <a:p>
          <a:endParaRPr lang="en-US"/>
        </a:p>
      </dgm:t>
    </dgm:pt>
    <dgm:pt modelId="{14AAE60B-9F28-49D3-850C-37B040F1065F}">
      <dgm:prSet/>
      <dgm:spPr/>
      <dgm:t>
        <a:bodyPr/>
        <a:lstStyle/>
        <a:p>
          <a:r>
            <a:rPr lang="en-US"/>
            <a:t>Goals: fast booking, secure records, digital Rx, clear communication</a:t>
          </a:r>
        </a:p>
      </dgm:t>
    </dgm:pt>
    <dgm:pt modelId="{2DAAE1BA-882C-4EB8-AC77-ACE061FDACD0}" type="parTrans" cxnId="{1D3FBCD4-5988-4535-A239-C4C3AB5E82BB}">
      <dgm:prSet/>
      <dgm:spPr/>
      <dgm:t>
        <a:bodyPr/>
        <a:lstStyle/>
        <a:p>
          <a:endParaRPr lang="en-US"/>
        </a:p>
      </dgm:t>
    </dgm:pt>
    <dgm:pt modelId="{A71D3EB4-6D86-41D8-B66F-74540E2DE96B}" type="sibTrans" cxnId="{1D3FBCD4-5988-4535-A239-C4C3AB5E82BB}">
      <dgm:prSet/>
      <dgm:spPr/>
      <dgm:t>
        <a:bodyPr/>
        <a:lstStyle/>
        <a:p>
          <a:endParaRPr lang="en-US"/>
        </a:p>
      </dgm:t>
    </dgm:pt>
    <dgm:pt modelId="{2221DE50-71A0-47F5-93B8-ECDF2768F776}" type="pres">
      <dgm:prSet presAssocID="{608D3E27-74E9-4627-AD09-3FF18E002DB5}" presName="root" presStyleCnt="0">
        <dgm:presLayoutVars>
          <dgm:dir/>
          <dgm:resizeHandles val="exact"/>
        </dgm:presLayoutVars>
      </dgm:prSet>
      <dgm:spPr/>
    </dgm:pt>
    <dgm:pt modelId="{76FA459B-42FF-46C1-B303-5A433BED4A39}" type="pres">
      <dgm:prSet presAssocID="{97B5F6BF-16B5-4676-969B-40485C3CC9A4}" presName="compNode" presStyleCnt="0"/>
      <dgm:spPr/>
    </dgm:pt>
    <dgm:pt modelId="{2DD88632-BBAD-44BF-A949-D1A2368980BB}" type="pres">
      <dgm:prSet presAssocID="{97B5F6BF-16B5-4676-969B-40485C3CC9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E01FE233-D799-4343-85CC-8644228744B6}" type="pres">
      <dgm:prSet presAssocID="{97B5F6BF-16B5-4676-969B-40485C3CC9A4}" presName="spaceRect" presStyleCnt="0"/>
      <dgm:spPr/>
    </dgm:pt>
    <dgm:pt modelId="{713CB4AE-51B9-4597-BC90-4F419FBDD5DC}" type="pres">
      <dgm:prSet presAssocID="{97B5F6BF-16B5-4676-969B-40485C3CC9A4}" presName="textRect" presStyleLbl="revTx" presStyleIdx="0" presStyleCnt="3">
        <dgm:presLayoutVars>
          <dgm:chMax val="1"/>
          <dgm:chPref val="1"/>
        </dgm:presLayoutVars>
      </dgm:prSet>
      <dgm:spPr/>
    </dgm:pt>
    <dgm:pt modelId="{217E96E9-B323-4F6F-A6DA-10CF6F6E2CBC}" type="pres">
      <dgm:prSet presAssocID="{77AB4BE4-A174-4214-9100-09181AB5BF90}" presName="sibTrans" presStyleCnt="0"/>
      <dgm:spPr/>
    </dgm:pt>
    <dgm:pt modelId="{CBCE78B5-0AAF-4522-A5E8-BF4C900687DD}" type="pres">
      <dgm:prSet presAssocID="{6AB905B0-B17E-4118-AE02-304BE18DA418}" presName="compNode" presStyleCnt="0"/>
      <dgm:spPr/>
    </dgm:pt>
    <dgm:pt modelId="{BD95467B-9DEF-431A-8C18-3C6388A2539F}" type="pres">
      <dgm:prSet presAssocID="{6AB905B0-B17E-4118-AE02-304BE18DA4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C700E06-2FAD-4390-8111-ED5FE99048B9}" type="pres">
      <dgm:prSet presAssocID="{6AB905B0-B17E-4118-AE02-304BE18DA418}" presName="spaceRect" presStyleCnt="0"/>
      <dgm:spPr/>
    </dgm:pt>
    <dgm:pt modelId="{5844398C-8022-4844-A6CF-409A00B1C357}" type="pres">
      <dgm:prSet presAssocID="{6AB905B0-B17E-4118-AE02-304BE18DA418}" presName="textRect" presStyleLbl="revTx" presStyleIdx="1" presStyleCnt="3">
        <dgm:presLayoutVars>
          <dgm:chMax val="1"/>
          <dgm:chPref val="1"/>
        </dgm:presLayoutVars>
      </dgm:prSet>
      <dgm:spPr/>
    </dgm:pt>
    <dgm:pt modelId="{E3AFAAE9-DE68-4841-BE5E-1EE1E6F90918}" type="pres">
      <dgm:prSet presAssocID="{92A9A13D-6AAF-452C-804B-C4E8D10DCA3D}" presName="sibTrans" presStyleCnt="0"/>
      <dgm:spPr/>
    </dgm:pt>
    <dgm:pt modelId="{70AC701D-4711-415B-B340-BE33FA75BBCB}" type="pres">
      <dgm:prSet presAssocID="{14AAE60B-9F28-49D3-850C-37B040F1065F}" presName="compNode" presStyleCnt="0"/>
      <dgm:spPr/>
    </dgm:pt>
    <dgm:pt modelId="{03FCA8AC-6E11-4ECF-B4B2-C03D9F7CBDFF}" type="pres">
      <dgm:prSet presAssocID="{14AAE60B-9F28-49D3-850C-37B040F106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47E64C0-43EF-4B9A-A5CF-01093F65A260}" type="pres">
      <dgm:prSet presAssocID="{14AAE60B-9F28-49D3-850C-37B040F1065F}" presName="spaceRect" presStyleCnt="0"/>
      <dgm:spPr/>
    </dgm:pt>
    <dgm:pt modelId="{0BB5A4BB-A768-4277-9EA1-E9381A3A73BA}" type="pres">
      <dgm:prSet presAssocID="{14AAE60B-9F28-49D3-850C-37B040F106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2FCC1D-BCC9-40F5-A268-4D0B4F9CE27F}" type="presOf" srcId="{608D3E27-74E9-4627-AD09-3FF18E002DB5}" destId="{2221DE50-71A0-47F5-93B8-ECDF2768F776}" srcOrd="0" destOrd="0" presId="urn:microsoft.com/office/officeart/2018/2/layout/IconLabelList"/>
    <dgm:cxn modelId="{59FAE040-1B8F-4A11-8234-62897BCCC5A3}" type="presOf" srcId="{6AB905B0-B17E-4118-AE02-304BE18DA418}" destId="{5844398C-8022-4844-A6CF-409A00B1C357}" srcOrd="0" destOrd="0" presId="urn:microsoft.com/office/officeart/2018/2/layout/IconLabelList"/>
    <dgm:cxn modelId="{3718FF6C-6440-4B37-9C56-F83971328562}" type="presOf" srcId="{97B5F6BF-16B5-4676-969B-40485C3CC9A4}" destId="{713CB4AE-51B9-4597-BC90-4F419FBDD5DC}" srcOrd="0" destOrd="0" presId="urn:microsoft.com/office/officeart/2018/2/layout/IconLabelList"/>
    <dgm:cxn modelId="{BDE74AB0-F20E-4FCB-BEC4-2F764822A8AF}" type="presOf" srcId="{14AAE60B-9F28-49D3-850C-37B040F1065F}" destId="{0BB5A4BB-A768-4277-9EA1-E9381A3A73BA}" srcOrd="0" destOrd="0" presId="urn:microsoft.com/office/officeart/2018/2/layout/IconLabelList"/>
    <dgm:cxn modelId="{0C9AADB4-46EA-49F1-A3A7-CD6F2AEAB2E1}" srcId="{608D3E27-74E9-4627-AD09-3FF18E002DB5}" destId="{97B5F6BF-16B5-4676-969B-40485C3CC9A4}" srcOrd="0" destOrd="0" parTransId="{80F6E082-6AAE-4ED8-B930-DE6093B40BE4}" sibTransId="{77AB4BE4-A174-4214-9100-09181AB5BF90}"/>
    <dgm:cxn modelId="{1D3FBCD4-5988-4535-A239-C4C3AB5E82BB}" srcId="{608D3E27-74E9-4627-AD09-3FF18E002DB5}" destId="{14AAE60B-9F28-49D3-850C-37B040F1065F}" srcOrd="2" destOrd="0" parTransId="{2DAAE1BA-882C-4EB8-AC77-ACE061FDACD0}" sibTransId="{A71D3EB4-6D86-41D8-B66F-74540E2DE96B}"/>
    <dgm:cxn modelId="{B0A501F5-C644-4A25-8D72-1EE104E55C47}" srcId="{608D3E27-74E9-4627-AD09-3FF18E002DB5}" destId="{6AB905B0-B17E-4118-AE02-304BE18DA418}" srcOrd="1" destOrd="0" parTransId="{FBDBEABE-2687-4FF2-8BA4-33323298E112}" sibTransId="{92A9A13D-6AAF-452C-804B-C4E8D10DCA3D}"/>
    <dgm:cxn modelId="{7C8506E0-F4C4-46FC-863B-2009FF726970}" type="presParOf" srcId="{2221DE50-71A0-47F5-93B8-ECDF2768F776}" destId="{76FA459B-42FF-46C1-B303-5A433BED4A39}" srcOrd="0" destOrd="0" presId="urn:microsoft.com/office/officeart/2018/2/layout/IconLabelList"/>
    <dgm:cxn modelId="{94930070-487A-4668-8460-9E0E8EE70A51}" type="presParOf" srcId="{76FA459B-42FF-46C1-B303-5A433BED4A39}" destId="{2DD88632-BBAD-44BF-A949-D1A2368980BB}" srcOrd="0" destOrd="0" presId="urn:microsoft.com/office/officeart/2018/2/layout/IconLabelList"/>
    <dgm:cxn modelId="{0E79C19F-E9AC-402E-B7C8-86A6AE13D6B2}" type="presParOf" srcId="{76FA459B-42FF-46C1-B303-5A433BED4A39}" destId="{E01FE233-D799-4343-85CC-8644228744B6}" srcOrd="1" destOrd="0" presId="urn:microsoft.com/office/officeart/2018/2/layout/IconLabelList"/>
    <dgm:cxn modelId="{EBD70337-F3C4-4197-B820-3D3A65F01F89}" type="presParOf" srcId="{76FA459B-42FF-46C1-B303-5A433BED4A39}" destId="{713CB4AE-51B9-4597-BC90-4F419FBDD5DC}" srcOrd="2" destOrd="0" presId="urn:microsoft.com/office/officeart/2018/2/layout/IconLabelList"/>
    <dgm:cxn modelId="{8E313A64-0DBE-48E8-8336-B62427918D47}" type="presParOf" srcId="{2221DE50-71A0-47F5-93B8-ECDF2768F776}" destId="{217E96E9-B323-4F6F-A6DA-10CF6F6E2CBC}" srcOrd="1" destOrd="0" presId="urn:microsoft.com/office/officeart/2018/2/layout/IconLabelList"/>
    <dgm:cxn modelId="{2746E2A6-4A89-4241-B1E5-CB4377B7921A}" type="presParOf" srcId="{2221DE50-71A0-47F5-93B8-ECDF2768F776}" destId="{CBCE78B5-0AAF-4522-A5E8-BF4C900687DD}" srcOrd="2" destOrd="0" presId="urn:microsoft.com/office/officeart/2018/2/layout/IconLabelList"/>
    <dgm:cxn modelId="{F1ABE728-8A30-4BA1-B2DC-2D4693EABAA1}" type="presParOf" srcId="{CBCE78B5-0AAF-4522-A5E8-BF4C900687DD}" destId="{BD95467B-9DEF-431A-8C18-3C6388A2539F}" srcOrd="0" destOrd="0" presId="urn:microsoft.com/office/officeart/2018/2/layout/IconLabelList"/>
    <dgm:cxn modelId="{AEB6AE01-554F-47C3-8AF9-8BFDAF5CF7A7}" type="presParOf" srcId="{CBCE78B5-0AAF-4522-A5E8-BF4C900687DD}" destId="{AC700E06-2FAD-4390-8111-ED5FE99048B9}" srcOrd="1" destOrd="0" presId="urn:microsoft.com/office/officeart/2018/2/layout/IconLabelList"/>
    <dgm:cxn modelId="{6EEDD0A1-69AE-43E3-B47B-93AE4A85A6CF}" type="presParOf" srcId="{CBCE78B5-0AAF-4522-A5E8-BF4C900687DD}" destId="{5844398C-8022-4844-A6CF-409A00B1C357}" srcOrd="2" destOrd="0" presId="urn:microsoft.com/office/officeart/2018/2/layout/IconLabelList"/>
    <dgm:cxn modelId="{C9981696-FEF0-4F9A-AEFA-7109B3C0047F}" type="presParOf" srcId="{2221DE50-71A0-47F5-93B8-ECDF2768F776}" destId="{E3AFAAE9-DE68-4841-BE5E-1EE1E6F90918}" srcOrd="3" destOrd="0" presId="urn:microsoft.com/office/officeart/2018/2/layout/IconLabelList"/>
    <dgm:cxn modelId="{93B7A246-29B9-476A-80B0-6FB5D13B7A60}" type="presParOf" srcId="{2221DE50-71A0-47F5-93B8-ECDF2768F776}" destId="{70AC701D-4711-415B-B340-BE33FA75BBCB}" srcOrd="4" destOrd="0" presId="urn:microsoft.com/office/officeart/2018/2/layout/IconLabelList"/>
    <dgm:cxn modelId="{820EA9F3-7F95-4F3F-A883-137F80EA7798}" type="presParOf" srcId="{70AC701D-4711-415B-B340-BE33FA75BBCB}" destId="{03FCA8AC-6E11-4ECF-B4B2-C03D9F7CBDFF}" srcOrd="0" destOrd="0" presId="urn:microsoft.com/office/officeart/2018/2/layout/IconLabelList"/>
    <dgm:cxn modelId="{1653D820-8842-429C-A793-8855DD2AAADB}" type="presParOf" srcId="{70AC701D-4711-415B-B340-BE33FA75BBCB}" destId="{C47E64C0-43EF-4B9A-A5CF-01093F65A260}" srcOrd="1" destOrd="0" presId="urn:microsoft.com/office/officeart/2018/2/layout/IconLabelList"/>
    <dgm:cxn modelId="{AAF62527-595D-465C-8EA2-38CCBFCF12AC}" type="presParOf" srcId="{70AC701D-4711-415B-B340-BE33FA75BBCB}" destId="{0BB5A4BB-A768-4277-9EA1-E9381A3A73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E7DC16-B3F1-433D-8CD9-FCA3627CFE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0BE92B-56FF-4FF8-8D9F-3D33C2B9296B}">
      <dgm:prSet/>
      <dgm:spPr/>
      <dgm:t>
        <a:bodyPr/>
        <a:lstStyle/>
        <a:p>
          <a:pPr>
            <a:defRPr cap="all"/>
          </a:pPr>
          <a:r>
            <a:rPr lang="en-US"/>
            <a:t>Per-appointment ratings: overall + categories</a:t>
          </a:r>
        </a:p>
      </dgm:t>
    </dgm:pt>
    <dgm:pt modelId="{8A76BDA9-6300-40E1-A592-C883282DEB96}" type="parTrans" cxnId="{F85E6D0B-3CF8-4FD4-932B-27F08A25C13B}">
      <dgm:prSet/>
      <dgm:spPr/>
      <dgm:t>
        <a:bodyPr/>
        <a:lstStyle/>
        <a:p>
          <a:endParaRPr lang="en-US"/>
        </a:p>
      </dgm:t>
    </dgm:pt>
    <dgm:pt modelId="{BEEAC898-83FA-4A51-8B7B-054791A7F6F0}" type="sibTrans" cxnId="{F85E6D0B-3CF8-4FD4-932B-27F08A25C13B}">
      <dgm:prSet/>
      <dgm:spPr/>
      <dgm:t>
        <a:bodyPr/>
        <a:lstStyle/>
        <a:p>
          <a:endParaRPr lang="en-US"/>
        </a:p>
      </dgm:t>
    </dgm:pt>
    <dgm:pt modelId="{62756CE5-0306-4D3C-86DA-F2D1D5CA63C8}">
      <dgm:prSet/>
      <dgm:spPr/>
      <dgm:t>
        <a:bodyPr/>
        <a:lstStyle/>
        <a:p>
          <a:pPr>
            <a:defRPr cap="all"/>
          </a:pPr>
          <a:r>
            <a:rPr lang="en-US"/>
            <a:t>Aggregates: averages and counts for doctor dashboard</a:t>
          </a:r>
        </a:p>
      </dgm:t>
    </dgm:pt>
    <dgm:pt modelId="{4B5CE78A-C758-4860-81BC-548939568506}" type="parTrans" cxnId="{30CCC198-F024-49C8-92B7-C0B91545FC4B}">
      <dgm:prSet/>
      <dgm:spPr/>
      <dgm:t>
        <a:bodyPr/>
        <a:lstStyle/>
        <a:p>
          <a:endParaRPr lang="en-US"/>
        </a:p>
      </dgm:t>
    </dgm:pt>
    <dgm:pt modelId="{999ACAB3-F8FA-4B7D-ACC7-F179C9EFCF17}" type="sibTrans" cxnId="{30CCC198-F024-49C8-92B7-C0B91545FC4B}">
      <dgm:prSet/>
      <dgm:spPr/>
      <dgm:t>
        <a:bodyPr/>
        <a:lstStyle/>
        <a:p>
          <a:endParaRPr lang="en-US"/>
        </a:p>
      </dgm:t>
    </dgm:pt>
    <dgm:pt modelId="{81EE0FF1-1F40-40B2-ABD7-094E1F856CAD}" type="pres">
      <dgm:prSet presAssocID="{13E7DC16-B3F1-433D-8CD9-FCA3627CFE43}" presName="root" presStyleCnt="0">
        <dgm:presLayoutVars>
          <dgm:dir/>
          <dgm:resizeHandles val="exact"/>
        </dgm:presLayoutVars>
      </dgm:prSet>
      <dgm:spPr/>
    </dgm:pt>
    <dgm:pt modelId="{0152194F-6BDD-417D-AD4E-A08DF8E93D03}" type="pres">
      <dgm:prSet presAssocID="{140BE92B-56FF-4FF8-8D9F-3D33C2B9296B}" presName="compNode" presStyleCnt="0"/>
      <dgm:spPr/>
    </dgm:pt>
    <dgm:pt modelId="{43E8A241-10A6-47D1-9833-91CD4EDEEFB2}" type="pres">
      <dgm:prSet presAssocID="{140BE92B-56FF-4FF8-8D9F-3D33C2B9296B}" presName="iconBgRect" presStyleLbl="bgShp" presStyleIdx="0" presStyleCnt="2"/>
      <dgm:spPr/>
    </dgm:pt>
    <dgm:pt modelId="{7D60DA97-5056-46FE-96BB-5B7CD6A5255E}" type="pres">
      <dgm:prSet presAssocID="{140BE92B-56FF-4FF8-8D9F-3D33C2B929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F2FC972-B4D2-4EE1-BD7C-A20207442717}" type="pres">
      <dgm:prSet presAssocID="{140BE92B-56FF-4FF8-8D9F-3D33C2B9296B}" presName="spaceRect" presStyleCnt="0"/>
      <dgm:spPr/>
    </dgm:pt>
    <dgm:pt modelId="{30749473-4A66-476A-BE77-186D3C4223A4}" type="pres">
      <dgm:prSet presAssocID="{140BE92B-56FF-4FF8-8D9F-3D33C2B9296B}" presName="textRect" presStyleLbl="revTx" presStyleIdx="0" presStyleCnt="2">
        <dgm:presLayoutVars>
          <dgm:chMax val="1"/>
          <dgm:chPref val="1"/>
        </dgm:presLayoutVars>
      </dgm:prSet>
      <dgm:spPr/>
    </dgm:pt>
    <dgm:pt modelId="{8CBD77BB-8D92-40E6-B3E6-C4B7F1064D9B}" type="pres">
      <dgm:prSet presAssocID="{BEEAC898-83FA-4A51-8B7B-054791A7F6F0}" presName="sibTrans" presStyleCnt="0"/>
      <dgm:spPr/>
    </dgm:pt>
    <dgm:pt modelId="{E8829C23-489C-4156-84A4-BDFD8426ABC5}" type="pres">
      <dgm:prSet presAssocID="{62756CE5-0306-4D3C-86DA-F2D1D5CA63C8}" presName="compNode" presStyleCnt="0"/>
      <dgm:spPr/>
    </dgm:pt>
    <dgm:pt modelId="{04BA030D-446B-4F77-B794-0732CA560CFE}" type="pres">
      <dgm:prSet presAssocID="{62756CE5-0306-4D3C-86DA-F2D1D5CA63C8}" presName="iconBgRect" presStyleLbl="bgShp" presStyleIdx="1" presStyleCnt="2"/>
      <dgm:spPr/>
    </dgm:pt>
    <dgm:pt modelId="{80AC282E-8FF0-43EC-AAD7-79B1EDBC94B8}" type="pres">
      <dgm:prSet presAssocID="{62756CE5-0306-4D3C-86DA-F2D1D5CA63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2811D6-06F5-4779-82AD-418E8B917C93}" type="pres">
      <dgm:prSet presAssocID="{62756CE5-0306-4D3C-86DA-F2D1D5CA63C8}" presName="spaceRect" presStyleCnt="0"/>
      <dgm:spPr/>
    </dgm:pt>
    <dgm:pt modelId="{C9DCBA12-E9BF-48E5-8362-6A9BB60CCC15}" type="pres">
      <dgm:prSet presAssocID="{62756CE5-0306-4D3C-86DA-F2D1D5CA63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5E6D0B-3CF8-4FD4-932B-27F08A25C13B}" srcId="{13E7DC16-B3F1-433D-8CD9-FCA3627CFE43}" destId="{140BE92B-56FF-4FF8-8D9F-3D33C2B9296B}" srcOrd="0" destOrd="0" parTransId="{8A76BDA9-6300-40E1-A592-C883282DEB96}" sibTransId="{BEEAC898-83FA-4A51-8B7B-054791A7F6F0}"/>
    <dgm:cxn modelId="{0B721022-7E0F-48A3-8871-3728807F9FFE}" type="presOf" srcId="{13E7DC16-B3F1-433D-8CD9-FCA3627CFE43}" destId="{81EE0FF1-1F40-40B2-ABD7-094E1F856CAD}" srcOrd="0" destOrd="0" presId="urn:microsoft.com/office/officeart/2018/5/layout/IconCircleLabelList"/>
    <dgm:cxn modelId="{34E2007C-D20D-4BAB-AF29-4ED77C0CF39E}" type="presOf" srcId="{62756CE5-0306-4D3C-86DA-F2D1D5CA63C8}" destId="{C9DCBA12-E9BF-48E5-8362-6A9BB60CCC15}" srcOrd="0" destOrd="0" presId="urn:microsoft.com/office/officeart/2018/5/layout/IconCircleLabelList"/>
    <dgm:cxn modelId="{30CCC198-F024-49C8-92B7-C0B91545FC4B}" srcId="{13E7DC16-B3F1-433D-8CD9-FCA3627CFE43}" destId="{62756CE5-0306-4D3C-86DA-F2D1D5CA63C8}" srcOrd="1" destOrd="0" parTransId="{4B5CE78A-C758-4860-81BC-548939568506}" sibTransId="{999ACAB3-F8FA-4B7D-ACC7-F179C9EFCF17}"/>
    <dgm:cxn modelId="{4EED89FB-E961-47B2-AC6F-04BD4DB9FBE6}" type="presOf" srcId="{140BE92B-56FF-4FF8-8D9F-3D33C2B9296B}" destId="{30749473-4A66-476A-BE77-186D3C4223A4}" srcOrd="0" destOrd="0" presId="urn:microsoft.com/office/officeart/2018/5/layout/IconCircleLabelList"/>
    <dgm:cxn modelId="{7657ADD5-6E08-4544-9B11-EF0B09A74F8F}" type="presParOf" srcId="{81EE0FF1-1F40-40B2-ABD7-094E1F856CAD}" destId="{0152194F-6BDD-417D-AD4E-A08DF8E93D03}" srcOrd="0" destOrd="0" presId="urn:microsoft.com/office/officeart/2018/5/layout/IconCircleLabelList"/>
    <dgm:cxn modelId="{121E51CC-4118-4C75-A211-0DF804EF3AC0}" type="presParOf" srcId="{0152194F-6BDD-417D-AD4E-A08DF8E93D03}" destId="{43E8A241-10A6-47D1-9833-91CD4EDEEFB2}" srcOrd="0" destOrd="0" presId="urn:microsoft.com/office/officeart/2018/5/layout/IconCircleLabelList"/>
    <dgm:cxn modelId="{F9ADA3AD-9443-4F2F-AFE4-B010D434F4AE}" type="presParOf" srcId="{0152194F-6BDD-417D-AD4E-A08DF8E93D03}" destId="{7D60DA97-5056-46FE-96BB-5B7CD6A5255E}" srcOrd="1" destOrd="0" presId="urn:microsoft.com/office/officeart/2018/5/layout/IconCircleLabelList"/>
    <dgm:cxn modelId="{CEE3A446-D2E2-4AE3-AB56-BE5656CD6002}" type="presParOf" srcId="{0152194F-6BDD-417D-AD4E-A08DF8E93D03}" destId="{3F2FC972-B4D2-4EE1-BD7C-A20207442717}" srcOrd="2" destOrd="0" presId="urn:microsoft.com/office/officeart/2018/5/layout/IconCircleLabelList"/>
    <dgm:cxn modelId="{19462601-0C01-48C5-886B-A8882FF98DA6}" type="presParOf" srcId="{0152194F-6BDD-417D-AD4E-A08DF8E93D03}" destId="{30749473-4A66-476A-BE77-186D3C4223A4}" srcOrd="3" destOrd="0" presId="urn:microsoft.com/office/officeart/2018/5/layout/IconCircleLabelList"/>
    <dgm:cxn modelId="{F3FAD3B4-0530-4B07-972C-51AAC97062E2}" type="presParOf" srcId="{81EE0FF1-1F40-40B2-ABD7-094E1F856CAD}" destId="{8CBD77BB-8D92-40E6-B3E6-C4B7F1064D9B}" srcOrd="1" destOrd="0" presId="urn:microsoft.com/office/officeart/2018/5/layout/IconCircleLabelList"/>
    <dgm:cxn modelId="{516E42B0-D19D-4EE5-A24C-B6BC3C62C484}" type="presParOf" srcId="{81EE0FF1-1F40-40B2-ABD7-094E1F856CAD}" destId="{E8829C23-489C-4156-84A4-BDFD8426ABC5}" srcOrd="2" destOrd="0" presId="urn:microsoft.com/office/officeart/2018/5/layout/IconCircleLabelList"/>
    <dgm:cxn modelId="{16166F36-154F-41B5-AF2A-BD39F5C3D8F7}" type="presParOf" srcId="{E8829C23-489C-4156-84A4-BDFD8426ABC5}" destId="{04BA030D-446B-4F77-B794-0732CA560CFE}" srcOrd="0" destOrd="0" presId="urn:microsoft.com/office/officeart/2018/5/layout/IconCircleLabelList"/>
    <dgm:cxn modelId="{F3119E2B-A52E-4200-A4E9-3EFAB6043667}" type="presParOf" srcId="{E8829C23-489C-4156-84A4-BDFD8426ABC5}" destId="{80AC282E-8FF0-43EC-AAD7-79B1EDBC94B8}" srcOrd="1" destOrd="0" presId="urn:microsoft.com/office/officeart/2018/5/layout/IconCircleLabelList"/>
    <dgm:cxn modelId="{1395BA12-C04B-4BBE-8B38-1D1DC80AB5C4}" type="presParOf" srcId="{E8829C23-489C-4156-84A4-BDFD8426ABC5}" destId="{892811D6-06F5-4779-82AD-418E8B917C93}" srcOrd="2" destOrd="0" presId="urn:microsoft.com/office/officeart/2018/5/layout/IconCircleLabelList"/>
    <dgm:cxn modelId="{AF9E306D-DBDF-4033-B37C-21C64E05EE45}" type="presParOf" srcId="{E8829C23-489C-4156-84A4-BDFD8426ABC5}" destId="{C9DCBA12-E9BF-48E5-8362-6A9BB60CCC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5928AD0-4966-4D91-8946-19F1B19906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D4E243-D702-46B5-B7CF-5AD32763AD2D}">
      <dgm:prSet/>
      <dgm:spPr/>
      <dgm:t>
        <a:bodyPr/>
        <a:lstStyle/>
        <a:p>
          <a:pPr>
            <a:defRPr cap="all"/>
          </a:pPr>
          <a:r>
            <a:rPr lang="en-US"/>
            <a:t>Lightweight patient↔doctor messaging</a:t>
          </a:r>
        </a:p>
      </dgm:t>
    </dgm:pt>
    <dgm:pt modelId="{E9E8817D-765F-42BE-9D21-DBE50DCF6A02}" type="parTrans" cxnId="{686B1EB4-D25E-469C-825A-B5C2A02E072A}">
      <dgm:prSet/>
      <dgm:spPr/>
      <dgm:t>
        <a:bodyPr/>
        <a:lstStyle/>
        <a:p>
          <a:endParaRPr lang="en-US"/>
        </a:p>
      </dgm:t>
    </dgm:pt>
    <dgm:pt modelId="{C9089AC0-49C6-4774-BA7D-AF384C1C4D86}" type="sibTrans" cxnId="{686B1EB4-D25E-469C-825A-B5C2A02E072A}">
      <dgm:prSet/>
      <dgm:spPr/>
      <dgm:t>
        <a:bodyPr/>
        <a:lstStyle/>
        <a:p>
          <a:endParaRPr lang="en-US"/>
        </a:p>
      </dgm:t>
    </dgm:pt>
    <dgm:pt modelId="{1376C518-5701-407A-8C87-E0C548CF7903}">
      <dgm:prSet/>
      <dgm:spPr/>
      <dgm:t>
        <a:bodyPr/>
        <a:lstStyle/>
        <a:p>
          <a:pPr>
            <a:defRPr cap="all"/>
          </a:pPr>
          <a:r>
            <a:rPr lang="en-US"/>
            <a:t>Status: pending / accepted / closed</a:t>
          </a:r>
        </a:p>
      </dgm:t>
    </dgm:pt>
    <dgm:pt modelId="{E2B8E16F-FFD5-4971-92CE-3A05C70D52BB}" type="parTrans" cxnId="{0DA1A608-B2A0-4A92-95AE-5E6850CBB48B}">
      <dgm:prSet/>
      <dgm:spPr/>
      <dgm:t>
        <a:bodyPr/>
        <a:lstStyle/>
        <a:p>
          <a:endParaRPr lang="en-US"/>
        </a:p>
      </dgm:t>
    </dgm:pt>
    <dgm:pt modelId="{5BD6C499-50A2-44EB-A895-8309F4BF4365}" type="sibTrans" cxnId="{0DA1A608-B2A0-4A92-95AE-5E6850CBB48B}">
      <dgm:prSet/>
      <dgm:spPr/>
      <dgm:t>
        <a:bodyPr/>
        <a:lstStyle/>
        <a:p>
          <a:endParaRPr lang="en-US"/>
        </a:p>
      </dgm:t>
    </dgm:pt>
    <dgm:pt modelId="{01439D67-6160-4D14-8A6D-9B3153C7301C}" type="pres">
      <dgm:prSet presAssocID="{25928AD0-4966-4D91-8946-19F1B199063A}" presName="root" presStyleCnt="0">
        <dgm:presLayoutVars>
          <dgm:dir/>
          <dgm:resizeHandles val="exact"/>
        </dgm:presLayoutVars>
      </dgm:prSet>
      <dgm:spPr/>
    </dgm:pt>
    <dgm:pt modelId="{9BB29559-E94A-49E1-A979-BBA479C1A8EA}" type="pres">
      <dgm:prSet presAssocID="{28D4E243-D702-46B5-B7CF-5AD32763AD2D}" presName="compNode" presStyleCnt="0"/>
      <dgm:spPr/>
    </dgm:pt>
    <dgm:pt modelId="{C7019616-F460-4620-A85D-875A0865117C}" type="pres">
      <dgm:prSet presAssocID="{28D4E243-D702-46B5-B7CF-5AD32763AD2D}" presName="iconBgRect" presStyleLbl="bgShp" presStyleIdx="0" presStyleCnt="2"/>
      <dgm:spPr/>
    </dgm:pt>
    <dgm:pt modelId="{44353E3F-BDF7-4199-8899-CD59EF93AE4E}" type="pres">
      <dgm:prSet presAssocID="{28D4E243-D702-46B5-B7CF-5AD32763AD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695DC0C-7287-4041-8709-914B153CDEB4}" type="pres">
      <dgm:prSet presAssocID="{28D4E243-D702-46B5-B7CF-5AD32763AD2D}" presName="spaceRect" presStyleCnt="0"/>
      <dgm:spPr/>
    </dgm:pt>
    <dgm:pt modelId="{8059632A-669B-4A9B-AE1E-EDD9E0679865}" type="pres">
      <dgm:prSet presAssocID="{28D4E243-D702-46B5-B7CF-5AD32763AD2D}" presName="textRect" presStyleLbl="revTx" presStyleIdx="0" presStyleCnt="2">
        <dgm:presLayoutVars>
          <dgm:chMax val="1"/>
          <dgm:chPref val="1"/>
        </dgm:presLayoutVars>
      </dgm:prSet>
      <dgm:spPr/>
    </dgm:pt>
    <dgm:pt modelId="{C34F9AAB-8FB1-4731-9A8D-7BE4BC8F9D9F}" type="pres">
      <dgm:prSet presAssocID="{C9089AC0-49C6-4774-BA7D-AF384C1C4D86}" presName="sibTrans" presStyleCnt="0"/>
      <dgm:spPr/>
    </dgm:pt>
    <dgm:pt modelId="{AB82C85D-E911-4CAA-8A7B-D27872BD6345}" type="pres">
      <dgm:prSet presAssocID="{1376C518-5701-407A-8C87-E0C548CF7903}" presName="compNode" presStyleCnt="0"/>
      <dgm:spPr/>
    </dgm:pt>
    <dgm:pt modelId="{882227BC-9F4A-4F8A-B2D3-9188F6344C4C}" type="pres">
      <dgm:prSet presAssocID="{1376C518-5701-407A-8C87-E0C548CF7903}" presName="iconBgRect" presStyleLbl="bgShp" presStyleIdx="1" presStyleCnt="2"/>
      <dgm:spPr/>
    </dgm:pt>
    <dgm:pt modelId="{2947AE48-BE5D-4F67-BA31-99E24BCCF3FB}" type="pres">
      <dgm:prSet presAssocID="{1376C518-5701-407A-8C87-E0C548CF79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3DFBD887-438C-46C4-A4BE-56D547EB40B5}" type="pres">
      <dgm:prSet presAssocID="{1376C518-5701-407A-8C87-E0C548CF7903}" presName="spaceRect" presStyleCnt="0"/>
      <dgm:spPr/>
    </dgm:pt>
    <dgm:pt modelId="{5D6FD103-DB16-4BF5-9C4C-71AD4FD0E645}" type="pres">
      <dgm:prSet presAssocID="{1376C518-5701-407A-8C87-E0C548CF79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A1A608-B2A0-4A92-95AE-5E6850CBB48B}" srcId="{25928AD0-4966-4D91-8946-19F1B199063A}" destId="{1376C518-5701-407A-8C87-E0C548CF7903}" srcOrd="1" destOrd="0" parTransId="{E2B8E16F-FFD5-4971-92CE-3A05C70D52BB}" sibTransId="{5BD6C499-50A2-44EB-A895-8309F4BF4365}"/>
    <dgm:cxn modelId="{A56C6E36-B397-4753-B0CF-DAE2024F6103}" type="presOf" srcId="{25928AD0-4966-4D91-8946-19F1B199063A}" destId="{01439D67-6160-4D14-8A6D-9B3153C7301C}" srcOrd="0" destOrd="0" presId="urn:microsoft.com/office/officeart/2018/5/layout/IconCircleLabelList"/>
    <dgm:cxn modelId="{686B1EB4-D25E-469C-825A-B5C2A02E072A}" srcId="{25928AD0-4966-4D91-8946-19F1B199063A}" destId="{28D4E243-D702-46B5-B7CF-5AD32763AD2D}" srcOrd="0" destOrd="0" parTransId="{E9E8817D-765F-42BE-9D21-DBE50DCF6A02}" sibTransId="{C9089AC0-49C6-4774-BA7D-AF384C1C4D86}"/>
    <dgm:cxn modelId="{26E2D6C0-0177-4AD4-B551-92EB0E89F0D5}" type="presOf" srcId="{1376C518-5701-407A-8C87-E0C548CF7903}" destId="{5D6FD103-DB16-4BF5-9C4C-71AD4FD0E645}" srcOrd="0" destOrd="0" presId="urn:microsoft.com/office/officeart/2018/5/layout/IconCircleLabelList"/>
    <dgm:cxn modelId="{9B67C6C1-20CD-4682-8D46-D102DDE1022F}" type="presOf" srcId="{28D4E243-D702-46B5-B7CF-5AD32763AD2D}" destId="{8059632A-669B-4A9B-AE1E-EDD9E0679865}" srcOrd="0" destOrd="0" presId="urn:microsoft.com/office/officeart/2018/5/layout/IconCircleLabelList"/>
    <dgm:cxn modelId="{96F4BAE3-3BFD-4966-A425-BD54C3102EFE}" type="presParOf" srcId="{01439D67-6160-4D14-8A6D-9B3153C7301C}" destId="{9BB29559-E94A-49E1-A979-BBA479C1A8EA}" srcOrd="0" destOrd="0" presId="urn:microsoft.com/office/officeart/2018/5/layout/IconCircleLabelList"/>
    <dgm:cxn modelId="{07528050-6231-422A-998B-F229989D0E1F}" type="presParOf" srcId="{9BB29559-E94A-49E1-A979-BBA479C1A8EA}" destId="{C7019616-F460-4620-A85D-875A0865117C}" srcOrd="0" destOrd="0" presId="urn:microsoft.com/office/officeart/2018/5/layout/IconCircleLabelList"/>
    <dgm:cxn modelId="{5BE4F537-BD28-46A0-AC2D-8D377E6703BD}" type="presParOf" srcId="{9BB29559-E94A-49E1-A979-BBA479C1A8EA}" destId="{44353E3F-BDF7-4199-8899-CD59EF93AE4E}" srcOrd="1" destOrd="0" presId="urn:microsoft.com/office/officeart/2018/5/layout/IconCircleLabelList"/>
    <dgm:cxn modelId="{3F167255-DF2B-40FA-9517-5717D838C9F2}" type="presParOf" srcId="{9BB29559-E94A-49E1-A979-BBA479C1A8EA}" destId="{7695DC0C-7287-4041-8709-914B153CDEB4}" srcOrd="2" destOrd="0" presId="urn:microsoft.com/office/officeart/2018/5/layout/IconCircleLabelList"/>
    <dgm:cxn modelId="{B5B204E3-7780-41FE-A379-B9F62C85861C}" type="presParOf" srcId="{9BB29559-E94A-49E1-A979-BBA479C1A8EA}" destId="{8059632A-669B-4A9B-AE1E-EDD9E0679865}" srcOrd="3" destOrd="0" presId="urn:microsoft.com/office/officeart/2018/5/layout/IconCircleLabelList"/>
    <dgm:cxn modelId="{1A79CD42-B578-4234-8B38-D58FDAB1A48A}" type="presParOf" srcId="{01439D67-6160-4D14-8A6D-9B3153C7301C}" destId="{C34F9AAB-8FB1-4731-9A8D-7BE4BC8F9D9F}" srcOrd="1" destOrd="0" presId="urn:microsoft.com/office/officeart/2018/5/layout/IconCircleLabelList"/>
    <dgm:cxn modelId="{001A6837-0DA1-4287-8DCC-12D844126413}" type="presParOf" srcId="{01439D67-6160-4D14-8A6D-9B3153C7301C}" destId="{AB82C85D-E911-4CAA-8A7B-D27872BD6345}" srcOrd="2" destOrd="0" presId="urn:microsoft.com/office/officeart/2018/5/layout/IconCircleLabelList"/>
    <dgm:cxn modelId="{600CDEE3-265E-4EF1-8275-0459BF45DEB8}" type="presParOf" srcId="{AB82C85D-E911-4CAA-8A7B-D27872BD6345}" destId="{882227BC-9F4A-4F8A-B2D3-9188F6344C4C}" srcOrd="0" destOrd="0" presId="urn:microsoft.com/office/officeart/2018/5/layout/IconCircleLabelList"/>
    <dgm:cxn modelId="{FFF44B06-24C5-4A48-9D4F-D0397D8D0532}" type="presParOf" srcId="{AB82C85D-E911-4CAA-8A7B-D27872BD6345}" destId="{2947AE48-BE5D-4F67-BA31-99E24BCCF3FB}" srcOrd="1" destOrd="0" presId="urn:microsoft.com/office/officeart/2018/5/layout/IconCircleLabelList"/>
    <dgm:cxn modelId="{AC25D6DD-6F74-43FA-8D24-DB3F7DEC501C}" type="presParOf" srcId="{AB82C85D-E911-4CAA-8A7B-D27872BD6345}" destId="{3DFBD887-438C-46C4-A4BE-56D547EB40B5}" srcOrd="2" destOrd="0" presId="urn:microsoft.com/office/officeart/2018/5/layout/IconCircleLabelList"/>
    <dgm:cxn modelId="{278888F0-9BD4-4D5C-923F-ABD17DDF11F6}" type="presParOf" srcId="{AB82C85D-E911-4CAA-8A7B-D27872BD6345}" destId="{5D6FD103-DB16-4BF5-9C4C-71AD4FD0E6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0E304D-FC55-49C7-9EAC-6FAFFCA903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205C7CE-23C4-4924-8136-FEBAD9BC0E2E}">
      <dgm:prSet/>
      <dgm:spPr/>
      <dgm:t>
        <a:bodyPr/>
        <a:lstStyle/>
        <a:p>
          <a:r>
            <a:rPr lang="en-US"/>
            <a:t>Role checks on every page; session-based auth</a:t>
          </a:r>
        </a:p>
      </dgm:t>
    </dgm:pt>
    <dgm:pt modelId="{D984A0B9-7B51-476A-BE43-DBB5F1BC6E68}" type="parTrans" cxnId="{9D09D437-CBC4-4626-9B0A-795103E29EE5}">
      <dgm:prSet/>
      <dgm:spPr/>
      <dgm:t>
        <a:bodyPr/>
        <a:lstStyle/>
        <a:p>
          <a:endParaRPr lang="en-US"/>
        </a:p>
      </dgm:t>
    </dgm:pt>
    <dgm:pt modelId="{6F6074B4-F3F8-434C-AB04-3E3FBCFF513B}" type="sibTrans" cxnId="{9D09D437-CBC4-4626-9B0A-795103E29EE5}">
      <dgm:prSet/>
      <dgm:spPr/>
      <dgm:t>
        <a:bodyPr/>
        <a:lstStyle/>
        <a:p>
          <a:endParaRPr lang="en-US"/>
        </a:p>
      </dgm:t>
    </dgm:pt>
    <dgm:pt modelId="{62ED5C2E-8E00-445C-8C2D-133A111ADD58}">
      <dgm:prSet/>
      <dgm:spPr/>
      <dgm:t>
        <a:bodyPr/>
        <a:lstStyle/>
        <a:p>
          <a:r>
            <a:rPr lang="en-US"/>
            <a:t>Prepared statements; output escaping with htmlspecialchars</a:t>
          </a:r>
        </a:p>
      </dgm:t>
    </dgm:pt>
    <dgm:pt modelId="{6F77FF8B-8406-45ED-91A2-0457729C9F30}" type="parTrans" cxnId="{174728EA-EED4-4C23-A126-342F1751B1B6}">
      <dgm:prSet/>
      <dgm:spPr/>
      <dgm:t>
        <a:bodyPr/>
        <a:lstStyle/>
        <a:p>
          <a:endParaRPr lang="en-US"/>
        </a:p>
      </dgm:t>
    </dgm:pt>
    <dgm:pt modelId="{22F0EDD6-FD3C-4264-AB71-8A98FEDA689F}" type="sibTrans" cxnId="{174728EA-EED4-4C23-A126-342F1751B1B6}">
      <dgm:prSet/>
      <dgm:spPr/>
      <dgm:t>
        <a:bodyPr/>
        <a:lstStyle/>
        <a:p>
          <a:endParaRPr lang="en-US"/>
        </a:p>
      </dgm:t>
    </dgm:pt>
    <dgm:pt modelId="{962031D3-8E0A-4A2E-81F3-5EE277B97FE4}">
      <dgm:prSet/>
      <dgm:spPr/>
      <dgm:t>
        <a:bodyPr/>
        <a:lstStyle/>
        <a:p>
          <a:r>
            <a:rPr lang="en-US"/>
            <a:t>Password hashing; upload MIME/size checks; CSRF where included</a:t>
          </a:r>
        </a:p>
      </dgm:t>
    </dgm:pt>
    <dgm:pt modelId="{DF544BF5-EE16-40E7-8354-A5CDAEC0BA79}" type="parTrans" cxnId="{4F67E06D-35C9-4382-AAD9-F189841F89AA}">
      <dgm:prSet/>
      <dgm:spPr/>
      <dgm:t>
        <a:bodyPr/>
        <a:lstStyle/>
        <a:p>
          <a:endParaRPr lang="en-US"/>
        </a:p>
      </dgm:t>
    </dgm:pt>
    <dgm:pt modelId="{5D39C1CE-EB36-45E7-84D7-4D57561FB4FB}" type="sibTrans" cxnId="{4F67E06D-35C9-4382-AAD9-F189841F89AA}">
      <dgm:prSet/>
      <dgm:spPr/>
      <dgm:t>
        <a:bodyPr/>
        <a:lstStyle/>
        <a:p>
          <a:endParaRPr lang="en-US"/>
        </a:p>
      </dgm:t>
    </dgm:pt>
    <dgm:pt modelId="{6646FD83-B670-4AB8-8FA6-C722EE15B321}">
      <dgm:prSet/>
      <dgm:spPr/>
      <dgm:t>
        <a:bodyPr/>
        <a:lstStyle/>
        <a:p>
          <a:r>
            <a:rPr lang="en-US"/>
            <a:t>PDF password protection (patient ID)</a:t>
          </a:r>
        </a:p>
      </dgm:t>
    </dgm:pt>
    <dgm:pt modelId="{56FD1407-E648-4095-A968-F81EC4FC9AC8}" type="parTrans" cxnId="{4D070044-6E18-4D89-95CF-836C80E6B14A}">
      <dgm:prSet/>
      <dgm:spPr/>
      <dgm:t>
        <a:bodyPr/>
        <a:lstStyle/>
        <a:p>
          <a:endParaRPr lang="en-US"/>
        </a:p>
      </dgm:t>
    </dgm:pt>
    <dgm:pt modelId="{88D3394B-CCA2-43AA-B0EA-243E55AD100E}" type="sibTrans" cxnId="{4D070044-6E18-4D89-95CF-836C80E6B14A}">
      <dgm:prSet/>
      <dgm:spPr/>
      <dgm:t>
        <a:bodyPr/>
        <a:lstStyle/>
        <a:p>
          <a:endParaRPr lang="en-US"/>
        </a:p>
      </dgm:t>
    </dgm:pt>
    <dgm:pt modelId="{1661A77B-0695-416F-9595-74461DB182CA}" type="pres">
      <dgm:prSet presAssocID="{280E304D-FC55-49C7-9EAC-6FAFFCA9039C}" presName="root" presStyleCnt="0">
        <dgm:presLayoutVars>
          <dgm:dir/>
          <dgm:resizeHandles val="exact"/>
        </dgm:presLayoutVars>
      </dgm:prSet>
      <dgm:spPr/>
    </dgm:pt>
    <dgm:pt modelId="{B1D7EC64-A9F4-4F48-BCD1-8C2C55F8E7F3}" type="pres">
      <dgm:prSet presAssocID="{280E304D-FC55-49C7-9EAC-6FAFFCA9039C}" presName="container" presStyleCnt="0">
        <dgm:presLayoutVars>
          <dgm:dir/>
          <dgm:resizeHandles val="exact"/>
        </dgm:presLayoutVars>
      </dgm:prSet>
      <dgm:spPr/>
    </dgm:pt>
    <dgm:pt modelId="{FFBFB3C9-D248-43F7-9025-44F5EEE4D195}" type="pres">
      <dgm:prSet presAssocID="{6205C7CE-23C4-4924-8136-FEBAD9BC0E2E}" presName="compNode" presStyleCnt="0"/>
      <dgm:spPr/>
    </dgm:pt>
    <dgm:pt modelId="{75C566A8-7D08-44FA-9521-098501021BA3}" type="pres">
      <dgm:prSet presAssocID="{6205C7CE-23C4-4924-8136-FEBAD9BC0E2E}" presName="iconBgRect" presStyleLbl="bgShp" presStyleIdx="0" presStyleCnt="4"/>
      <dgm:spPr/>
    </dgm:pt>
    <dgm:pt modelId="{1C8C7267-6430-4CBC-A77D-C027EBD8ADA1}" type="pres">
      <dgm:prSet presAssocID="{6205C7CE-23C4-4924-8136-FEBAD9BC0E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0926691-9AFC-41A6-B257-16ADFF5BAC00}" type="pres">
      <dgm:prSet presAssocID="{6205C7CE-23C4-4924-8136-FEBAD9BC0E2E}" presName="spaceRect" presStyleCnt="0"/>
      <dgm:spPr/>
    </dgm:pt>
    <dgm:pt modelId="{8451A218-D619-4982-A888-CABA579C395E}" type="pres">
      <dgm:prSet presAssocID="{6205C7CE-23C4-4924-8136-FEBAD9BC0E2E}" presName="textRect" presStyleLbl="revTx" presStyleIdx="0" presStyleCnt="4">
        <dgm:presLayoutVars>
          <dgm:chMax val="1"/>
          <dgm:chPref val="1"/>
        </dgm:presLayoutVars>
      </dgm:prSet>
      <dgm:spPr/>
    </dgm:pt>
    <dgm:pt modelId="{7397FA07-2499-4B7B-878C-E8E3367D9CD4}" type="pres">
      <dgm:prSet presAssocID="{6F6074B4-F3F8-434C-AB04-3E3FBCFF513B}" presName="sibTrans" presStyleLbl="sibTrans2D1" presStyleIdx="0" presStyleCnt="0"/>
      <dgm:spPr/>
    </dgm:pt>
    <dgm:pt modelId="{76C00775-1BB3-4E6C-BF05-1CE03E93E7FE}" type="pres">
      <dgm:prSet presAssocID="{62ED5C2E-8E00-445C-8C2D-133A111ADD58}" presName="compNode" presStyleCnt="0"/>
      <dgm:spPr/>
    </dgm:pt>
    <dgm:pt modelId="{1F8B1D3E-88B6-491D-8071-EE3B7C104A75}" type="pres">
      <dgm:prSet presAssocID="{62ED5C2E-8E00-445C-8C2D-133A111ADD58}" presName="iconBgRect" presStyleLbl="bgShp" presStyleIdx="1" presStyleCnt="4"/>
      <dgm:spPr/>
    </dgm:pt>
    <dgm:pt modelId="{A191966B-7A27-434D-AAC6-0E88C5E72A4E}" type="pres">
      <dgm:prSet presAssocID="{62ED5C2E-8E00-445C-8C2D-133A111ADD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8A04A4B-5274-4A0F-AD7B-714580DF81B4}" type="pres">
      <dgm:prSet presAssocID="{62ED5C2E-8E00-445C-8C2D-133A111ADD58}" presName="spaceRect" presStyleCnt="0"/>
      <dgm:spPr/>
    </dgm:pt>
    <dgm:pt modelId="{C6BE40A4-D083-4491-AA1F-6E027D12CC6F}" type="pres">
      <dgm:prSet presAssocID="{62ED5C2E-8E00-445C-8C2D-133A111ADD58}" presName="textRect" presStyleLbl="revTx" presStyleIdx="1" presStyleCnt="4">
        <dgm:presLayoutVars>
          <dgm:chMax val="1"/>
          <dgm:chPref val="1"/>
        </dgm:presLayoutVars>
      </dgm:prSet>
      <dgm:spPr/>
    </dgm:pt>
    <dgm:pt modelId="{3EEFB56F-62D5-45CB-83BF-C2C40C542B69}" type="pres">
      <dgm:prSet presAssocID="{22F0EDD6-FD3C-4264-AB71-8A98FEDA689F}" presName="sibTrans" presStyleLbl="sibTrans2D1" presStyleIdx="0" presStyleCnt="0"/>
      <dgm:spPr/>
    </dgm:pt>
    <dgm:pt modelId="{FAD60A61-45DB-48CB-9603-7FCD2F7053FF}" type="pres">
      <dgm:prSet presAssocID="{962031D3-8E0A-4A2E-81F3-5EE277B97FE4}" presName="compNode" presStyleCnt="0"/>
      <dgm:spPr/>
    </dgm:pt>
    <dgm:pt modelId="{0160EF7F-BF8F-4CEC-BC7C-B81014FB58A8}" type="pres">
      <dgm:prSet presAssocID="{962031D3-8E0A-4A2E-81F3-5EE277B97FE4}" presName="iconBgRect" presStyleLbl="bgShp" presStyleIdx="2" presStyleCnt="4"/>
      <dgm:spPr/>
    </dgm:pt>
    <dgm:pt modelId="{D76C4654-255E-4375-BB36-3D4E3D130FF1}" type="pres">
      <dgm:prSet presAssocID="{962031D3-8E0A-4A2E-81F3-5EE277B97F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D2B5143-58FA-4012-A1CA-697D9EE0E61D}" type="pres">
      <dgm:prSet presAssocID="{962031D3-8E0A-4A2E-81F3-5EE277B97FE4}" presName="spaceRect" presStyleCnt="0"/>
      <dgm:spPr/>
    </dgm:pt>
    <dgm:pt modelId="{E5C46AFF-76E0-4854-B34D-884490C71583}" type="pres">
      <dgm:prSet presAssocID="{962031D3-8E0A-4A2E-81F3-5EE277B97FE4}" presName="textRect" presStyleLbl="revTx" presStyleIdx="2" presStyleCnt="4">
        <dgm:presLayoutVars>
          <dgm:chMax val="1"/>
          <dgm:chPref val="1"/>
        </dgm:presLayoutVars>
      </dgm:prSet>
      <dgm:spPr/>
    </dgm:pt>
    <dgm:pt modelId="{FFE8EC8F-51AD-43E8-B59F-97E01B6FAA7C}" type="pres">
      <dgm:prSet presAssocID="{5D39C1CE-EB36-45E7-84D7-4D57561FB4FB}" presName="sibTrans" presStyleLbl="sibTrans2D1" presStyleIdx="0" presStyleCnt="0"/>
      <dgm:spPr/>
    </dgm:pt>
    <dgm:pt modelId="{D741621D-EE42-49DB-BF0B-EBBF477ACEBB}" type="pres">
      <dgm:prSet presAssocID="{6646FD83-B670-4AB8-8FA6-C722EE15B321}" presName="compNode" presStyleCnt="0"/>
      <dgm:spPr/>
    </dgm:pt>
    <dgm:pt modelId="{D8FBDD05-5B0A-412C-8D90-6DE44A2F50A4}" type="pres">
      <dgm:prSet presAssocID="{6646FD83-B670-4AB8-8FA6-C722EE15B321}" presName="iconBgRect" presStyleLbl="bgShp" presStyleIdx="3" presStyleCnt="4"/>
      <dgm:spPr/>
    </dgm:pt>
    <dgm:pt modelId="{F7F6DEBF-8860-423C-AB9D-24131AAC5A26}" type="pres">
      <dgm:prSet presAssocID="{6646FD83-B670-4AB8-8FA6-C722EE15B3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B17D001-A2A0-49F7-A7D7-8A0D7974A364}" type="pres">
      <dgm:prSet presAssocID="{6646FD83-B670-4AB8-8FA6-C722EE15B321}" presName="spaceRect" presStyleCnt="0"/>
      <dgm:spPr/>
    </dgm:pt>
    <dgm:pt modelId="{25E58299-6EBA-4D98-B7BA-0F2F80F44832}" type="pres">
      <dgm:prSet presAssocID="{6646FD83-B670-4AB8-8FA6-C722EE15B3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09D437-CBC4-4626-9B0A-795103E29EE5}" srcId="{280E304D-FC55-49C7-9EAC-6FAFFCA9039C}" destId="{6205C7CE-23C4-4924-8136-FEBAD9BC0E2E}" srcOrd="0" destOrd="0" parTransId="{D984A0B9-7B51-476A-BE43-DBB5F1BC6E68}" sibTransId="{6F6074B4-F3F8-434C-AB04-3E3FBCFF513B}"/>
    <dgm:cxn modelId="{4D070044-6E18-4D89-95CF-836C80E6B14A}" srcId="{280E304D-FC55-49C7-9EAC-6FAFFCA9039C}" destId="{6646FD83-B670-4AB8-8FA6-C722EE15B321}" srcOrd="3" destOrd="0" parTransId="{56FD1407-E648-4095-A968-F81EC4FC9AC8}" sibTransId="{88D3394B-CCA2-43AA-B0EA-243E55AD100E}"/>
    <dgm:cxn modelId="{4F67E06D-35C9-4382-AAD9-F189841F89AA}" srcId="{280E304D-FC55-49C7-9EAC-6FAFFCA9039C}" destId="{962031D3-8E0A-4A2E-81F3-5EE277B97FE4}" srcOrd="2" destOrd="0" parTransId="{DF544BF5-EE16-40E7-8354-A5CDAEC0BA79}" sibTransId="{5D39C1CE-EB36-45E7-84D7-4D57561FB4FB}"/>
    <dgm:cxn modelId="{A3FF0288-C264-4BF7-B9C4-91308601D853}" type="presOf" srcId="{962031D3-8E0A-4A2E-81F3-5EE277B97FE4}" destId="{E5C46AFF-76E0-4854-B34D-884490C71583}" srcOrd="0" destOrd="0" presId="urn:microsoft.com/office/officeart/2018/2/layout/IconCircleList"/>
    <dgm:cxn modelId="{928E4F90-B3FE-42B2-9E25-2AACBC9360ED}" type="presOf" srcId="{280E304D-FC55-49C7-9EAC-6FAFFCA9039C}" destId="{1661A77B-0695-416F-9595-74461DB182CA}" srcOrd="0" destOrd="0" presId="urn:microsoft.com/office/officeart/2018/2/layout/IconCircleList"/>
    <dgm:cxn modelId="{2EA69C94-6AFD-4FD1-BEBF-B2DCDCD77884}" type="presOf" srcId="{5D39C1CE-EB36-45E7-84D7-4D57561FB4FB}" destId="{FFE8EC8F-51AD-43E8-B59F-97E01B6FAA7C}" srcOrd="0" destOrd="0" presId="urn:microsoft.com/office/officeart/2018/2/layout/IconCircleList"/>
    <dgm:cxn modelId="{12043CAC-7535-4723-A2A6-863034140857}" type="presOf" srcId="{6646FD83-B670-4AB8-8FA6-C722EE15B321}" destId="{25E58299-6EBA-4D98-B7BA-0F2F80F44832}" srcOrd="0" destOrd="0" presId="urn:microsoft.com/office/officeart/2018/2/layout/IconCircleList"/>
    <dgm:cxn modelId="{F4C4ECB2-222A-4A9D-A66F-593CBAF0C228}" type="presOf" srcId="{62ED5C2E-8E00-445C-8C2D-133A111ADD58}" destId="{C6BE40A4-D083-4491-AA1F-6E027D12CC6F}" srcOrd="0" destOrd="0" presId="urn:microsoft.com/office/officeart/2018/2/layout/IconCircleList"/>
    <dgm:cxn modelId="{450AB8C7-F567-4665-B4E3-C47E8033CBE0}" type="presOf" srcId="{6205C7CE-23C4-4924-8136-FEBAD9BC0E2E}" destId="{8451A218-D619-4982-A888-CABA579C395E}" srcOrd="0" destOrd="0" presId="urn:microsoft.com/office/officeart/2018/2/layout/IconCircleList"/>
    <dgm:cxn modelId="{228CB7CA-4A0F-429A-9AB5-62E635473BF4}" type="presOf" srcId="{22F0EDD6-FD3C-4264-AB71-8A98FEDA689F}" destId="{3EEFB56F-62D5-45CB-83BF-C2C40C542B69}" srcOrd="0" destOrd="0" presId="urn:microsoft.com/office/officeart/2018/2/layout/IconCircleList"/>
    <dgm:cxn modelId="{174728EA-EED4-4C23-A126-342F1751B1B6}" srcId="{280E304D-FC55-49C7-9EAC-6FAFFCA9039C}" destId="{62ED5C2E-8E00-445C-8C2D-133A111ADD58}" srcOrd="1" destOrd="0" parTransId="{6F77FF8B-8406-45ED-91A2-0457729C9F30}" sibTransId="{22F0EDD6-FD3C-4264-AB71-8A98FEDA689F}"/>
    <dgm:cxn modelId="{7EA128FC-B661-41BE-B84D-0F9398FE37D3}" type="presOf" srcId="{6F6074B4-F3F8-434C-AB04-3E3FBCFF513B}" destId="{7397FA07-2499-4B7B-878C-E8E3367D9CD4}" srcOrd="0" destOrd="0" presId="urn:microsoft.com/office/officeart/2018/2/layout/IconCircleList"/>
    <dgm:cxn modelId="{4669AA4E-2D14-43E8-9C4E-2B7AC626BD3C}" type="presParOf" srcId="{1661A77B-0695-416F-9595-74461DB182CA}" destId="{B1D7EC64-A9F4-4F48-BCD1-8C2C55F8E7F3}" srcOrd="0" destOrd="0" presId="urn:microsoft.com/office/officeart/2018/2/layout/IconCircleList"/>
    <dgm:cxn modelId="{9A73863C-51A0-49DF-A140-9BACF6C08CBB}" type="presParOf" srcId="{B1D7EC64-A9F4-4F48-BCD1-8C2C55F8E7F3}" destId="{FFBFB3C9-D248-43F7-9025-44F5EEE4D195}" srcOrd="0" destOrd="0" presId="urn:microsoft.com/office/officeart/2018/2/layout/IconCircleList"/>
    <dgm:cxn modelId="{C873A340-4139-44FD-BB51-492B2B0E7C25}" type="presParOf" srcId="{FFBFB3C9-D248-43F7-9025-44F5EEE4D195}" destId="{75C566A8-7D08-44FA-9521-098501021BA3}" srcOrd="0" destOrd="0" presId="urn:microsoft.com/office/officeart/2018/2/layout/IconCircleList"/>
    <dgm:cxn modelId="{8249BF4A-51D9-4FC2-858D-D72987E2381D}" type="presParOf" srcId="{FFBFB3C9-D248-43F7-9025-44F5EEE4D195}" destId="{1C8C7267-6430-4CBC-A77D-C027EBD8ADA1}" srcOrd="1" destOrd="0" presId="urn:microsoft.com/office/officeart/2018/2/layout/IconCircleList"/>
    <dgm:cxn modelId="{C1D0EACF-10E5-4DF8-B1BA-A02469CF2074}" type="presParOf" srcId="{FFBFB3C9-D248-43F7-9025-44F5EEE4D195}" destId="{30926691-9AFC-41A6-B257-16ADFF5BAC00}" srcOrd="2" destOrd="0" presId="urn:microsoft.com/office/officeart/2018/2/layout/IconCircleList"/>
    <dgm:cxn modelId="{A75F76C7-A1B1-448D-BCC0-67AC9EC8F971}" type="presParOf" srcId="{FFBFB3C9-D248-43F7-9025-44F5EEE4D195}" destId="{8451A218-D619-4982-A888-CABA579C395E}" srcOrd="3" destOrd="0" presId="urn:microsoft.com/office/officeart/2018/2/layout/IconCircleList"/>
    <dgm:cxn modelId="{BBC07536-118A-4AAB-8726-61190C4A79CB}" type="presParOf" srcId="{B1D7EC64-A9F4-4F48-BCD1-8C2C55F8E7F3}" destId="{7397FA07-2499-4B7B-878C-E8E3367D9CD4}" srcOrd="1" destOrd="0" presId="urn:microsoft.com/office/officeart/2018/2/layout/IconCircleList"/>
    <dgm:cxn modelId="{6BA2535E-8CE0-4FF3-AC35-A03E3B1658DB}" type="presParOf" srcId="{B1D7EC64-A9F4-4F48-BCD1-8C2C55F8E7F3}" destId="{76C00775-1BB3-4E6C-BF05-1CE03E93E7FE}" srcOrd="2" destOrd="0" presId="urn:microsoft.com/office/officeart/2018/2/layout/IconCircleList"/>
    <dgm:cxn modelId="{BF93448F-C13D-40FE-9703-1B7165307216}" type="presParOf" srcId="{76C00775-1BB3-4E6C-BF05-1CE03E93E7FE}" destId="{1F8B1D3E-88B6-491D-8071-EE3B7C104A75}" srcOrd="0" destOrd="0" presId="urn:microsoft.com/office/officeart/2018/2/layout/IconCircleList"/>
    <dgm:cxn modelId="{F5E6DA20-2968-4773-A884-2FAB94EA6A45}" type="presParOf" srcId="{76C00775-1BB3-4E6C-BF05-1CE03E93E7FE}" destId="{A191966B-7A27-434D-AAC6-0E88C5E72A4E}" srcOrd="1" destOrd="0" presId="urn:microsoft.com/office/officeart/2018/2/layout/IconCircleList"/>
    <dgm:cxn modelId="{D312A5C2-A9CA-4F17-B328-F78E703D28C4}" type="presParOf" srcId="{76C00775-1BB3-4E6C-BF05-1CE03E93E7FE}" destId="{68A04A4B-5274-4A0F-AD7B-714580DF81B4}" srcOrd="2" destOrd="0" presId="urn:microsoft.com/office/officeart/2018/2/layout/IconCircleList"/>
    <dgm:cxn modelId="{9B7D474C-2224-429E-B381-5D72B75F9081}" type="presParOf" srcId="{76C00775-1BB3-4E6C-BF05-1CE03E93E7FE}" destId="{C6BE40A4-D083-4491-AA1F-6E027D12CC6F}" srcOrd="3" destOrd="0" presId="urn:microsoft.com/office/officeart/2018/2/layout/IconCircleList"/>
    <dgm:cxn modelId="{F85BB34F-66DE-44C7-BF7C-02C8DD301E20}" type="presParOf" srcId="{B1D7EC64-A9F4-4F48-BCD1-8C2C55F8E7F3}" destId="{3EEFB56F-62D5-45CB-83BF-C2C40C542B69}" srcOrd="3" destOrd="0" presId="urn:microsoft.com/office/officeart/2018/2/layout/IconCircleList"/>
    <dgm:cxn modelId="{9E91F7E4-8985-4434-8852-090D7D3281F7}" type="presParOf" srcId="{B1D7EC64-A9F4-4F48-BCD1-8C2C55F8E7F3}" destId="{FAD60A61-45DB-48CB-9603-7FCD2F7053FF}" srcOrd="4" destOrd="0" presId="urn:microsoft.com/office/officeart/2018/2/layout/IconCircleList"/>
    <dgm:cxn modelId="{32CB4A6D-8360-4E50-B114-9F31413A70FF}" type="presParOf" srcId="{FAD60A61-45DB-48CB-9603-7FCD2F7053FF}" destId="{0160EF7F-BF8F-4CEC-BC7C-B81014FB58A8}" srcOrd="0" destOrd="0" presId="urn:microsoft.com/office/officeart/2018/2/layout/IconCircleList"/>
    <dgm:cxn modelId="{F9909CF3-2235-4A71-8C26-5F61811A7DA3}" type="presParOf" srcId="{FAD60A61-45DB-48CB-9603-7FCD2F7053FF}" destId="{D76C4654-255E-4375-BB36-3D4E3D130FF1}" srcOrd="1" destOrd="0" presId="urn:microsoft.com/office/officeart/2018/2/layout/IconCircleList"/>
    <dgm:cxn modelId="{A9145873-C37A-4828-B24D-56A6C0C5F8E2}" type="presParOf" srcId="{FAD60A61-45DB-48CB-9603-7FCD2F7053FF}" destId="{6D2B5143-58FA-4012-A1CA-697D9EE0E61D}" srcOrd="2" destOrd="0" presId="urn:microsoft.com/office/officeart/2018/2/layout/IconCircleList"/>
    <dgm:cxn modelId="{BFAE653F-A5FF-407B-9176-38998794A3E1}" type="presParOf" srcId="{FAD60A61-45DB-48CB-9603-7FCD2F7053FF}" destId="{E5C46AFF-76E0-4854-B34D-884490C71583}" srcOrd="3" destOrd="0" presId="urn:microsoft.com/office/officeart/2018/2/layout/IconCircleList"/>
    <dgm:cxn modelId="{4AA2F51A-B04F-48B6-858E-5E290A92EC20}" type="presParOf" srcId="{B1D7EC64-A9F4-4F48-BCD1-8C2C55F8E7F3}" destId="{FFE8EC8F-51AD-43E8-B59F-97E01B6FAA7C}" srcOrd="5" destOrd="0" presId="urn:microsoft.com/office/officeart/2018/2/layout/IconCircleList"/>
    <dgm:cxn modelId="{56A9CC11-B3FF-4598-99BC-CD8E8DD26675}" type="presParOf" srcId="{B1D7EC64-A9F4-4F48-BCD1-8C2C55F8E7F3}" destId="{D741621D-EE42-49DB-BF0B-EBBF477ACEBB}" srcOrd="6" destOrd="0" presId="urn:microsoft.com/office/officeart/2018/2/layout/IconCircleList"/>
    <dgm:cxn modelId="{2ED3B5B8-507E-4945-BFA1-6785246E42F0}" type="presParOf" srcId="{D741621D-EE42-49DB-BF0B-EBBF477ACEBB}" destId="{D8FBDD05-5B0A-412C-8D90-6DE44A2F50A4}" srcOrd="0" destOrd="0" presId="urn:microsoft.com/office/officeart/2018/2/layout/IconCircleList"/>
    <dgm:cxn modelId="{F0D59F0F-F1A4-46AA-9F1F-4C1EE59A42A0}" type="presParOf" srcId="{D741621D-EE42-49DB-BF0B-EBBF477ACEBB}" destId="{F7F6DEBF-8860-423C-AB9D-24131AAC5A26}" srcOrd="1" destOrd="0" presId="urn:microsoft.com/office/officeart/2018/2/layout/IconCircleList"/>
    <dgm:cxn modelId="{012934B9-A61B-403D-8679-CD47288CBBA7}" type="presParOf" srcId="{D741621D-EE42-49DB-BF0B-EBBF477ACEBB}" destId="{5B17D001-A2A0-49F7-A7D7-8A0D7974A364}" srcOrd="2" destOrd="0" presId="urn:microsoft.com/office/officeart/2018/2/layout/IconCircleList"/>
    <dgm:cxn modelId="{AA195306-4AB8-4642-B34A-9026162DE7E7}" type="presParOf" srcId="{D741621D-EE42-49DB-BF0B-EBBF477ACEBB}" destId="{25E58299-6EBA-4D98-B7BA-0F2F80F448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338CC5-5164-40B2-A653-41E48F20CF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E726A5-1D4C-4E51-AE4D-2CA68A0BB04C}">
      <dgm:prSet/>
      <dgm:spPr/>
      <dgm:t>
        <a:bodyPr/>
        <a:lstStyle/>
        <a:p>
          <a:pPr>
            <a:defRPr cap="all"/>
          </a:pPr>
          <a:r>
            <a:rPr lang="en-US"/>
            <a:t>PHPMailer via SMTP (HTML + plain text)</a:t>
          </a:r>
        </a:p>
      </dgm:t>
    </dgm:pt>
    <dgm:pt modelId="{DAD3C081-F07D-4F6D-9E85-703466B35FEE}" type="parTrans" cxnId="{B982DA81-8F93-4ACB-98F5-499308F7EDBE}">
      <dgm:prSet/>
      <dgm:spPr/>
      <dgm:t>
        <a:bodyPr/>
        <a:lstStyle/>
        <a:p>
          <a:endParaRPr lang="en-US"/>
        </a:p>
      </dgm:t>
    </dgm:pt>
    <dgm:pt modelId="{1C9DF353-574F-453C-8999-A5E051913E36}" type="sibTrans" cxnId="{B982DA81-8F93-4ACB-98F5-499308F7EDBE}">
      <dgm:prSet/>
      <dgm:spPr/>
      <dgm:t>
        <a:bodyPr/>
        <a:lstStyle/>
        <a:p>
          <a:endParaRPr lang="en-US"/>
        </a:p>
      </dgm:t>
    </dgm:pt>
    <dgm:pt modelId="{B1D45B2A-69EC-4E18-8FE7-91A77F62B6D6}">
      <dgm:prSet/>
      <dgm:spPr/>
      <dgm:t>
        <a:bodyPr/>
        <a:lstStyle/>
        <a:p>
          <a:pPr>
            <a:defRPr cap="all"/>
          </a:pPr>
          <a:r>
            <a:rPr lang="en-US"/>
            <a:t>TCPDF for branded PDFs with setProtection([print, copy], password)</a:t>
          </a:r>
        </a:p>
      </dgm:t>
    </dgm:pt>
    <dgm:pt modelId="{B8128A25-D9B5-431B-831A-84BA99784121}" type="parTrans" cxnId="{C8AFADED-3235-4EEE-AB05-C8A0129E3E93}">
      <dgm:prSet/>
      <dgm:spPr/>
      <dgm:t>
        <a:bodyPr/>
        <a:lstStyle/>
        <a:p>
          <a:endParaRPr lang="en-US"/>
        </a:p>
      </dgm:t>
    </dgm:pt>
    <dgm:pt modelId="{54EABB41-3D7D-4705-BBC8-FCB9B441EECE}" type="sibTrans" cxnId="{C8AFADED-3235-4EEE-AB05-C8A0129E3E93}">
      <dgm:prSet/>
      <dgm:spPr/>
      <dgm:t>
        <a:bodyPr/>
        <a:lstStyle/>
        <a:p>
          <a:endParaRPr lang="en-US"/>
        </a:p>
      </dgm:t>
    </dgm:pt>
    <dgm:pt modelId="{AB1CC07E-4D23-4F06-88DD-ABB9D4A476C2}">
      <dgm:prSet/>
      <dgm:spPr/>
      <dgm:t>
        <a:bodyPr/>
        <a:lstStyle/>
        <a:p>
          <a:pPr>
            <a:defRPr cap="all"/>
          </a:pPr>
          <a:r>
            <a:rPr lang="en-US"/>
            <a:t>Emails on: report ready (with protected PDF attachment)</a:t>
          </a:r>
        </a:p>
      </dgm:t>
    </dgm:pt>
    <dgm:pt modelId="{30CFC749-6D5B-4CF4-AC97-87C99C6BA30B}" type="parTrans" cxnId="{22EF8F4F-A791-44FA-B920-D1FBE9EC99EE}">
      <dgm:prSet/>
      <dgm:spPr/>
      <dgm:t>
        <a:bodyPr/>
        <a:lstStyle/>
        <a:p>
          <a:endParaRPr lang="en-US"/>
        </a:p>
      </dgm:t>
    </dgm:pt>
    <dgm:pt modelId="{DDA216FF-BF4B-4EB5-AB6A-156E0770393E}" type="sibTrans" cxnId="{22EF8F4F-A791-44FA-B920-D1FBE9EC99EE}">
      <dgm:prSet/>
      <dgm:spPr/>
      <dgm:t>
        <a:bodyPr/>
        <a:lstStyle/>
        <a:p>
          <a:endParaRPr lang="en-US"/>
        </a:p>
      </dgm:t>
    </dgm:pt>
    <dgm:pt modelId="{D3693EE4-350F-4E31-ABEB-EC2B5AFE9FAF}" type="pres">
      <dgm:prSet presAssocID="{49338CC5-5164-40B2-A653-41E48F20CF01}" presName="root" presStyleCnt="0">
        <dgm:presLayoutVars>
          <dgm:dir/>
          <dgm:resizeHandles val="exact"/>
        </dgm:presLayoutVars>
      </dgm:prSet>
      <dgm:spPr/>
    </dgm:pt>
    <dgm:pt modelId="{61F4979C-CA1C-42D9-B1D5-1EDA22F10828}" type="pres">
      <dgm:prSet presAssocID="{B7E726A5-1D4C-4E51-AE4D-2CA68A0BB04C}" presName="compNode" presStyleCnt="0"/>
      <dgm:spPr/>
    </dgm:pt>
    <dgm:pt modelId="{8651FB50-AFBC-4BB2-ACAA-C4BCC1010C38}" type="pres">
      <dgm:prSet presAssocID="{B7E726A5-1D4C-4E51-AE4D-2CA68A0BB04C}" presName="iconBgRect" presStyleLbl="bgShp" presStyleIdx="0" presStyleCnt="3"/>
      <dgm:spPr/>
    </dgm:pt>
    <dgm:pt modelId="{18531AE1-375C-44D7-9A26-8BF3477714DC}" type="pres">
      <dgm:prSet presAssocID="{B7E726A5-1D4C-4E51-AE4D-2CA68A0BB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BBF9BAF-3E1C-4CCE-9529-CCEA4C8233A9}" type="pres">
      <dgm:prSet presAssocID="{B7E726A5-1D4C-4E51-AE4D-2CA68A0BB04C}" presName="spaceRect" presStyleCnt="0"/>
      <dgm:spPr/>
    </dgm:pt>
    <dgm:pt modelId="{9791939B-267B-4033-9663-7BE5A87DF649}" type="pres">
      <dgm:prSet presAssocID="{B7E726A5-1D4C-4E51-AE4D-2CA68A0BB04C}" presName="textRect" presStyleLbl="revTx" presStyleIdx="0" presStyleCnt="3">
        <dgm:presLayoutVars>
          <dgm:chMax val="1"/>
          <dgm:chPref val="1"/>
        </dgm:presLayoutVars>
      </dgm:prSet>
      <dgm:spPr/>
    </dgm:pt>
    <dgm:pt modelId="{28214684-B87A-443A-8BEC-854517685376}" type="pres">
      <dgm:prSet presAssocID="{1C9DF353-574F-453C-8999-A5E051913E36}" presName="sibTrans" presStyleCnt="0"/>
      <dgm:spPr/>
    </dgm:pt>
    <dgm:pt modelId="{7AA117FF-4222-4B3E-9DE5-BE759A272238}" type="pres">
      <dgm:prSet presAssocID="{B1D45B2A-69EC-4E18-8FE7-91A77F62B6D6}" presName="compNode" presStyleCnt="0"/>
      <dgm:spPr/>
    </dgm:pt>
    <dgm:pt modelId="{A6537486-D257-4063-806F-8E55FE7918CA}" type="pres">
      <dgm:prSet presAssocID="{B1D45B2A-69EC-4E18-8FE7-91A77F62B6D6}" presName="iconBgRect" presStyleLbl="bgShp" presStyleIdx="1" presStyleCnt="3"/>
      <dgm:spPr/>
    </dgm:pt>
    <dgm:pt modelId="{4D89BD96-2402-44D6-8E97-02B4B4019047}" type="pres">
      <dgm:prSet presAssocID="{B1D45B2A-69EC-4E18-8FE7-91A77F62B6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B41AE14-D288-4CF7-9547-42FBEB7C0553}" type="pres">
      <dgm:prSet presAssocID="{B1D45B2A-69EC-4E18-8FE7-91A77F62B6D6}" presName="spaceRect" presStyleCnt="0"/>
      <dgm:spPr/>
    </dgm:pt>
    <dgm:pt modelId="{05635ADD-BD13-47FE-A760-36CE6ACEBDED}" type="pres">
      <dgm:prSet presAssocID="{B1D45B2A-69EC-4E18-8FE7-91A77F62B6D6}" presName="textRect" presStyleLbl="revTx" presStyleIdx="1" presStyleCnt="3">
        <dgm:presLayoutVars>
          <dgm:chMax val="1"/>
          <dgm:chPref val="1"/>
        </dgm:presLayoutVars>
      </dgm:prSet>
      <dgm:spPr/>
    </dgm:pt>
    <dgm:pt modelId="{DBD7C296-98B8-4026-99F8-004273A43B67}" type="pres">
      <dgm:prSet presAssocID="{54EABB41-3D7D-4705-BBC8-FCB9B441EECE}" presName="sibTrans" presStyleCnt="0"/>
      <dgm:spPr/>
    </dgm:pt>
    <dgm:pt modelId="{43BFDFB4-A02C-4BF7-9657-675888C3EB90}" type="pres">
      <dgm:prSet presAssocID="{AB1CC07E-4D23-4F06-88DD-ABB9D4A476C2}" presName="compNode" presStyleCnt="0"/>
      <dgm:spPr/>
    </dgm:pt>
    <dgm:pt modelId="{F68AC02D-7919-4CE6-9BE6-3AA27A538497}" type="pres">
      <dgm:prSet presAssocID="{AB1CC07E-4D23-4F06-88DD-ABB9D4A476C2}" presName="iconBgRect" presStyleLbl="bgShp" presStyleIdx="2" presStyleCnt="3"/>
      <dgm:spPr/>
    </dgm:pt>
    <dgm:pt modelId="{9DB72641-544B-429A-8138-28FD7F5B972B}" type="pres">
      <dgm:prSet presAssocID="{AB1CC07E-4D23-4F06-88DD-ABB9D4A476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D8ED224-6185-4AA3-9365-F72EB2A8C5B3}" type="pres">
      <dgm:prSet presAssocID="{AB1CC07E-4D23-4F06-88DD-ABB9D4A476C2}" presName="spaceRect" presStyleCnt="0"/>
      <dgm:spPr/>
    </dgm:pt>
    <dgm:pt modelId="{6DE0D876-F583-4EBE-B17F-A7E0C7679FAB}" type="pres">
      <dgm:prSet presAssocID="{AB1CC07E-4D23-4F06-88DD-ABB9D4A476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53E925-18AB-464F-B089-5715E93F3C7F}" type="presOf" srcId="{B1D45B2A-69EC-4E18-8FE7-91A77F62B6D6}" destId="{05635ADD-BD13-47FE-A760-36CE6ACEBDED}" srcOrd="0" destOrd="0" presId="urn:microsoft.com/office/officeart/2018/5/layout/IconCircleLabelList"/>
    <dgm:cxn modelId="{8D1CB363-481F-4214-AEED-2E341266C2F6}" type="presOf" srcId="{B7E726A5-1D4C-4E51-AE4D-2CA68A0BB04C}" destId="{9791939B-267B-4033-9663-7BE5A87DF649}" srcOrd="0" destOrd="0" presId="urn:microsoft.com/office/officeart/2018/5/layout/IconCircleLabelList"/>
    <dgm:cxn modelId="{22EF8F4F-A791-44FA-B920-D1FBE9EC99EE}" srcId="{49338CC5-5164-40B2-A653-41E48F20CF01}" destId="{AB1CC07E-4D23-4F06-88DD-ABB9D4A476C2}" srcOrd="2" destOrd="0" parTransId="{30CFC749-6D5B-4CF4-AC97-87C99C6BA30B}" sibTransId="{DDA216FF-BF4B-4EB5-AB6A-156E0770393E}"/>
    <dgm:cxn modelId="{D02FD774-915B-4506-957A-765A4FCD02A8}" type="presOf" srcId="{AB1CC07E-4D23-4F06-88DD-ABB9D4A476C2}" destId="{6DE0D876-F583-4EBE-B17F-A7E0C7679FAB}" srcOrd="0" destOrd="0" presId="urn:microsoft.com/office/officeart/2018/5/layout/IconCircleLabelList"/>
    <dgm:cxn modelId="{B982DA81-8F93-4ACB-98F5-499308F7EDBE}" srcId="{49338CC5-5164-40B2-A653-41E48F20CF01}" destId="{B7E726A5-1D4C-4E51-AE4D-2CA68A0BB04C}" srcOrd="0" destOrd="0" parTransId="{DAD3C081-F07D-4F6D-9E85-703466B35FEE}" sibTransId="{1C9DF353-574F-453C-8999-A5E051913E36}"/>
    <dgm:cxn modelId="{DB39B885-FB8E-4220-A9D3-5830C59594F5}" type="presOf" srcId="{49338CC5-5164-40B2-A653-41E48F20CF01}" destId="{D3693EE4-350F-4E31-ABEB-EC2B5AFE9FAF}" srcOrd="0" destOrd="0" presId="urn:microsoft.com/office/officeart/2018/5/layout/IconCircleLabelList"/>
    <dgm:cxn modelId="{C8AFADED-3235-4EEE-AB05-C8A0129E3E93}" srcId="{49338CC5-5164-40B2-A653-41E48F20CF01}" destId="{B1D45B2A-69EC-4E18-8FE7-91A77F62B6D6}" srcOrd="1" destOrd="0" parTransId="{B8128A25-D9B5-431B-831A-84BA99784121}" sibTransId="{54EABB41-3D7D-4705-BBC8-FCB9B441EECE}"/>
    <dgm:cxn modelId="{6A6A7C6E-D5D7-412B-BD41-587F9B204D07}" type="presParOf" srcId="{D3693EE4-350F-4E31-ABEB-EC2B5AFE9FAF}" destId="{61F4979C-CA1C-42D9-B1D5-1EDA22F10828}" srcOrd="0" destOrd="0" presId="urn:microsoft.com/office/officeart/2018/5/layout/IconCircleLabelList"/>
    <dgm:cxn modelId="{773C86FD-7FFD-4393-8FBF-FC6306F84F84}" type="presParOf" srcId="{61F4979C-CA1C-42D9-B1D5-1EDA22F10828}" destId="{8651FB50-AFBC-4BB2-ACAA-C4BCC1010C38}" srcOrd="0" destOrd="0" presId="urn:microsoft.com/office/officeart/2018/5/layout/IconCircleLabelList"/>
    <dgm:cxn modelId="{1BE663FA-2E0B-4A2A-99A7-DC2FF2D8AED2}" type="presParOf" srcId="{61F4979C-CA1C-42D9-B1D5-1EDA22F10828}" destId="{18531AE1-375C-44D7-9A26-8BF3477714DC}" srcOrd="1" destOrd="0" presId="urn:microsoft.com/office/officeart/2018/5/layout/IconCircleLabelList"/>
    <dgm:cxn modelId="{AAD4E669-1BD7-40A7-ADF6-0BD70827410E}" type="presParOf" srcId="{61F4979C-CA1C-42D9-B1D5-1EDA22F10828}" destId="{CBBF9BAF-3E1C-4CCE-9529-CCEA4C8233A9}" srcOrd="2" destOrd="0" presId="urn:microsoft.com/office/officeart/2018/5/layout/IconCircleLabelList"/>
    <dgm:cxn modelId="{7BE8DAF3-BD53-4C72-8FF1-6F4BFABBDBB1}" type="presParOf" srcId="{61F4979C-CA1C-42D9-B1D5-1EDA22F10828}" destId="{9791939B-267B-4033-9663-7BE5A87DF649}" srcOrd="3" destOrd="0" presId="urn:microsoft.com/office/officeart/2018/5/layout/IconCircleLabelList"/>
    <dgm:cxn modelId="{4F68C219-F092-4879-9DFB-E6978766F35E}" type="presParOf" srcId="{D3693EE4-350F-4E31-ABEB-EC2B5AFE9FAF}" destId="{28214684-B87A-443A-8BEC-854517685376}" srcOrd="1" destOrd="0" presId="urn:microsoft.com/office/officeart/2018/5/layout/IconCircleLabelList"/>
    <dgm:cxn modelId="{D6D880FB-1C97-47D8-AF8B-CCF54D9E5DA3}" type="presParOf" srcId="{D3693EE4-350F-4E31-ABEB-EC2B5AFE9FAF}" destId="{7AA117FF-4222-4B3E-9DE5-BE759A272238}" srcOrd="2" destOrd="0" presId="urn:microsoft.com/office/officeart/2018/5/layout/IconCircleLabelList"/>
    <dgm:cxn modelId="{5F0E82FE-41E3-496F-BFF1-3A8AFB09E781}" type="presParOf" srcId="{7AA117FF-4222-4B3E-9DE5-BE759A272238}" destId="{A6537486-D257-4063-806F-8E55FE7918CA}" srcOrd="0" destOrd="0" presId="urn:microsoft.com/office/officeart/2018/5/layout/IconCircleLabelList"/>
    <dgm:cxn modelId="{AC962E73-B9C3-4317-9950-992A054B1635}" type="presParOf" srcId="{7AA117FF-4222-4B3E-9DE5-BE759A272238}" destId="{4D89BD96-2402-44D6-8E97-02B4B4019047}" srcOrd="1" destOrd="0" presId="urn:microsoft.com/office/officeart/2018/5/layout/IconCircleLabelList"/>
    <dgm:cxn modelId="{98D59BCF-DCE4-48BE-808D-5541766FCDFB}" type="presParOf" srcId="{7AA117FF-4222-4B3E-9DE5-BE759A272238}" destId="{7B41AE14-D288-4CF7-9547-42FBEB7C0553}" srcOrd="2" destOrd="0" presId="urn:microsoft.com/office/officeart/2018/5/layout/IconCircleLabelList"/>
    <dgm:cxn modelId="{3BD99767-8BE3-4B68-8141-D11E90B5C15F}" type="presParOf" srcId="{7AA117FF-4222-4B3E-9DE5-BE759A272238}" destId="{05635ADD-BD13-47FE-A760-36CE6ACEBDED}" srcOrd="3" destOrd="0" presId="urn:microsoft.com/office/officeart/2018/5/layout/IconCircleLabelList"/>
    <dgm:cxn modelId="{CCD1D71E-3E9A-4779-A076-E249E3DAB738}" type="presParOf" srcId="{D3693EE4-350F-4E31-ABEB-EC2B5AFE9FAF}" destId="{DBD7C296-98B8-4026-99F8-004273A43B67}" srcOrd="3" destOrd="0" presId="urn:microsoft.com/office/officeart/2018/5/layout/IconCircleLabelList"/>
    <dgm:cxn modelId="{62D8D3AF-2AB8-4C34-B4F3-C7B4A226E4C1}" type="presParOf" srcId="{D3693EE4-350F-4E31-ABEB-EC2B5AFE9FAF}" destId="{43BFDFB4-A02C-4BF7-9657-675888C3EB90}" srcOrd="4" destOrd="0" presId="urn:microsoft.com/office/officeart/2018/5/layout/IconCircleLabelList"/>
    <dgm:cxn modelId="{CA892B5E-9ED0-4322-BB61-D9FF4DB0E55B}" type="presParOf" srcId="{43BFDFB4-A02C-4BF7-9657-675888C3EB90}" destId="{F68AC02D-7919-4CE6-9BE6-3AA27A538497}" srcOrd="0" destOrd="0" presId="urn:microsoft.com/office/officeart/2018/5/layout/IconCircleLabelList"/>
    <dgm:cxn modelId="{363794EA-98BC-475F-BBA0-569C33DE01C1}" type="presParOf" srcId="{43BFDFB4-A02C-4BF7-9657-675888C3EB90}" destId="{9DB72641-544B-429A-8138-28FD7F5B972B}" srcOrd="1" destOrd="0" presId="urn:microsoft.com/office/officeart/2018/5/layout/IconCircleLabelList"/>
    <dgm:cxn modelId="{CE35ED43-E5CB-4A02-89F2-F10FAF9053A6}" type="presParOf" srcId="{43BFDFB4-A02C-4BF7-9657-675888C3EB90}" destId="{1D8ED224-6185-4AA3-9365-F72EB2A8C5B3}" srcOrd="2" destOrd="0" presId="urn:microsoft.com/office/officeart/2018/5/layout/IconCircleLabelList"/>
    <dgm:cxn modelId="{B95B203A-B3EB-40F9-8CBE-C7E19273783A}" type="presParOf" srcId="{43BFDFB4-A02C-4BF7-9657-675888C3EB90}" destId="{6DE0D876-F583-4EBE-B17F-A7E0C7679F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D76E7F-1F82-4050-9754-6A392A127F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42253A-F5A5-44CC-982F-B356B804D25C}">
      <dgm:prSet/>
      <dgm:spPr/>
      <dgm:t>
        <a:bodyPr/>
        <a:lstStyle/>
        <a:p>
          <a:r>
            <a:rPr lang="en-US"/>
            <a:t>Bootstrap components, cards, chips, badges, icons</a:t>
          </a:r>
        </a:p>
      </dgm:t>
    </dgm:pt>
    <dgm:pt modelId="{34F0D50E-577C-41A9-B9BB-A83D9FC4D80F}" type="parTrans" cxnId="{92E2B152-A2EA-4C48-B7FC-22CE257D57F7}">
      <dgm:prSet/>
      <dgm:spPr/>
      <dgm:t>
        <a:bodyPr/>
        <a:lstStyle/>
        <a:p>
          <a:endParaRPr lang="en-US"/>
        </a:p>
      </dgm:t>
    </dgm:pt>
    <dgm:pt modelId="{235F8BB3-8D3D-49FE-8768-F6C06989EC45}" type="sibTrans" cxnId="{92E2B152-A2EA-4C48-B7FC-22CE257D57F7}">
      <dgm:prSet/>
      <dgm:spPr/>
      <dgm:t>
        <a:bodyPr/>
        <a:lstStyle/>
        <a:p>
          <a:endParaRPr lang="en-US"/>
        </a:p>
      </dgm:t>
    </dgm:pt>
    <dgm:pt modelId="{F51987BD-616A-4B67-AB1F-E763C41EB0CC}">
      <dgm:prSet/>
      <dgm:spPr/>
      <dgm:t>
        <a:bodyPr/>
        <a:lstStyle/>
        <a:p>
          <a:r>
            <a:rPr lang="en-US"/>
            <a:t>Print‑optimized CSS for reports/prescriptions</a:t>
          </a:r>
        </a:p>
      </dgm:t>
    </dgm:pt>
    <dgm:pt modelId="{BD59DD4C-E32B-4751-B635-23A6683ACD26}" type="parTrans" cxnId="{FBC0FE41-AA38-4AE9-9592-9D8A4B487ABE}">
      <dgm:prSet/>
      <dgm:spPr/>
      <dgm:t>
        <a:bodyPr/>
        <a:lstStyle/>
        <a:p>
          <a:endParaRPr lang="en-US"/>
        </a:p>
      </dgm:t>
    </dgm:pt>
    <dgm:pt modelId="{5E7CB463-0054-4960-93F7-3BCCC6EC2ED6}" type="sibTrans" cxnId="{FBC0FE41-AA38-4AE9-9592-9D8A4B487ABE}">
      <dgm:prSet/>
      <dgm:spPr/>
      <dgm:t>
        <a:bodyPr/>
        <a:lstStyle/>
        <a:p>
          <a:endParaRPr lang="en-US"/>
        </a:p>
      </dgm:t>
    </dgm:pt>
    <dgm:pt modelId="{0A24D406-72B0-4DDF-A309-1B5FB7A987B4}">
      <dgm:prSet/>
      <dgm:spPr/>
      <dgm:t>
        <a:bodyPr/>
        <a:lstStyle/>
        <a:p>
          <a:r>
            <a:rPr lang="en-US"/>
            <a:t>Accessible labels, consistent spacing</a:t>
          </a:r>
        </a:p>
      </dgm:t>
    </dgm:pt>
    <dgm:pt modelId="{F7F77899-9047-4BC5-9497-4BCA91A9B68A}" type="parTrans" cxnId="{EF534C47-D50C-4AB7-A73B-6A3372DE5BFA}">
      <dgm:prSet/>
      <dgm:spPr/>
      <dgm:t>
        <a:bodyPr/>
        <a:lstStyle/>
        <a:p>
          <a:endParaRPr lang="en-US"/>
        </a:p>
      </dgm:t>
    </dgm:pt>
    <dgm:pt modelId="{9BFE862E-934E-4F5F-AE8E-C3EF4D7B86B3}" type="sibTrans" cxnId="{EF534C47-D50C-4AB7-A73B-6A3372DE5BFA}">
      <dgm:prSet/>
      <dgm:spPr/>
      <dgm:t>
        <a:bodyPr/>
        <a:lstStyle/>
        <a:p>
          <a:endParaRPr lang="en-US"/>
        </a:p>
      </dgm:t>
    </dgm:pt>
    <dgm:pt modelId="{394407CB-CC3B-4405-B502-376E7117A7F3}" type="pres">
      <dgm:prSet presAssocID="{DED76E7F-1F82-4050-9754-6A392A127F99}" presName="root" presStyleCnt="0">
        <dgm:presLayoutVars>
          <dgm:dir/>
          <dgm:resizeHandles val="exact"/>
        </dgm:presLayoutVars>
      </dgm:prSet>
      <dgm:spPr/>
    </dgm:pt>
    <dgm:pt modelId="{5ACB4F9E-3EFE-493C-A544-F43E4AD3B727}" type="pres">
      <dgm:prSet presAssocID="{6842253A-F5A5-44CC-982F-B356B804D25C}" presName="compNode" presStyleCnt="0"/>
      <dgm:spPr/>
    </dgm:pt>
    <dgm:pt modelId="{18BBCC1C-8068-478A-87CD-94D65FFCB576}" type="pres">
      <dgm:prSet presAssocID="{6842253A-F5A5-44CC-982F-B356B804D2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C308952-24D3-418F-9820-F1647A58D2A9}" type="pres">
      <dgm:prSet presAssocID="{6842253A-F5A5-44CC-982F-B356B804D25C}" presName="spaceRect" presStyleCnt="0"/>
      <dgm:spPr/>
    </dgm:pt>
    <dgm:pt modelId="{571B67EF-46B6-44D2-B1F1-FE5C9D1C887C}" type="pres">
      <dgm:prSet presAssocID="{6842253A-F5A5-44CC-982F-B356B804D25C}" presName="textRect" presStyleLbl="revTx" presStyleIdx="0" presStyleCnt="3">
        <dgm:presLayoutVars>
          <dgm:chMax val="1"/>
          <dgm:chPref val="1"/>
        </dgm:presLayoutVars>
      </dgm:prSet>
      <dgm:spPr/>
    </dgm:pt>
    <dgm:pt modelId="{60CFA8A2-D198-4BF9-8FDD-734A662D9024}" type="pres">
      <dgm:prSet presAssocID="{235F8BB3-8D3D-49FE-8768-F6C06989EC45}" presName="sibTrans" presStyleCnt="0"/>
      <dgm:spPr/>
    </dgm:pt>
    <dgm:pt modelId="{7E952C09-CE7A-4566-AC7E-1D132E736485}" type="pres">
      <dgm:prSet presAssocID="{F51987BD-616A-4B67-AB1F-E763C41EB0CC}" presName="compNode" presStyleCnt="0"/>
      <dgm:spPr/>
    </dgm:pt>
    <dgm:pt modelId="{9BDB86A0-EFBA-4FC9-96F5-B7ED332B643B}" type="pres">
      <dgm:prSet presAssocID="{F51987BD-616A-4B67-AB1F-E763C41EB0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A914BBF-E37A-4FA5-BB25-77DFFD323754}" type="pres">
      <dgm:prSet presAssocID="{F51987BD-616A-4B67-AB1F-E763C41EB0CC}" presName="spaceRect" presStyleCnt="0"/>
      <dgm:spPr/>
    </dgm:pt>
    <dgm:pt modelId="{E4EA54B8-9A2D-4028-8E42-8101580D4BB9}" type="pres">
      <dgm:prSet presAssocID="{F51987BD-616A-4B67-AB1F-E763C41EB0CC}" presName="textRect" presStyleLbl="revTx" presStyleIdx="1" presStyleCnt="3">
        <dgm:presLayoutVars>
          <dgm:chMax val="1"/>
          <dgm:chPref val="1"/>
        </dgm:presLayoutVars>
      </dgm:prSet>
      <dgm:spPr/>
    </dgm:pt>
    <dgm:pt modelId="{E4ED5592-27B3-43E9-AE86-711E48586DD7}" type="pres">
      <dgm:prSet presAssocID="{5E7CB463-0054-4960-93F7-3BCCC6EC2ED6}" presName="sibTrans" presStyleCnt="0"/>
      <dgm:spPr/>
    </dgm:pt>
    <dgm:pt modelId="{279A700D-8817-4ADB-9007-ACAC524F191A}" type="pres">
      <dgm:prSet presAssocID="{0A24D406-72B0-4DDF-A309-1B5FB7A987B4}" presName="compNode" presStyleCnt="0"/>
      <dgm:spPr/>
    </dgm:pt>
    <dgm:pt modelId="{ED067893-FBC8-4C04-8B29-EF9FCD86C9BD}" type="pres">
      <dgm:prSet presAssocID="{0A24D406-72B0-4DDF-A309-1B5FB7A987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44F804B4-5D74-4513-AF5B-E25D6F7582FB}" type="pres">
      <dgm:prSet presAssocID="{0A24D406-72B0-4DDF-A309-1B5FB7A987B4}" presName="spaceRect" presStyleCnt="0"/>
      <dgm:spPr/>
    </dgm:pt>
    <dgm:pt modelId="{39E1B168-F2BF-4FE9-9C2E-202DCA61A39D}" type="pres">
      <dgm:prSet presAssocID="{0A24D406-72B0-4DDF-A309-1B5FB7A987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C0FE41-AA38-4AE9-9592-9D8A4B487ABE}" srcId="{DED76E7F-1F82-4050-9754-6A392A127F99}" destId="{F51987BD-616A-4B67-AB1F-E763C41EB0CC}" srcOrd="1" destOrd="0" parTransId="{BD59DD4C-E32B-4751-B635-23A6683ACD26}" sibTransId="{5E7CB463-0054-4960-93F7-3BCCC6EC2ED6}"/>
    <dgm:cxn modelId="{EF534C47-D50C-4AB7-A73B-6A3372DE5BFA}" srcId="{DED76E7F-1F82-4050-9754-6A392A127F99}" destId="{0A24D406-72B0-4DDF-A309-1B5FB7A987B4}" srcOrd="2" destOrd="0" parTransId="{F7F77899-9047-4BC5-9497-4BCA91A9B68A}" sibTransId="{9BFE862E-934E-4F5F-AE8E-C3EF4D7B86B3}"/>
    <dgm:cxn modelId="{92E2B152-A2EA-4C48-B7FC-22CE257D57F7}" srcId="{DED76E7F-1F82-4050-9754-6A392A127F99}" destId="{6842253A-F5A5-44CC-982F-B356B804D25C}" srcOrd="0" destOrd="0" parTransId="{34F0D50E-577C-41A9-B9BB-A83D9FC4D80F}" sibTransId="{235F8BB3-8D3D-49FE-8768-F6C06989EC45}"/>
    <dgm:cxn modelId="{AB67E286-CF03-4FB7-8D8F-A451C5682CB1}" type="presOf" srcId="{0A24D406-72B0-4DDF-A309-1B5FB7A987B4}" destId="{39E1B168-F2BF-4FE9-9C2E-202DCA61A39D}" srcOrd="0" destOrd="0" presId="urn:microsoft.com/office/officeart/2018/2/layout/IconLabelList"/>
    <dgm:cxn modelId="{8C6BF68A-EC71-44AB-86B6-0BBC3280BB4A}" type="presOf" srcId="{6842253A-F5A5-44CC-982F-B356B804D25C}" destId="{571B67EF-46B6-44D2-B1F1-FE5C9D1C887C}" srcOrd="0" destOrd="0" presId="urn:microsoft.com/office/officeart/2018/2/layout/IconLabelList"/>
    <dgm:cxn modelId="{972F3290-E4AB-4756-B5AE-84F75B7A88FD}" type="presOf" srcId="{DED76E7F-1F82-4050-9754-6A392A127F99}" destId="{394407CB-CC3B-4405-B502-376E7117A7F3}" srcOrd="0" destOrd="0" presId="urn:microsoft.com/office/officeart/2018/2/layout/IconLabelList"/>
    <dgm:cxn modelId="{BEA380EA-8E77-42C4-8A80-2CD192501E3A}" type="presOf" srcId="{F51987BD-616A-4B67-AB1F-E763C41EB0CC}" destId="{E4EA54B8-9A2D-4028-8E42-8101580D4BB9}" srcOrd="0" destOrd="0" presId="urn:microsoft.com/office/officeart/2018/2/layout/IconLabelList"/>
    <dgm:cxn modelId="{060B4E6F-DD93-4634-9F23-BB417FC5852E}" type="presParOf" srcId="{394407CB-CC3B-4405-B502-376E7117A7F3}" destId="{5ACB4F9E-3EFE-493C-A544-F43E4AD3B727}" srcOrd="0" destOrd="0" presId="urn:microsoft.com/office/officeart/2018/2/layout/IconLabelList"/>
    <dgm:cxn modelId="{B45A75AA-8F53-451B-A6F6-CBF1D6EB2F5E}" type="presParOf" srcId="{5ACB4F9E-3EFE-493C-A544-F43E4AD3B727}" destId="{18BBCC1C-8068-478A-87CD-94D65FFCB576}" srcOrd="0" destOrd="0" presId="urn:microsoft.com/office/officeart/2018/2/layout/IconLabelList"/>
    <dgm:cxn modelId="{73419446-4A9B-43CE-9029-ECDAB4AFA548}" type="presParOf" srcId="{5ACB4F9E-3EFE-493C-A544-F43E4AD3B727}" destId="{BC308952-24D3-418F-9820-F1647A58D2A9}" srcOrd="1" destOrd="0" presId="urn:microsoft.com/office/officeart/2018/2/layout/IconLabelList"/>
    <dgm:cxn modelId="{6623B80B-F156-46AC-915F-403440B82A5C}" type="presParOf" srcId="{5ACB4F9E-3EFE-493C-A544-F43E4AD3B727}" destId="{571B67EF-46B6-44D2-B1F1-FE5C9D1C887C}" srcOrd="2" destOrd="0" presId="urn:microsoft.com/office/officeart/2018/2/layout/IconLabelList"/>
    <dgm:cxn modelId="{51E74919-1E3C-427C-B028-CC8F3C5A4D76}" type="presParOf" srcId="{394407CB-CC3B-4405-B502-376E7117A7F3}" destId="{60CFA8A2-D198-4BF9-8FDD-734A662D9024}" srcOrd="1" destOrd="0" presId="urn:microsoft.com/office/officeart/2018/2/layout/IconLabelList"/>
    <dgm:cxn modelId="{44849D8D-0DF6-453F-BB97-5929DEB69D29}" type="presParOf" srcId="{394407CB-CC3B-4405-B502-376E7117A7F3}" destId="{7E952C09-CE7A-4566-AC7E-1D132E736485}" srcOrd="2" destOrd="0" presId="urn:microsoft.com/office/officeart/2018/2/layout/IconLabelList"/>
    <dgm:cxn modelId="{CADC2A2E-0389-432D-8253-3CCC0A281B00}" type="presParOf" srcId="{7E952C09-CE7A-4566-AC7E-1D132E736485}" destId="{9BDB86A0-EFBA-4FC9-96F5-B7ED332B643B}" srcOrd="0" destOrd="0" presId="urn:microsoft.com/office/officeart/2018/2/layout/IconLabelList"/>
    <dgm:cxn modelId="{BF600872-BF61-4514-9B62-7476C531A711}" type="presParOf" srcId="{7E952C09-CE7A-4566-AC7E-1D132E736485}" destId="{2A914BBF-E37A-4FA5-BB25-77DFFD323754}" srcOrd="1" destOrd="0" presId="urn:microsoft.com/office/officeart/2018/2/layout/IconLabelList"/>
    <dgm:cxn modelId="{1AAA7E23-D346-4BF4-8508-87E73FCC033A}" type="presParOf" srcId="{7E952C09-CE7A-4566-AC7E-1D132E736485}" destId="{E4EA54B8-9A2D-4028-8E42-8101580D4BB9}" srcOrd="2" destOrd="0" presId="urn:microsoft.com/office/officeart/2018/2/layout/IconLabelList"/>
    <dgm:cxn modelId="{8F100709-079B-4D3E-BAD4-0B0188AF7EE5}" type="presParOf" srcId="{394407CB-CC3B-4405-B502-376E7117A7F3}" destId="{E4ED5592-27B3-43E9-AE86-711E48586DD7}" srcOrd="3" destOrd="0" presId="urn:microsoft.com/office/officeart/2018/2/layout/IconLabelList"/>
    <dgm:cxn modelId="{AC1561F6-39DB-4A1B-9231-D73B62A263BB}" type="presParOf" srcId="{394407CB-CC3B-4405-B502-376E7117A7F3}" destId="{279A700D-8817-4ADB-9007-ACAC524F191A}" srcOrd="4" destOrd="0" presId="urn:microsoft.com/office/officeart/2018/2/layout/IconLabelList"/>
    <dgm:cxn modelId="{925A7BBD-1383-44D4-AA97-C54E3BC8124A}" type="presParOf" srcId="{279A700D-8817-4ADB-9007-ACAC524F191A}" destId="{ED067893-FBC8-4C04-8B29-EF9FCD86C9BD}" srcOrd="0" destOrd="0" presId="urn:microsoft.com/office/officeart/2018/2/layout/IconLabelList"/>
    <dgm:cxn modelId="{4FCB9847-4712-4746-8E32-3C39BD498F55}" type="presParOf" srcId="{279A700D-8817-4ADB-9007-ACAC524F191A}" destId="{44F804B4-5D74-4513-AF5B-E25D6F7582FB}" srcOrd="1" destOrd="0" presId="urn:microsoft.com/office/officeart/2018/2/layout/IconLabelList"/>
    <dgm:cxn modelId="{652886AD-B1A1-4F72-AEA5-4D033B1EE2EA}" type="presParOf" srcId="{279A700D-8817-4ADB-9007-ACAC524F191A}" destId="{39E1B168-F2BF-4FE9-9C2E-202DCA61A3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A5C14A-09FF-4D31-9C34-B988AAF54F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1FE2BF-777B-4246-A94D-3199D1935C7C}">
      <dgm:prSet/>
      <dgm:spPr/>
      <dgm:t>
        <a:bodyPr/>
        <a:lstStyle/>
        <a:p>
          <a:r>
            <a:rPr lang="en-US"/>
            <a:t>Validations: minimum age 15 (DOB max)</a:t>
          </a:r>
        </a:p>
      </dgm:t>
    </dgm:pt>
    <dgm:pt modelId="{F0B62597-C968-45A6-B099-2DCBCB0E0CC1}" type="parTrans" cxnId="{4F802BFA-F1CC-4CD4-B598-B8364C58F00E}">
      <dgm:prSet/>
      <dgm:spPr/>
      <dgm:t>
        <a:bodyPr/>
        <a:lstStyle/>
        <a:p>
          <a:endParaRPr lang="en-US"/>
        </a:p>
      </dgm:t>
    </dgm:pt>
    <dgm:pt modelId="{84BF1C4F-A2D1-49AC-A99F-4840CFDE3428}" type="sibTrans" cxnId="{4F802BFA-F1CC-4CD4-B598-B8364C58F00E}">
      <dgm:prSet/>
      <dgm:spPr/>
      <dgm:t>
        <a:bodyPr/>
        <a:lstStyle/>
        <a:p>
          <a:endParaRPr lang="en-US"/>
        </a:p>
      </dgm:t>
    </dgm:pt>
    <dgm:pt modelId="{7D7CE0BC-F110-4723-A8CA-10512BE40F2A}">
      <dgm:prSet/>
      <dgm:spPr/>
      <dgm:t>
        <a:bodyPr/>
        <a:lstStyle/>
        <a:p>
          <a:r>
            <a:rPr lang="en-US"/>
            <a:t>Phone format: starts with 05 + exactly 8 digits</a:t>
          </a:r>
        </a:p>
      </dgm:t>
    </dgm:pt>
    <dgm:pt modelId="{5F1EF122-679E-4389-ADFA-7B13DD7F8AA4}" type="parTrans" cxnId="{56D9C995-D91F-4B2C-BEC8-C7B6410A506D}">
      <dgm:prSet/>
      <dgm:spPr/>
      <dgm:t>
        <a:bodyPr/>
        <a:lstStyle/>
        <a:p>
          <a:endParaRPr lang="en-US"/>
        </a:p>
      </dgm:t>
    </dgm:pt>
    <dgm:pt modelId="{B51A8043-44F9-4AA7-B217-5854B3FAD1DD}" type="sibTrans" cxnId="{56D9C995-D91F-4B2C-BEC8-C7B6410A506D}">
      <dgm:prSet/>
      <dgm:spPr/>
      <dgm:t>
        <a:bodyPr/>
        <a:lstStyle/>
        <a:p>
          <a:endParaRPr lang="en-US"/>
        </a:p>
      </dgm:t>
    </dgm:pt>
    <dgm:pt modelId="{A7F4BAEA-8565-4666-AE2C-6715C932DAA9}">
      <dgm:prSet/>
      <dgm:spPr/>
      <dgm:t>
        <a:bodyPr/>
        <a:lstStyle/>
        <a:p>
          <a:r>
            <a:rPr lang="en-US"/>
            <a:t>9‑digit public ID; password strength meter + show/hide + match check</a:t>
          </a:r>
        </a:p>
      </dgm:t>
    </dgm:pt>
    <dgm:pt modelId="{BFAEB2E3-5619-44C6-961D-F6E721809231}" type="parTrans" cxnId="{D1F76E84-3EC9-4DAF-BCC5-6F42E7F6C6D6}">
      <dgm:prSet/>
      <dgm:spPr/>
      <dgm:t>
        <a:bodyPr/>
        <a:lstStyle/>
        <a:p>
          <a:endParaRPr lang="en-US"/>
        </a:p>
      </dgm:t>
    </dgm:pt>
    <dgm:pt modelId="{54CE5A63-5979-422A-86E7-A1F0BD50D368}" type="sibTrans" cxnId="{D1F76E84-3EC9-4DAF-BCC5-6F42E7F6C6D6}">
      <dgm:prSet/>
      <dgm:spPr/>
      <dgm:t>
        <a:bodyPr/>
        <a:lstStyle/>
        <a:p>
          <a:endParaRPr lang="en-US"/>
        </a:p>
      </dgm:t>
    </dgm:pt>
    <dgm:pt modelId="{2E6812E4-4CF2-439F-84F5-80B781BE4F15}" type="pres">
      <dgm:prSet presAssocID="{95A5C14A-09FF-4D31-9C34-B988AAF54FE7}" presName="root" presStyleCnt="0">
        <dgm:presLayoutVars>
          <dgm:dir/>
          <dgm:resizeHandles val="exact"/>
        </dgm:presLayoutVars>
      </dgm:prSet>
      <dgm:spPr/>
    </dgm:pt>
    <dgm:pt modelId="{97DE99EB-243F-4733-BD34-28076C984EE8}" type="pres">
      <dgm:prSet presAssocID="{CA1FE2BF-777B-4246-A94D-3199D1935C7C}" presName="compNode" presStyleCnt="0"/>
      <dgm:spPr/>
    </dgm:pt>
    <dgm:pt modelId="{D19620B4-54AD-4C20-AD9A-6EA2D5C4BFC1}" type="pres">
      <dgm:prSet presAssocID="{CA1FE2BF-777B-4246-A94D-3199D193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CF5CF19F-924D-444A-910F-A8ED352E8B1A}" type="pres">
      <dgm:prSet presAssocID="{CA1FE2BF-777B-4246-A94D-3199D1935C7C}" presName="spaceRect" presStyleCnt="0"/>
      <dgm:spPr/>
    </dgm:pt>
    <dgm:pt modelId="{F06CDB35-2E36-4D2B-ADC5-E4D173E58F81}" type="pres">
      <dgm:prSet presAssocID="{CA1FE2BF-777B-4246-A94D-3199D1935C7C}" presName="textRect" presStyleLbl="revTx" presStyleIdx="0" presStyleCnt="3">
        <dgm:presLayoutVars>
          <dgm:chMax val="1"/>
          <dgm:chPref val="1"/>
        </dgm:presLayoutVars>
      </dgm:prSet>
      <dgm:spPr/>
    </dgm:pt>
    <dgm:pt modelId="{88828623-E323-4858-9084-054A5862DD02}" type="pres">
      <dgm:prSet presAssocID="{84BF1C4F-A2D1-49AC-A99F-4840CFDE3428}" presName="sibTrans" presStyleCnt="0"/>
      <dgm:spPr/>
    </dgm:pt>
    <dgm:pt modelId="{23258374-0C21-4B34-B6E5-B887E108E142}" type="pres">
      <dgm:prSet presAssocID="{7D7CE0BC-F110-4723-A8CA-10512BE40F2A}" presName="compNode" presStyleCnt="0"/>
      <dgm:spPr/>
    </dgm:pt>
    <dgm:pt modelId="{62146B24-A88D-4455-B684-39F2CB3C8329}" type="pres">
      <dgm:prSet presAssocID="{7D7CE0BC-F110-4723-A8CA-10512BE40F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FD5F075A-D975-4B24-B709-479C30E21F7C}" type="pres">
      <dgm:prSet presAssocID="{7D7CE0BC-F110-4723-A8CA-10512BE40F2A}" presName="spaceRect" presStyleCnt="0"/>
      <dgm:spPr/>
    </dgm:pt>
    <dgm:pt modelId="{45C3ECD9-3B41-482F-946D-19877BF2BF2E}" type="pres">
      <dgm:prSet presAssocID="{7D7CE0BC-F110-4723-A8CA-10512BE40F2A}" presName="textRect" presStyleLbl="revTx" presStyleIdx="1" presStyleCnt="3">
        <dgm:presLayoutVars>
          <dgm:chMax val="1"/>
          <dgm:chPref val="1"/>
        </dgm:presLayoutVars>
      </dgm:prSet>
      <dgm:spPr/>
    </dgm:pt>
    <dgm:pt modelId="{22212151-0D9E-4E0E-8FE5-EAABA8D59A55}" type="pres">
      <dgm:prSet presAssocID="{B51A8043-44F9-4AA7-B217-5854B3FAD1DD}" presName="sibTrans" presStyleCnt="0"/>
      <dgm:spPr/>
    </dgm:pt>
    <dgm:pt modelId="{B3E92796-9CEF-412F-B5B6-B10474187403}" type="pres">
      <dgm:prSet presAssocID="{A7F4BAEA-8565-4666-AE2C-6715C932DAA9}" presName="compNode" presStyleCnt="0"/>
      <dgm:spPr/>
    </dgm:pt>
    <dgm:pt modelId="{34C52145-8406-4799-845B-513EC4051389}" type="pres">
      <dgm:prSet presAssocID="{A7F4BAEA-8565-4666-AE2C-6715C932DA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492C8F9-9C6D-494F-A8F4-3AEE96DB33CB}" type="pres">
      <dgm:prSet presAssocID="{A7F4BAEA-8565-4666-AE2C-6715C932DAA9}" presName="spaceRect" presStyleCnt="0"/>
      <dgm:spPr/>
    </dgm:pt>
    <dgm:pt modelId="{CDD1EEDB-4DC8-4A88-8299-5AFD8E109AF7}" type="pres">
      <dgm:prSet presAssocID="{A7F4BAEA-8565-4666-AE2C-6715C932DA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D6B019-0DF1-4D09-A4B5-B93302D917F0}" type="presOf" srcId="{A7F4BAEA-8565-4666-AE2C-6715C932DAA9}" destId="{CDD1EEDB-4DC8-4A88-8299-5AFD8E109AF7}" srcOrd="0" destOrd="0" presId="urn:microsoft.com/office/officeart/2018/2/layout/IconLabelList"/>
    <dgm:cxn modelId="{44AF9F2C-52F4-4E6D-AA20-F30A29F046AD}" type="presOf" srcId="{95A5C14A-09FF-4D31-9C34-B988AAF54FE7}" destId="{2E6812E4-4CF2-439F-84F5-80B781BE4F15}" srcOrd="0" destOrd="0" presId="urn:microsoft.com/office/officeart/2018/2/layout/IconLabelList"/>
    <dgm:cxn modelId="{1E00CD2C-1440-4B1C-B5D1-CA18B4A205BE}" type="presOf" srcId="{CA1FE2BF-777B-4246-A94D-3199D1935C7C}" destId="{F06CDB35-2E36-4D2B-ADC5-E4D173E58F81}" srcOrd="0" destOrd="0" presId="urn:microsoft.com/office/officeart/2018/2/layout/IconLabelList"/>
    <dgm:cxn modelId="{DC359151-1A76-4F95-B158-C8F2062A2AB2}" type="presOf" srcId="{7D7CE0BC-F110-4723-A8CA-10512BE40F2A}" destId="{45C3ECD9-3B41-482F-946D-19877BF2BF2E}" srcOrd="0" destOrd="0" presId="urn:microsoft.com/office/officeart/2018/2/layout/IconLabelList"/>
    <dgm:cxn modelId="{D1F76E84-3EC9-4DAF-BCC5-6F42E7F6C6D6}" srcId="{95A5C14A-09FF-4D31-9C34-B988AAF54FE7}" destId="{A7F4BAEA-8565-4666-AE2C-6715C932DAA9}" srcOrd="2" destOrd="0" parTransId="{BFAEB2E3-5619-44C6-961D-F6E721809231}" sibTransId="{54CE5A63-5979-422A-86E7-A1F0BD50D368}"/>
    <dgm:cxn modelId="{56D9C995-D91F-4B2C-BEC8-C7B6410A506D}" srcId="{95A5C14A-09FF-4D31-9C34-B988AAF54FE7}" destId="{7D7CE0BC-F110-4723-A8CA-10512BE40F2A}" srcOrd="1" destOrd="0" parTransId="{5F1EF122-679E-4389-ADFA-7B13DD7F8AA4}" sibTransId="{B51A8043-44F9-4AA7-B217-5854B3FAD1DD}"/>
    <dgm:cxn modelId="{4F802BFA-F1CC-4CD4-B598-B8364C58F00E}" srcId="{95A5C14A-09FF-4D31-9C34-B988AAF54FE7}" destId="{CA1FE2BF-777B-4246-A94D-3199D1935C7C}" srcOrd="0" destOrd="0" parTransId="{F0B62597-C968-45A6-B099-2DCBCB0E0CC1}" sibTransId="{84BF1C4F-A2D1-49AC-A99F-4840CFDE3428}"/>
    <dgm:cxn modelId="{5D7B08D2-94D1-4318-A44B-D7F74AB86571}" type="presParOf" srcId="{2E6812E4-4CF2-439F-84F5-80B781BE4F15}" destId="{97DE99EB-243F-4733-BD34-28076C984EE8}" srcOrd="0" destOrd="0" presId="urn:microsoft.com/office/officeart/2018/2/layout/IconLabelList"/>
    <dgm:cxn modelId="{EAB9891D-D7EC-4933-9E0D-6A49E6A37E29}" type="presParOf" srcId="{97DE99EB-243F-4733-BD34-28076C984EE8}" destId="{D19620B4-54AD-4C20-AD9A-6EA2D5C4BFC1}" srcOrd="0" destOrd="0" presId="urn:microsoft.com/office/officeart/2018/2/layout/IconLabelList"/>
    <dgm:cxn modelId="{45FCB1CD-CBAD-4240-813A-51203F6FACC2}" type="presParOf" srcId="{97DE99EB-243F-4733-BD34-28076C984EE8}" destId="{CF5CF19F-924D-444A-910F-A8ED352E8B1A}" srcOrd="1" destOrd="0" presId="urn:microsoft.com/office/officeart/2018/2/layout/IconLabelList"/>
    <dgm:cxn modelId="{3CC6B635-1279-42FE-8684-A8174FF07912}" type="presParOf" srcId="{97DE99EB-243F-4733-BD34-28076C984EE8}" destId="{F06CDB35-2E36-4D2B-ADC5-E4D173E58F81}" srcOrd="2" destOrd="0" presId="urn:microsoft.com/office/officeart/2018/2/layout/IconLabelList"/>
    <dgm:cxn modelId="{BAB1BC94-E187-413C-82EF-43FD8573C5E4}" type="presParOf" srcId="{2E6812E4-4CF2-439F-84F5-80B781BE4F15}" destId="{88828623-E323-4858-9084-054A5862DD02}" srcOrd="1" destOrd="0" presId="urn:microsoft.com/office/officeart/2018/2/layout/IconLabelList"/>
    <dgm:cxn modelId="{B9CE389F-14A9-48F7-81E1-1C4990A7FF86}" type="presParOf" srcId="{2E6812E4-4CF2-439F-84F5-80B781BE4F15}" destId="{23258374-0C21-4B34-B6E5-B887E108E142}" srcOrd="2" destOrd="0" presId="urn:microsoft.com/office/officeart/2018/2/layout/IconLabelList"/>
    <dgm:cxn modelId="{5F9F0EF7-FEDF-4B3C-B053-8C101EF33FB0}" type="presParOf" srcId="{23258374-0C21-4B34-B6E5-B887E108E142}" destId="{62146B24-A88D-4455-B684-39F2CB3C8329}" srcOrd="0" destOrd="0" presId="urn:microsoft.com/office/officeart/2018/2/layout/IconLabelList"/>
    <dgm:cxn modelId="{3C9D8075-C7A7-4BCD-A07C-F916FF42B6F1}" type="presParOf" srcId="{23258374-0C21-4B34-B6E5-B887E108E142}" destId="{FD5F075A-D975-4B24-B709-479C30E21F7C}" srcOrd="1" destOrd="0" presId="urn:microsoft.com/office/officeart/2018/2/layout/IconLabelList"/>
    <dgm:cxn modelId="{39226519-78D8-47D5-8C08-9984BDA3D2FB}" type="presParOf" srcId="{23258374-0C21-4B34-B6E5-B887E108E142}" destId="{45C3ECD9-3B41-482F-946D-19877BF2BF2E}" srcOrd="2" destOrd="0" presId="urn:microsoft.com/office/officeart/2018/2/layout/IconLabelList"/>
    <dgm:cxn modelId="{3B073DED-AE2D-49DE-AE07-79BB33CFB7F7}" type="presParOf" srcId="{2E6812E4-4CF2-439F-84F5-80B781BE4F15}" destId="{22212151-0D9E-4E0E-8FE5-EAABA8D59A55}" srcOrd="3" destOrd="0" presId="urn:microsoft.com/office/officeart/2018/2/layout/IconLabelList"/>
    <dgm:cxn modelId="{1507B908-B770-4A8F-BA6D-2F662328CFCB}" type="presParOf" srcId="{2E6812E4-4CF2-439F-84F5-80B781BE4F15}" destId="{B3E92796-9CEF-412F-B5B6-B10474187403}" srcOrd="4" destOrd="0" presId="urn:microsoft.com/office/officeart/2018/2/layout/IconLabelList"/>
    <dgm:cxn modelId="{682126B0-87E6-462B-A245-2C3A5CE87605}" type="presParOf" srcId="{B3E92796-9CEF-412F-B5B6-B10474187403}" destId="{34C52145-8406-4799-845B-513EC4051389}" srcOrd="0" destOrd="0" presId="urn:microsoft.com/office/officeart/2018/2/layout/IconLabelList"/>
    <dgm:cxn modelId="{F219A551-E84F-46BF-B60E-843A839A191F}" type="presParOf" srcId="{B3E92796-9CEF-412F-B5B6-B10474187403}" destId="{7492C8F9-9C6D-494F-A8F4-3AEE96DB33CB}" srcOrd="1" destOrd="0" presId="urn:microsoft.com/office/officeart/2018/2/layout/IconLabelList"/>
    <dgm:cxn modelId="{A7EF194F-B61A-410B-B8E9-41C97ADF61FA}" type="presParOf" srcId="{B3E92796-9CEF-412F-B5B6-B10474187403}" destId="{CDD1EEDB-4DC8-4A88-8299-5AFD8E109A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397463-B448-4B1B-AEAF-A7DC17B818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EC10AF-A431-4A2F-941A-00DE51EBF0D6}">
      <dgm:prSet/>
      <dgm:spPr/>
      <dgm:t>
        <a:bodyPr/>
        <a:lstStyle/>
        <a:p>
          <a:r>
            <a:rPr lang="en-US"/>
            <a:t>Select specialization → filters doctors</a:t>
          </a:r>
        </a:p>
      </dgm:t>
    </dgm:pt>
    <dgm:pt modelId="{57494FF2-C865-437A-930E-D2BB0AAA8F30}" type="parTrans" cxnId="{CEA0EACB-8AB3-461F-8BE2-D82A7ABB20CF}">
      <dgm:prSet/>
      <dgm:spPr/>
      <dgm:t>
        <a:bodyPr/>
        <a:lstStyle/>
        <a:p>
          <a:endParaRPr lang="en-US"/>
        </a:p>
      </dgm:t>
    </dgm:pt>
    <dgm:pt modelId="{4285A307-3F23-4CC8-84C9-52EDD074A8CC}" type="sibTrans" cxnId="{CEA0EACB-8AB3-461F-8BE2-D82A7ABB20CF}">
      <dgm:prSet/>
      <dgm:spPr/>
      <dgm:t>
        <a:bodyPr/>
        <a:lstStyle/>
        <a:p>
          <a:endParaRPr lang="en-US"/>
        </a:p>
      </dgm:t>
    </dgm:pt>
    <dgm:pt modelId="{621BEFA9-95B6-4B0E-BDD0-59B1C383C3A6}">
      <dgm:prSet/>
      <dgm:spPr/>
      <dgm:t>
        <a:bodyPr/>
        <a:lstStyle/>
        <a:p>
          <a:r>
            <a:rPr lang="en-US"/>
            <a:t>Pick date → loads available 30‑min slots</a:t>
          </a:r>
        </a:p>
      </dgm:t>
    </dgm:pt>
    <dgm:pt modelId="{9A63C274-C9C8-4261-A451-0EBE48B83195}" type="parTrans" cxnId="{81271E66-F7A4-4022-B65B-BEC2405EC4BD}">
      <dgm:prSet/>
      <dgm:spPr/>
      <dgm:t>
        <a:bodyPr/>
        <a:lstStyle/>
        <a:p>
          <a:endParaRPr lang="en-US"/>
        </a:p>
      </dgm:t>
    </dgm:pt>
    <dgm:pt modelId="{FB385758-A5BD-4261-8435-AFD9F15D812F}" type="sibTrans" cxnId="{81271E66-F7A4-4022-B65B-BEC2405EC4BD}">
      <dgm:prSet/>
      <dgm:spPr/>
      <dgm:t>
        <a:bodyPr/>
        <a:lstStyle/>
        <a:p>
          <a:endParaRPr lang="en-US"/>
        </a:p>
      </dgm:t>
    </dgm:pt>
    <dgm:pt modelId="{3A4AFF86-B6B5-4339-9A7A-DD64B7601CA5}">
      <dgm:prSet/>
      <dgm:spPr/>
      <dgm:t>
        <a:bodyPr/>
        <a:lstStyle/>
        <a:p>
          <a:r>
            <a:rPr lang="en-US"/>
            <a:t>Guards when specialization/doctor/date not selected</a:t>
          </a:r>
        </a:p>
      </dgm:t>
    </dgm:pt>
    <dgm:pt modelId="{26340BD1-2EDC-466F-AEFF-AEB8053C75E8}" type="parTrans" cxnId="{7DEB05EE-B1E8-4606-ACC7-B0A2DF6893BD}">
      <dgm:prSet/>
      <dgm:spPr/>
      <dgm:t>
        <a:bodyPr/>
        <a:lstStyle/>
        <a:p>
          <a:endParaRPr lang="en-US"/>
        </a:p>
      </dgm:t>
    </dgm:pt>
    <dgm:pt modelId="{FA3F6CBD-4D2B-40D5-B603-562BEF3401B6}" type="sibTrans" cxnId="{7DEB05EE-B1E8-4606-ACC7-B0A2DF6893BD}">
      <dgm:prSet/>
      <dgm:spPr/>
      <dgm:t>
        <a:bodyPr/>
        <a:lstStyle/>
        <a:p>
          <a:endParaRPr lang="en-US"/>
        </a:p>
      </dgm:t>
    </dgm:pt>
    <dgm:pt modelId="{E010E919-F845-4202-A475-FEEFCB5B5CD0}" type="pres">
      <dgm:prSet presAssocID="{EE397463-B448-4B1B-AEAF-A7DC17B818FD}" presName="linear" presStyleCnt="0">
        <dgm:presLayoutVars>
          <dgm:animLvl val="lvl"/>
          <dgm:resizeHandles val="exact"/>
        </dgm:presLayoutVars>
      </dgm:prSet>
      <dgm:spPr/>
    </dgm:pt>
    <dgm:pt modelId="{2BD4CF6C-2944-42B5-8D5A-B0C08E47B432}" type="pres">
      <dgm:prSet presAssocID="{10EC10AF-A431-4A2F-941A-00DE51EBF0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9E69E8-53F7-4347-A269-8DB08475E0EF}" type="pres">
      <dgm:prSet presAssocID="{4285A307-3F23-4CC8-84C9-52EDD074A8CC}" presName="spacer" presStyleCnt="0"/>
      <dgm:spPr/>
    </dgm:pt>
    <dgm:pt modelId="{EA808B0F-3E8E-4B78-BB35-F35458163E69}" type="pres">
      <dgm:prSet presAssocID="{621BEFA9-95B6-4B0E-BDD0-59B1C383C3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D45CC1-B8BB-430A-B5B3-07BD64EDE689}" type="pres">
      <dgm:prSet presAssocID="{FB385758-A5BD-4261-8435-AFD9F15D812F}" presName="spacer" presStyleCnt="0"/>
      <dgm:spPr/>
    </dgm:pt>
    <dgm:pt modelId="{A0557F7B-B2C8-4568-B8FD-9B24E1F9F65A}" type="pres">
      <dgm:prSet presAssocID="{3A4AFF86-B6B5-4339-9A7A-DD64B7601C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F37D1C-CC90-4E19-A323-0D8B65FC87E7}" type="presOf" srcId="{EE397463-B448-4B1B-AEAF-A7DC17B818FD}" destId="{E010E919-F845-4202-A475-FEEFCB5B5CD0}" srcOrd="0" destOrd="0" presId="urn:microsoft.com/office/officeart/2005/8/layout/vList2"/>
    <dgm:cxn modelId="{C5F63064-C577-493B-9B6B-2D2BB2648F1E}" type="presOf" srcId="{10EC10AF-A431-4A2F-941A-00DE51EBF0D6}" destId="{2BD4CF6C-2944-42B5-8D5A-B0C08E47B432}" srcOrd="0" destOrd="0" presId="urn:microsoft.com/office/officeart/2005/8/layout/vList2"/>
    <dgm:cxn modelId="{81271E66-F7A4-4022-B65B-BEC2405EC4BD}" srcId="{EE397463-B448-4B1B-AEAF-A7DC17B818FD}" destId="{621BEFA9-95B6-4B0E-BDD0-59B1C383C3A6}" srcOrd="1" destOrd="0" parTransId="{9A63C274-C9C8-4261-A451-0EBE48B83195}" sibTransId="{FB385758-A5BD-4261-8435-AFD9F15D812F}"/>
    <dgm:cxn modelId="{AEB9C96F-619C-4E0C-B9C9-3A2994468FDC}" type="presOf" srcId="{621BEFA9-95B6-4B0E-BDD0-59B1C383C3A6}" destId="{EA808B0F-3E8E-4B78-BB35-F35458163E69}" srcOrd="0" destOrd="0" presId="urn:microsoft.com/office/officeart/2005/8/layout/vList2"/>
    <dgm:cxn modelId="{40A19977-A50E-4962-BE75-6BB451B442AC}" type="presOf" srcId="{3A4AFF86-B6B5-4339-9A7A-DD64B7601CA5}" destId="{A0557F7B-B2C8-4568-B8FD-9B24E1F9F65A}" srcOrd="0" destOrd="0" presId="urn:microsoft.com/office/officeart/2005/8/layout/vList2"/>
    <dgm:cxn modelId="{CEA0EACB-8AB3-461F-8BE2-D82A7ABB20CF}" srcId="{EE397463-B448-4B1B-AEAF-A7DC17B818FD}" destId="{10EC10AF-A431-4A2F-941A-00DE51EBF0D6}" srcOrd="0" destOrd="0" parTransId="{57494FF2-C865-437A-930E-D2BB0AAA8F30}" sibTransId="{4285A307-3F23-4CC8-84C9-52EDD074A8CC}"/>
    <dgm:cxn modelId="{7DEB05EE-B1E8-4606-ACC7-B0A2DF6893BD}" srcId="{EE397463-B448-4B1B-AEAF-A7DC17B818FD}" destId="{3A4AFF86-B6B5-4339-9A7A-DD64B7601CA5}" srcOrd="2" destOrd="0" parTransId="{26340BD1-2EDC-466F-AEFF-AEB8053C75E8}" sibTransId="{FA3F6CBD-4D2B-40D5-B603-562BEF3401B6}"/>
    <dgm:cxn modelId="{59D29942-712B-4BE0-A29C-CEBD2026F46C}" type="presParOf" srcId="{E010E919-F845-4202-A475-FEEFCB5B5CD0}" destId="{2BD4CF6C-2944-42B5-8D5A-B0C08E47B432}" srcOrd="0" destOrd="0" presId="urn:microsoft.com/office/officeart/2005/8/layout/vList2"/>
    <dgm:cxn modelId="{0B1A3DE4-FD91-4F63-9E7A-734F5D2F3FDC}" type="presParOf" srcId="{E010E919-F845-4202-A475-FEEFCB5B5CD0}" destId="{BC9E69E8-53F7-4347-A269-8DB08475E0EF}" srcOrd="1" destOrd="0" presId="urn:microsoft.com/office/officeart/2005/8/layout/vList2"/>
    <dgm:cxn modelId="{786B8392-5789-409E-B399-6C9EDC65B651}" type="presParOf" srcId="{E010E919-F845-4202-A475-FEEFCB5B5CD0}" destId="{EA808B0F-3E8E-4B78-BB35-F35458163E69}" srcOrd="2" destOrd="0" presId="urn:microsoft.com/office/officeart/2005/8/layout/vList2"/>
    <dgm:cxn modelId="{7A2FDFE6-858F-46C3-B893-07CCDB3BFC13}" type="presParOf" srcId="{E010E919-F845-4202-A475-FEEFCB5B5CD0}" destId="{D3D45CC1-B8BB-430A-B5B3-07BD64EDE689}" srcOrd="3" destOrd="0" presId="urn:microsoft.com/office/officeart/2005/8/layout/vList2"/>
    <dgm:cxn modelId="{1DE03EA1-6D79-49D8-853F-FEF7297A29C0}" type="presParOf" srcId="{E010E919-F845-4202-A475-FEEFCB5B5CD0}" destId="{A0557F7B-B2C8-4568-B8FD-9B24E1F9F6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729670C-CB73-4FBC-AA7E-B4DDBA0CC2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E2F390-A56C-42A8-8F3A-70EE576742FF}">
      <dgm:prSet/>
      <dgm:spPr/>
      <dgm:t>
        <a:bodyPr/>
        <a:lstStyle/>
        <a:p>
          <a:r>
            <a:rPr lang="en-US"/>
            <a:t>Filters: medicine/strength, doctor, dosage form, diagnosis, Rx/OTC, date range</a:t>
          </a:r>
        </a:p>
      </dgm:t>
    </dgm:pt>
    <dgm:pt modelId="{251426DA-C2B2-4140-A285-1DB145E871E8}" type="parTrans" cxnId="{0CAEE77B-CBD9-4519-81CE-347A0C4E1E2F}">
      <dgm:prSet/>
      <dgm:spPr/>
      <dgm:t>
        <a:bodyPr/>
        <a:lstStyle/>
        <a:p>
          <a:endParaRPr lang="en-US"/>
        </a:p>
      </dgm:t>
    </dgm:pt>
    <dgm:pt modelId="{E3CDDDB8-1A0D-4078-8097-148D3B4C9625}" type="sibTrans" cxnId="{0CAEE77B-CBD9-4519-81CE-347A0C4E1E2F}">
      <dgm:prSet/>
      <dgm:spPr/>
      <dgm:t>
        <a:bodyPr/>
        <a:lstStyle/>
        <a:p>
          <a:endParaRPr lang="en-US"/>
        </a:p>
      </dgm:t>
    </dgm:pt>
    <dgm:pt modelId="{1163D202-6229-45B5-B9AF-4F2190C4A6FE}">
      <dgm:prSet/>
      <dgm:spPr/>
      <dgm:t>
        <a:bodyPr/>
        <a:lstStyle/>
        <a:p>
          <a:r>
            <a:rPr lang="en-US"/>
            <a:t>Actions: printable Rx (if Rx), external search</a:t>
          </a:r>
        </a:p>
      </dgm:t>
    </dgm:pt>
    <dgm:pt modelId="{8EBF354A-ACB5-4AD1-9421-3E0523716028}" type="parTrans" cxnId="{092B18B7-142F-4100-8C80-39F374698F5D}">
      <dgm:prSet/>
      <dgm:spPr/>
      <dgm:t>
        <a:bodyPr/>
        <a:lstStyle/>
        <a:p>
          <a:endParaRPr lang="en-US"/>
        </a:p>
      </dgm:t>
    </dgm:pt>
    <dgm:pt modelId="{A1429B0C-1AB9-4957-B765-3543CE1D11DF}" type="sibTrans" cxnId="{092B18B7-142F-4100-8C80-39F374698F5D}">
      <dgm:prSet/>
      <dgm:spPr/>
      <dgm:t>
        <a:bodyPr/>
        <a:lstStyle/>
        <a:p>
          <a:endParaRPr lang="en-US"/>
        </a:p>
      </dgm:t>
    </dgm:pt>
    <dgm:pt modelId="{67F8D066-9C0B-4297-B882-FF62C21A342A}">
      <dgm:prSet/>
      <dgm:spPr/>
      <dgm:t>
        <a:bodyPr/>
        <a:lstStyle/>
        <a:p>
          <a:r>
            <a:rPr lang="en-US"/>
            <a:t>Digital doctor signature displayed with each row</a:t>
          </a:r>
        </a:p>
      </dgm:t>
    </dgm:pt>
    <dgm:pt modelId="{573CC8A9-3149-492C-8BE2-1FD7582DC80D}" type="parTrans" cxnId="{DC09CA7C-B274-4F98-A5E0-F491513D7D90}">
      <dgm:prSet/>
      <dgm:spPr/>
      <dgm:t>
        <a:bodyPr/>
        <a:lstStyle/>
        <a:p>
          <a:endParaRPr lang="en-US"/>
        </a:p>
      </dgm:t>
    </dgm:pt>
    <dgm:pt modelId="{2BD0DE22-A67A-4171-B220-16708581EFE5}" type="sibTrans" cxnId="{DC09CA7C-B274-4F98-A5E0-F491513D7D90}">
      <dgm:prSet/>
      <dgm:spPr/>
      <dgm:t>
        <a:bodyPr/>
        <a:lstStyle/>
        <a:p>
          <a:endParaRPr lang="en-US"/>
        </a:p>
      </dgm:t>
    </dgm:pt>
    <dgm:pt modelId="{011ACB8E-430B-49FC-80F6-EDEA056E2D49}" type="pres">
      <dgm:prSet presAssocID="{A729670C-CB73-4FBC-AA7E-B4DDBA0CC27F}" presName="root" presStyleCnt="0">
        <dgm:presLayoutVars>
          <dgm:dir/>
          <dgm:resizeHandles val="exact"/>
        </dgm:presLayoutVars>
      </dgm:prSet>
      <dgm:spPr/>
    </dgm:pt>
    <dgm:pt modelId="{38936872-C9E5-4395-9A66-9DB711B732C7}" type="pres">
      <dgm:prSet presAssocID="{10E2F390-A56C-42A8-8F3A-70EE576742FF}" presName="compNode" presStyleCnt="0"/>
      <dgm:spPr/>
    </dgm:pt>
    <dgm:pt modelId="{C9AEFE8E-BD19-4343-8506-E5C474D633DD}" type="pres">
      <dgm:prSet presAssocID="{10E2F390-A56C-42A8-8F3A-70EE57674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FA040A1-2C05-42D3-BD3C-FDB627B7BF8B}" type="pres">
      <dgm:prSet presAssocID="{10E2F390-A56C-42A8-8F3A-70EE576742FF}" presName="spaceRect" presStyleCnt="0"/>
      <dgm:spPr/>
    </dgm:pt>
    <dgm:pt modelId="{D74B3852-7E49-4459-B341-223C9313396B}" type="pres">
      <dgm:prSet presAssocID="{10E2F390-A56C-42A8-8F3A-70EE576742FF}" presName="textRect" presStyleLbl="revTx" presStyleIdx="0" presStyleCnt="3">
        <dgm:presLayoutVars>
          <dgm:chMax val="1"/>
          <dgm:chPref val="1"/>
        </dgm:presLayoutVars>
      </dgm:prSet>
      <dgm:spPr/>
    </dgm:pt>
    <dgm:pt modelId="{874B7CD9-1F72-486D-8EF3-3A3A020F1733}" type="pres">
      <dgm:prSet presAssocID="{E3CDDDB8-1A0D-4078-8097-148D3B4C9625}" presName="sibTrans" presStyleCnt="0"/>
      <dgm:spPr/>
    </dgm:pt>
    <dgm:pt modelId="{2EDDF574-D0D2-4BC6-A61E-289D452C133A}" type="pres">
      <dgm:prSet presAssocID="{1163D202-6229-45B5-B9AF-4F2190C4A6FE}" presName="compNode" presStyleCnt="0"/>
      <dgm:spPr/>
    </dgm:pt>
    <dgm:pt modelId="{50561560-7045-4A24-B4FD-4DD6F25E462A}" type="pres">
      <dgm:prSet presAssocID="{1163D202-6229-45B5-B9AF-4F2190C4A6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C94AFD6-145F-4569-9C81-DE4F0194D610}" type="pres">
      <dgm:prSet presAssocID="{1163D202-6229-45B5-B9AF-4F2190C4A6FE}" presName="spaceRect" presStyleCnt="0"/>
      <dgm:spPr/>
    </dgm:pt>
    <dgm:pt modelId="{39CB6CE8-15CC-4AB8-BC70-EE4074255D2D}" type="pres">
      <dgm:prSet presAssocID="{1163D202-6229-45B5-B9AF-4F2190C4A6FE}" presName="textRect" presStyleLbl="revTx" presStyleIdx="1" presStyleCnt="3">
        <dgm:presLayoutVars>
          <dgm:chMax val="1"/>
          <dgm:chPref val="1"/>
        </dgm:presLayoutVars>
      </dgm:prSet>
      <dgm:spPr/>
    </dgm:pt>
    <dgm:pt modelId="{0FA7FC7E-11FA-47CF-AFFE-F5861594264B}" type="pres">
      <dgm:prSet presAssocID="{A1429B0C-1AB9-4957-B765-3543CE1D11DF}" presName="sibTrans" presStyleCnt="0"/>
      <dgm:spPr/>
    </dgm:pt>
    <dgm:pt modelId="{4814C683-D806-435A-91DE-771526FFCCAB}" type="pres">
      <dgm:prSet presAssocID="{67F8D066-9C0B-4297-B882-FF62C21A342A}" presName="compNode" presStyleCnt="0"/>
      <dgm:spPr/>
    </dgm:pt>
    <dgm:pt modelId="{C09F09B6-6BB6-46EB-A0D6-E98BBFC2EE6D}" type="pres">
      <dgm:prSet presAssocID="{67F8D066-9C0B-4297-B882-FF62C21A34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9812E4A-43F1-4E41-B19D-B1724E46DD6A}" type="pres">
      <dgm:prSet presAssocID="{67F8D066-9C0B-4297-B882-FF62C21A342A}" presName="spaceRect" presStyleCnt="0"/>
      <dgm:spPr/>
    </dgm:pt>
    <dgm:pt modelId="{BC8D2254-6D63-4D1E-9F7F-CE67378CEF7C}" type="pres">
      <dgm:prSet presAssocID="{67F8D066-9C0B-4297-B882-FF62C21A34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D20449-7E1A-40F3-998E-3CBE8FC54D6C}" type="presOf" srcId="{67F8D066-9C0B-4297-B882-FF62C21A342A}" destId="{BC8D2254-6D63-4D1E-9F7F-CE67378CEF7C}" srcOrd="0" destOrd="0" presId="urn:microsoft.com/office/officeart/2018/2/layout/IconLabelList"/>
    <dgm:cxn modelId="{0CAEE77B-CBD9-4519-81CE-347A0C4E1E2F}" srcId="{A729670C-CB73-4FBC-AA7E-B4DDBA0CC27F}" destId="{10E2F390-A56C-42A8-8F3A-70EE576742FF}" srcOrd="0" destOrd="0" parTransId="{251426DA-C2B2-4140-A285-1DB145E871E8}" sibTransId="{E3CDDDB8-1A0D-4078-8097-148D3B4C9625}"/>
    <dgm:cxn modelId="{DC09CA7C-B274-4F98-A5E0-F491513D7D90}" srcId="{A729670C-CB73-4FBC-AA7E-B4DDBA0CC27F}" destId="{67F8D066-9C0B-4297-B882-FF62C21A342A}" srcOrd="2" destOrd="0" parTransId="{573CC8A9-3149-492C-8BE2-1FD7582DC80D}" sibTransId="{2BD0DE22-A67A-4171-B220-16708581EFE5}"/>
    <dgm:cxn modelId="{CC42F59A-FDC7-4894-9309-E227FFB50D8C}" type="presOf" srcId="{10E2F390-A56C-42A8-8F3A-70EE576742FF}" destId="{D74B3852-7E49-4459-B341-223C9313396B}" srcOrd="0" destOrd="0" presId="urn:microsoft.com/office/officeart/2018/2/layout/IconLabelList"/>
    <dgm:cxn modelId="{092B18B7-142F-4100-8C80-39F374698F5D}" srcId="{A729670C-CB73-4FBC-AA7E-B4DDBA0CC27F}" destId="{1163D202-6229-45B5-B9AF-4F2190C4A6FE}" srcOrd="1" destOrd="0" parTransId="{8EBF354A-ACB5-4AD1-9421-3E0523716028}" sibTransId="{A1429B0C-1AB9-4957-B765-3543CE1D11DF}"/>
    <dgm:cxn modelId="{2AC7D9CB-2840-4BF3-AE2A-DD5C4ABA7896}" type="presOf" srcId="{A729670C-CB73-4FBC-AA7E-B4DDBA0CC27F}" destId="{011ACB8E-430B-49FC-80F6-EDEA056E2D49}" srcOrd="0" destOrd="0" presId="urn:microsoft.com/office/officeart/2018/2/layout/IconLabelList"/>
    <dgm:cxn modelId="{B98EDBEA-40E2-48B7-84F7-35B9F5E83FC8}" type="presOf" srcId="{1163D202-6229-45B5-B9AF-4F2190C4A6FE}" destId="{39CB6CE8-15CC-4AB8-BC70-EE4074255D2D}" srcOrd="0" destOrd="0" presId="urn:microsoft.com/office/officeart/2018/2/layout/IconLabelList"/>
    <dgm:cxn modelId="{758E629B-EE6E-4964-8580-3B47DD0B0954}" type="presParOf" srcId="{011ACB8E-430B-49FC-80F6-EDEA056E2D49}" destId="{38936872-C9E5-4395-9A66-9DB711B732C7}" srcOrd="0" destOrd="0" presId="urn:microsoft.com/office/officeart/2018/2/layout/IconLabelList"/>
    <dgm:cxn modelId="{A8F2B425-A3E2-4D7F-B7F4-8709F1825549}" type="presParOf" srcId="{38936872-C9E5-4395-9A66-9DB711B732C7}" destId="{C9AEFE8E-BD19-4343-8506-E5C474D633DD}" srcOrd="0" destOrd="0" presId="urn:microsoft.com/office/officeart/2018/2/layout/IconLabelList"/>
    <dgm:cxn modelId="{FF835F4D-B051-4FCD-BEB4-E56B42C44005}" type="presParOf" srcId="{38936872-C9E5-4395-9A66-9DB711B732C7}" destId="{5FA040A1-2C05-42D3-BD3C-FDB627B7BF8B}" srcOrd="1" destOrd="0" presId="urn:microsoft.com/office/officeart/2018/2/layout/IconLabelList"/>
    <dgm:cxn modelId="{D6925835-7E65-4BB0-BA63-C6411500E654}" type="presParOf" srcId="{38936872-C9E5-4395-9A66-9DB711B732C7}" destId="{D74B3852-7E49-4459-B341-223C9313396B}" srcOrd="2" destOrd="0" presId="urn:microsoft.com/office/officeart/2018/2/layout/IconLabelList"/>
    <dgm:cxn modelId="{ECCE867E-D47F-4E1D-8BC7-459D2EE5D007}" type="presParOf" srcId="{011ACB8E-430B-49FC-80F6-EDEA056E2D49}" destId="{874B7CD9-1F72-486D-8EF3-3A3A020F1733}" srcOrd="1" destOrd="0" presId="urn:microsoft.com/office/officeart/2018/2/layout/IconLabelList"/>
    <dgm:cxn modelId="{05263EB3-34F0-4430-BE0E-59BE8E7AC692}" type="presParOf" srcId="{011ACB8E-430B-49FC-80F6-EDEA056E2D49}" destId="{2EDDF574-D0D2-4BC6-A61E-289D452C133A}" srcOrd="2" destOrd="0" presId="urn:microsoft.com/office/officeart/2018/2/layout/IconLabelList"/>
    <dgm:cxn modelId="{231AD480-537C-40C9-A6D9-B75975BC2F59}" type="presParOf" srcId="{2EDDF574-D0D2-4BC6-A61E-289D452C133A}" destId="{50561560-7045-4A24-B4FD-4DD6F25E462A}" srcOrd="0" destOrd="0" presId="urn:microsoft.com/office/officeart/2018/2/layout/IconLabelList"/>
    <dgm:cxn modelId="{FB0C5BF2-2FD8-476E-882D-2585CB9D99EB}" type="presParOf" srcId="{2EDDF574-D0D2-4BC6-A61E-289D452C133A}" destId="{2C94AFD6-145F-4569-9C81-DE4F0194D610}" srcOrd="1" destOrd="0" presId="urn:microsoft.com/office/officeart/2018/2/layout/IconLabelList"/>
    <dgm:cxn modelId="{8FFC4355-3AB4-44F5-A424-B03CAD007240}" type="presParOf" srcId="{2EDDF574-D0D2-4BC6-A61E-289D452C133A}" destId="{39CB6CE8-15CC-4AB8-BC70-EE4074255D2D}" srcOrd="2" destOrd="0" presId="urn:microsoft.com/office/officeart/2018/2/layout/IconLabelList"/>
    <dgm:cxn modelId="{5612C107-740A-4D1B-B6EA-530274DF1FC6}" type="presParOf" srcId="{011ACB8E-430B-49FC-80F6-EDEA056E2D49}" destId="{0FA7FC7E-11FA-47CF-AFFE-F5861594264B}" srcOrd="3" destOrd="0" presId="urn:microsoft.com/office/officeart/2018/2/layout/IconLabelList"/>
    <dgm:cxn modelId="{41B8E87A-8E10-4672-A000-004654478D93}" type="presParOf" srcId="{011ACB8E-430B-49FC-80F6-EDEA056E2D49}" destId="{4814C683-D806-435A-91DE-771526FFCCAB}" srcOrd="4" destOrd="0" presId="urn:microsoft.com/office/officeart/2018/2/layout/IconLabelList"/>
    <dgm:cxn modelId="{B23E2644-72FC-41BB-B96E-7CC901ACA8A5}" type="presParOf" srcId="{4814C683-D806-435A-91DE-771526FFCCAB}" destId="{C09F09B6-6BB6-46EB-A0D6-E98BBFC2EE6D}" srcOrd="0" destOrd="0" presId="urn:microsoft.com/office/officeart/2018/2/layout/IconLabelList"/>
    <dgm:cxn modelId="{2B543295-634A-42C2-9083-08BD6E47F973}" type="presParOf" srcId="{4814C683-D806-435A-91DE-771526FFCCAB}" destId="{99812E4A-43F1-4E41-B19D-B1724E46DD6A}" srcOrd="1" destOrd="0" presId="urn:microsoft.com/office/officeart/2018/2/layout/IconLabelList"/>
    <dgm:cxn modelId="{76EEE1CE-7B97-4FBF-ACED-C6B51CC61959}" type="presParOf" srcId="{4814C683-D806-435A-91DE-771526FFCCAB}" destId="{BC8D2254-6D63-4D1E-9F7F-CE67378CEF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0DEEA78-CB90-4CE1-9514-042B02A6C9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EA3BAE-C5F6-43B3-807C-06ACF7A07172}">
      <dgm:prSet/>
      <dgm:spPr/>
      <dgm:t>
        <a:bodyPr/>
        <a:lstStyle/>
        <a:p>
          <a:r>
            <a:rPr lang="en-US"/>
            <a:t>Patient &amp; doctor meta (license, date)</a:t>
          </a:r>
        </a:p>
      </dgm:t>
    </dgm:pt>
    <dgm:pt modelId="{8BAFF76E-79EC-403D-8A7B-8BAE6E6E2E73}" type="parTrans" cxnId="{0CFE7D69-DB69-4A96-82FF-84ABE76741FE}">
      <dgm:prSet/>
      <dgm:spPr/>
      <dgm:t>
        <a:bodyPr/>
        <a:lstStyle/>
        <a:p>
          <a:endParaRPr lang="en-US"/>
        </a:p>
      </dgm:t>
    </dgm:pt>
    <dgm:pt modelId="{C5E86CE8-9C95-4F28-8000-E626928C1790}" type="sibTrans" cxnId="{0CFE7D69-DB69-4A96-82FF-84ABE76741FE}">
      <dgm:prSet/>
      <dgm:spPr/>
      <dgm:t>
        <a:bodyPr/>
        <a:lstStyle/>
        <a:p>
          <a:endParaRPr lang="en-US"/>
        </a:p>
      </dgm:t>
    </dgm:pt>
    <dgm:pt modelId="{F4BEF94B-2E13-4D52-A360-C0AA2535EA3F}">
      <dgm:prSet/>
      <dgm:spPr/>
      <dgm:t>
        <a:bodyPr/>
        <a:lstStyle/>
        <a:p>
          <a:r>
            <a:rPr lang="en-US"/>
            <a:t>Rx table: medicine, form, strength, pills/day, duration, type</a:t>
          </a:r>
        </a:p>
      </dgm:t>
    </dgm:pt>
    <dgm:pt modelId="{CE018139-90BE-4921-9771-6F6939B0E060}" type="parTrans" cxnId="{B6409EDC-2470-4767-B0F6-2C9D8E1941D4}">
      <dgm:prSet/>
      <dgm:spPr/>
      <dgm:t>
        <a:bodyPr/>
        <a:lstStyle/>
        <a:p>
          <a:endParaRPr lang="en-US"/>
        </a:p>
      </dgm:t>
    </dgm:pt>
    <dgm:pt modelId="{B316FCF9-D15E-443E-B8B3-4359FE71C30E}" type="sibTrans" cxnId="{B6409EDC-2470-4767-B0F6-2C9D8E1941D4}">
      <dgm:prSet/>
      <dgm:spPr/>
      <dgm:t>
        <a:bodyPr/>
        <a:lstStyle/>
        <a:p>
          <a:endParaRPr lang="en-US"/>
        </a:p>
      </dgm:t>
    </dgm:pt>
    <dgm:pt modelId="{79B8CA19-91F3-4DAF-845F-5A95AA92FFFA}">
      <dgm:prSet/>
      <dgm:spPr/>
      <dgm:t>
        <a:bodyPr/>
        <a:lstStyle/>
        <a:p>
          <a:r>
            <a:rPr lang="en-US"/>
            <a:t>Signature block: doctor name (script), “Digitally signed • date • ID”</a:t>
          </a:r>
        </a:p>
      </dgm:t>
    </dgm:pt>
    <dgm:pt modelId="{DB9BF9DE-B7C8-467A-AA43-894E9764F4C5}" type="parTrans" cxnId="{2CBC09EF-7368-4EA3-A149-C145A6D07BC3}">
      <dgm:prSet/>
      <dgm:spPr/>
      <dgm:t>
        <a:bodyPr/>
        <a:lstStyle/>
        <a:p>
          <a:endParaRPr lang="en-US"/>
        </a:p>
      </dgm:t>
    </dgm:pt>
    <dgm:pt modelId="{A4020C75-2B01-4E2F-8961-E79E8D035A00}" type="sibTrans" cxnId="{2CBC09EF-7368-4EA3-A149-C145A6D07BC3}">
      <dgm:prSet/>
      <dgm:spPr/>
      <dgm:t>
        <a:bodyPr/>
        <a:lstStyle/>
        <a:p>
          <a:endParaRPr lang="en-US"/>
        </a:p>
      </dgm:t>
    </dgm:pt>
    <dgm:pt modelId="{1321BAFD-47B7-48AF-AE02-45C806B1BAA8}" type="pres">
      <dgm:prSet presAssocID="{A0DEEA78-CB90-4CE1-9514-042B02A6C91D}" presName="root" presStyleCnt="0">
        <dgm:presLayoutVars>
          <dgm:dir/>
          <dgm:resizeHandles val="exact"/>
        </dgm:presLayoutVars>
      </dgm:prSet>
      <dgm:spPr/>
    </dgm:pt>
    <dgm:pt modelId="{E245418E-432E-4644-819D-33A15BD96634}" type="pres">
      <dgm:prSet presAssocID="{70EA3BAE-C5F6-43B3-807C-06ACF7A07172}" presName="compNode" presStyleCnt="0"/>
      <dgm:spPr/>
    </dgm:pt>
    <dgm:pt modelId="{86E8D964-E9F0-47FB-B7DB-A171E4FDE716}" type="pres">
      <dgm:prSet presAssocID="{70EA3BAE-C5F6-43B3-807C-06ACF7A07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91E6965-3823-40D4-B62D-978314621B5F}" type="pres">
      <dgm:prSet presAssocID="{70EA3BAE-C5F6-43B3-807C-06ACF7A07172}" presName="spaceRect" presStyleCnt="0"/>
      <dgm:spPr/>
    </dgm:pt>
    <dgm:pt modelId="{27360D5E-F22F-44EF-A092-6A5F061A78CF}" type="pres">
      <dgm:prSet presAssocID="{70EA3BAE-C5F6-43B3-807C-06ACF7A07172}" presName="textRect" presStyleLbl="revTx" presStyleIdx="0" presStyleCnt="3">
        <dgm:presLayoutVars>
          <dgm:chMax val="1"/>
          <dgm:chPref val="1"/>
        </dgm:presLayoutVars>
      </dgm:prSet>
      <dgm:spPr/>
    </dgm:pt>
    <dgm:pt modelId="{2FEE32A8-874E-42B1-9750-6CE79AC7E143}" type="pres">
      <dgm:prSet presAssocID="{C5E86CE8-9C95-4F28-8000-E626928C1790}" presName="sibTrans" presStyleCnt="0"/>
      <dgm:spPr/>
    </dgm:pt>
    <dgm:pt modelId="{F4627024-37C9-4BA8-827D-C4F23CB8ECD1}" type="pres">
      <dgm:prSet presAssocID="{F4BEF94B-2E13-4D52-A360-C0AA2535EA3F}" presName="compNode" presStyleCnt="0"/>
      <dgm:spPr/>
    </dgm:pt>
    <dgm:pt modelId="{2C5934AD-EA1F-458C-ACBD-A090C6A9F48B}" type="pres">
      <dgm:prSet presAssocID="{F4BEF94B-2E13-4D52-A360-C0AA2535EA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B800387-A24E-4793-B6D2-BE514F382510}" type="pres">
      <dgm:prSet presAssocID="{F4BEF94B-2E13-4D52-A360-C0AA2535EA3F}" presName="spaceRect" presStyleCnt="0"/>
      <dgm:spPr/>
    </dgm:pt>
    <dgm:pt modelId="{ECB80A0C-D215-4C04-B798-4377D0C90775}" type="pres">
      <dgm:prSet presAssocID="{F4BEF94B-2E13-4D52-A360-C0AA2535EA3F}" presName="textRect" presStyleLbl="revTx" presStyleIdx="1" presStyleCnt="3">
        <dgm:presLayoutVars>
          <dgm:chMax val="1"/>
          <dgm:chPref val="1"/>
        </dgm:presLayoutVars>
      </dgm:prSet>
      <dgm:spPr/>
    </dgm:pt>
    <dgm:pt modelId="{DF19BF4D-9BCE-49EE-B0FB-CADA5171DE35}" type="pres">
      <dgm:prSet presAssocID="{B316FCF9-D15E-443E-B8B3-4359FE71C30E}" presName="sibTrans" presStyleCnt="0"/>
      <dgm:spPr/>
    </dgm:pt>
    <dgm:pt modelId="{E01ED2BE-0AC6-456D-8C12-220378EAB59E}" type="pres">
      <dgm:prSet presAssocID="{79B8CA19-91F3-4DAF-845F-5A95AA92FFFA}" presName="compNode" presStyleCnt="0"/>
      <dgm:spPr/>
    </dgm:pt>
    <dgm:pt modelId="{F8159AB1-5752-479E-B6DA-813DE04AB46B}" type="pres">
      <dgm:prSet presAssocID="{79B8CA19-91F3-4DAF-845F-5A95AA92FF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441EBA7-C352-42C9-9CB1-DB2A531CD2D8}" type="pres">
      <dgm:prSet presAssocID="{79B8CA19-91F3-4DAF-845F-5A95AA92FFFA}" presName="spaceRect" presStyleCnt="0"/>
      <dgm:spPr/>
    </dgm:pt>
    <dgm:pt modelId="{C4557679-B39A-4DA1-B4AB-EC6160A72DF5}" type="pres">
      <dgm:prSet presAssocID="{79B8CA19-91F3-4DAF-845F-5A95AA92FF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DE0318-497E-41DC-8EC4-C573881268DD}" type="presOf" srcId="{79B8CA19-91F3-4DAF-845F-5A95AA92FFFA}" destId="{C4557679-B39A-4DA1-B4AB-EC6160A72DF5}" srcOrd="0" destOrd="0" presId="urn:microsoft.com/office/officeart/2018/2/layout/IconLabelList"/>
    <dgm:cxn modelId="{6C565628-9841-4B3B-BC74-B478D70AE267}" type="presOf" srcId="{F4BEF94B-2E13-4D52-A360-C0AA2535EA3F}" destId="{ECB80A0C-D215-4C04-B798-4377D0C90775}" srcOrd="0" destOrd="0" presId="urn:microsoft.com/office/officeart/2018/2/layout/IconLabelList"/>
    <dgm:cxn modelId="{335E5742-8B15-4B8A-908F-D3013A2902C3}" type="presOf" srcId="{A0DEEA78-CB90-4CE1-9514-042B02A6C91D}" destId="{1321BAFD-47B7-48AF-AE02-45C806B1BAA8}" srcOrd="0" destOrd="0" presId="urn:microsoft.com/office/officeart/2018/2/layout/IconLabelList"/>
    <dgm:cxn modelId="{0CFE7D69-DB69-4A96-82FF-84ABE76741FE}" srcId="{A0DEEA78-CB90-4CE1-9514-042B02A6C91D}" destId="{70EA3BAE-C5F6-43B3-807C-06ACF7A07172}" srcOrd="0" destOrd="0" parTransId="{8BAFF76E-79EC-403D-8A7B-8BAE6E6E2E73}" sibTransId="{C5E86CE8-9C95-4F28-8000-E626928C1790}"/>
    <dgm:cxn modelId="{B6409EDC-2470-4767-B0F6-2C9D8E1941D4}" srcId="{A0DEEA78-CB90-4CE1-9514-042B02A6C91D}" destId="{F4BEF94B-2E13-4D52-A360-C0AA2535EA3F}" srcOrd="1" destOrd="0" parTransId="{CE018139-90BE-4921-9771-6F6939B0E060}" sibTransId="{B316FCF9-D15E-443E-B8B3-4359FE71C30E}"/>
    <dgm:cxn modelId="{D615F5DD-EEBF-449D-A97F-A1168E45D1EC}" type="presOf" srcId="{70EA3BAE-C5F6-43B3-807C-06ACF7A07172}" destId="{27360D5E-F22F-44EF-A092-6A5F061A78CF}" srcOrd="0" destOrd="0" presId="urn:microsoft.com/office/officeart/2018/2/layout/IconLabelList"/>
    <dgm:cxn modelId="{2CBC09EF-7368-4EA3-A149-C145A6D07BC3}" srcId="{A0DEEA78-CB90-4CE1-9514-042B02A6C91D}" destId="{79B8CA19-91F3-4DAF-845F-5A95AA92FFFA}" srcOrd="2" destOrd="0" parTransId="{DB9BF9DE-B7C8-467A-AA43-894E9764F4C5}" sibTransId="{A4020C75-2B01-4E2F-8961-E79E8D035A00}"/>
    <dgm:cxn modelId="{00D6A567-54DB-4117-873A-0227817E92AE}" type="presParOf" srcId="{1321BAFD-47B7-48AF-AE02-45C806B1BAA8}" destId="{E245418E-432E-4644-819D-33A15BD96634}" srcOrd="0" destOrd="0" presId="urn:microsoft.com/office/officeart/2018/2/layout/IconLabelList"/>
    <dgm:cxn modelId="{835A939E-3A14-4AFB-8499-7C3025ED3B3C}" type="presParOf" srcId="{E245418E-432E-4644-819D-33A15BD96634}" destId="{86E8D964-E9F0-47FB-B7DB-A171E4FDE716}" srcOrd="0" destOrd="0" presId="urn:microsoft.com/office/officeart/2018/2/layout/IconLabelList"/>
    <dgm:cxn modelId="{C7FA570D-E284-4333-9304-09A43054D013}" type="presParOf" srcId="{E245418E-432E-4644-819D-33A15BD96634}" destId="{091E6965-3823-40D4-B62D-978314621B5F}" srcOrd="1" destOrd="0" presId="urn:microsoft.com/office/officeart/2018/2/layout/IconLabelList"/>
    <dgm:cxn modelId="{8917E2EA-A830-489B-A6CB-75D000527E05}" type="presParOf" srcId="{E245418E-432E-4644-819D-33A15BD96634}" destId="{27360D5E-F22F-44EF-A092-6A5F061A78CF}" srcOrd="2" destOrd="0" presId="urn:microsoft.com/office/officeart/2018/2/layout/IconLabelList"/>
    <dgm:cxn modelId="{BAC4D671-785A-433B-8B08-AEDDFCB21F3F}" type="presParOf" srcId="{1321BAFD-47B7-48AF-AE02-45C806B1BAA8}" destId="{2FEE32A8-874E-42B1-9750-6CE79AC7E143}" srcOrd="1" destOrd="0" presId="urn:microsoft.com/office/officeart/2018/2/layout/IconLabelList"/>
    <dgm:cxn modelId="{A81DA4EE-18D7-42F1-ACBF-BC7B47F3D130}" type="presParOf" srcId="{1321BAFD-47B7-48AF-AE02-45C806B1BAA8}" destId="{F4627024-37C9-4BA8-827D-C4F23CB8ECD1}" srcOrd="2" destOrd="0" presId="urn:microsoft.com/office/officeart/2018/2/layout/IconLabelList"/>
    <dgm:cxn modelId="{7274D50D-36BA-43C4-A22D-0366C3325538}" type="presParOf" srcId="{F4627024-37C9-4BA8-827D-C4F23CB8ECD1}" destId="{2C5934AD-EA1F-458C-ACBD-A090C6A9F48B}" srcOrd="0" destOrd="0" presId="urn:microsoft.com/office/officeart/2018/2/layout/IconLabelList"/>
    <dgm:cxn modelId="{007A864B-8F7C-4FEE-8EEA-2A4F6FBC1D18}" type="presParOf" srcId="{F4627024-37C9-4BA8-827D-C4F23CB8ECD1}" destId="{9B800387-A24E-4793-B6D2-BE514F382510}" srcOrd="1" destOrd="0" presId="urn:microsoft.com/office/officeart/2018/2/layout/IconLabelList"/>
    <dgm:cxn modelId="{6E99852E-C674-4898-96AE-627E8F8F74B3}" type="presParOf" srcId="{F4627024-37C9-4BA8-827D-C4F23CB8ECD1}" destId="{ECB80A0C-D215-4C04-B798-4377D0C90775}" srcOrd="2" destOrd="0" presId="urn:microsoft.com/office/officeart/2018/2/layout/IconLabelList"/>
    <dgm:cxn modelId="{1686A60B-C237-40AA-9FB2-D7ECFC6F679D}" type="presParOf" srcId="{1321BAFD-47B7-48AF-AE02-45C806B1BAA8}" destId="{DF19BF4D-9BCE-49EE-B0FB-CADA5171DE35}" srcOrd="3" destOrd="0" presId="urn:microsoft.com/office/officeart/2018/2/layout/IconLabelList"/>
    <dgm:cxn modelId="{D4623FFB-C7D1-4488-9169-036A51B98C42}" type="presParOf" srcId="{1321BAFD-47B7-48AF-AE02-45C806B1BAA8}" destId="{E01ED2BE-0AC6-456D-8C12-220378EAB59E}" srcOrd="4" destOrd="0" presId="urn:microsoft.com/office/officeart/2018/2/layout/IconLabelList"/>
    <dgm:cxn modelId="{9AC94071-24B2-4FA1-8A39-DC6F3615C00E}" type="presParOf" srcId="{E01ED2BE-0AC6-456D-8C12-220378EAB59E}" destId="{F8159AB1-5752-479E-B6DA-813DE04AB46B}" srcOrd="0" destOrd="0" presId="urn:microsoft.com/office/officeart/2018/2/layout/IconLabelList"/>
    <dgm:cxn modelId="{B793DB67-1EF9-44F9-A40A-83EB3DF17DFC}" type="presParOf" srcId="{E01ED2BE-0AC6-456D-8C12-220378EAB59E}" destId="{1441EBA7-C352-42C9-9CB1-DB2A531CD2D8}" srcOrd="1" destOrd="0" presId="urn:microsoft.com/office/officeart/2018/2/layout/IconLabelList"/>
    <dgm:cxn modelId="{0A0E1D3D-36E9-427E-9A3F-BB27648658E5}" type="presParOf" srcId="{E01ED2BE-0AC6-456D-8C12-220378EAB59E}" destId="{C4557679-B39A-4DA1-B4AB-EC6160A72D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B7695B-46DC-4E9A-8E08-4A4FDAF4CF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41B10D-C27C-47A2-8C9F-B4C5181D5878}">
      <dgm:prSet/>
      <dgm:spPr/>
      <dgm:t>
        <a:bodyPr/>
        <a:lstStyle/>
        <a:p>
          <a:r>
            <a:rPr lang="en-US"/>
            <a:t>Branded header with meta (report #, created, appointment)</a:t>
          </a:r>
        </a:p>
      </dgm:t>
    </dgm:pt>
    <dgm:pt modelId="{E3F2E7E3-D069-4402-A737-A7A150534F87}" type="parTrans" cxnId="{CD3B2E28-2F5F-45F8-9957-E2726F5B8CD8}">
      <dgm:prSet/>
      <dgm:spPr/>
      <dgm:t>
        <a:bodyPr/>
        <a:lstStyle/>
        <a:p>
          <a:endParaRPr lang="en-US"/>
        </a:p>
      </dgm:t>
    </dgm:pt>
    <dgm:pt modelId="{E0BCDBFE-63C7-4A7A-959B-E84A3BF948D6}" type="sibTrans" cxnId="{CD3B2E28-2F5F-45F8-9957-E2726F5B8CD8}">
      <dgm:prSet/>
      <dgm:spPr/>
      <dgm:t>
        <a:bodyPr/>
        <a:lstStyle/>
        <a:p>
          <a:endParaRPr lang="en-US"/>
        </a:p>
      </dgm:t>
    </dgm:pt>
    <dgm:pt modelId="{AFD05222-D6D9-429D-A10A-F3C72040D89D}">
      <dgm:prSet/>
      <dgm:spPr/>
      <dgm:t>
        <a:bodyPr/>
        <a:lstStyle/>
        <a:p>
          <a:r>
            <a:rPr lang="en-US"/>
            <a:t>Patient snapshot: gender, DOB, location, height/weight/BMI</a:t>
          </a:r>
        </a:p>
      </dgm:t>
    </dgm:pt>
    <dgm:pt modelId="{6C8E47AE-06C2-4655-AB07-23CDD8AAFD1E}" type="parTrans" cxnId="{8102F09F-A02A-4567-AED8-302FDC865746}">
      <dgm:prSet/>
      <dgm:spPr/>
      <dgm:t>
        <a:bodyPr/>
        <a:lstStyle/>
        <a:p>
          <a:endParaRPr lang="en-US"/>
        </a:p>
      </dgm:t>
    </dgm:pt>
    <dgm:pt modelId="{2ABFE23A-B5C6-40FF-A30E-1009EA403226}" type="sibTrans" cxnId="{8102F09F-A02A-4567-AED8-302FDC865746}">
      <dgm:prSet/>
      <dgm:spPr/>
      <dgm:t>
        <a:bodyPr/>
        <a:lstStyle/>
        <a:p>
          <a:endParaRPr lang="en-US"/>
        </a:p>
      </dgm:t>
    </dgm:pt>
    <dgm:pt modelId="{1CCC5507-A2F9-4F5F-8B4E-181DCD2EE240}">
      <dgm:prSet/>
      <dgm:spPr/>
      <dgm:t>
        <a:bodyPr/>
        <a:lstStyle/>
        <a:p>
          <a:r>
            <a:rPr lang="en-US"/>
            <a:t>Diagnosis, description, medicines table</a:t>
          </a:r>
        </a:p>
      </dgm:t>
    </dgm:pt>
    <dgm:pt modelId="{6A19E8EB-9EDD-4FEB-A1B5-0CB4A75DCE1F}" type="parTrans" cxnId="{03BDEF8E-082D-4DE2-BB99-C792A5F0D342}">
      <dgm:prSet/>
      <dgm:spPr/>
      <dgm:t>
        <a:bodyPr/>
        <a:lstStyle/>
        <a:p>
          <a:endParaRPr lang="en-US"/>
        </a:p>
      </dgm:t>
    </dgm:pt>
    <dgm:pt modelId="{C90B1C52-E3A5-4077-9161-85B39C02DF0C}" type="sibTrans" cxnId="{03BDEF8E-082D-4DE2-BB99-C792A5F0D342}">
      <dgm:prSet/>
      <dgm:spPr/>
      <dgm:t>
        <a:bodyPr/>
        <a:lstStyle/>
        <a:p>
          <a:endParaRPr lang="en-US"/>
        </a:p>
      </dgm:t>
    </dgm:pt>
    <dgm:pt modelId="{7BB7C7DF-A4A3-41B8-A23F-1C770E081A82}">
      <dgm:prSet/>
      <dgm:spPr/>
      <dgm:t>
        <a:bodyPr/>
        <a:lstStyle/>
        <a:p>
          <a:r>
            <a:rPr lang="en-US"/>
            <a:t>Doctor digital signature block</a:t>
          </a:r>
        </a:p>
      </dgm:t>
    </dgm:pt>
    <dgm:pt modelId="{4118D604-EB6F-4DAC-A74D-A264EE2EBA32}" type="parTrans" cxnId="{775EEE47-AC5E-4F3D-8732-01065C619382}">
      <dgm:prSet/>
      <dgm:spPr/>
      <dgm:t>
        <a:bodyPr/>
        <a:lstStyle/>
        <a:p>
          <a:endParaRPr lang="en-US"/>
        </a:p>
      </dgm:t>
    </dgm:pt>
    <dgm:pt modelId="{4E822584-F166-4733-A425-A4E21E289749}" type="sibTrans" cxnId="{775EEE47-AC5E-4F3D-8732-01065C619382}">
      <dgm:prSet/>
      <dgm:spPr/>
      <dgm:t>
        <a:bodyPr/>
        <a:lstStyle/>
        <a:p>
          <a:endParaRPr lang="en-US"/>
        </a:p>
      </dgm:t>
    </dgm:pt>
    <dgm:pt modelId="{9D42699A-982F-4ED4-BBC4-A76FEEA70AAE}" type="pres">
      <dgm:prSet presAssocID="{0AB7695B-46DC-4E9A-8E08-4A4FDAF4CF5F}" presName="linear" presStyleCnt="0">
        <dgm:presLayoutVars>
          <dgm:animLvl val="lvl"/>
          <dgm:resizeHandles val="exact"/>
        </dgm:presLayoutVars>
      </dgm:prSet>
      <dgm:spPr/>
    </dgm:pt>
    <dgm:pt modelId="{926F4455-C84F-42F6-8E51-1B5DB3751F55}" type="pres">
      <dgm:prSet presAssocID="{3741B10D-C27C-47A2-8C9F-B4C5181D5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9583F8-33C1-41AE-982E-48A754734AEE}" type="pres">
      <dgm:prSet presAssocID="{E0BCDBFE-63C7-4A7A-959B-E84A3BF948D6}" presName="spacer" presStyleCnt="0"/>
      <dgm:spPr/>
    </dgm:pt>
    <dgm:pt modelId="{4C159FDF-D7D3-45F5-8767-5151324AD869}" type="pres">
      <dgm:prSet presAssocID="{AFD05222-D6D9-429D-A10A-F3C72040D8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AC82A7-FAD2-4718-A4F5-6DBDC3794FA1}" type="pres">
      <dgm:prSet presAssocID="{2ABFE23A-B5C6-40FF-A30E-1009EA403226}" presName="spacer" presStyleCnt="0"/>
      <dgm:spPr/>
    </dgm:pt>
    <dgm:pt modelId="{3A97F821-C07D-49B7-9CBD-CDCD64508E99}" type="pres">
      <dgm:prSet presAssocID="{1CCC5507-A2F9-4F5F-8B4E-181DCD2EE2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39713D-3C38-4D81-9426-B466820D77E1}" type="pres">
      <dgm:prSet presAssocID="{C90B1C52-E3A5-4077-9161-85B39C02DF0C}" presName="spacer" presStyleCnt="0"/>
      <dgm:spPr/>
    </dgm:pt>
    <dgm:pt modelId="{99B23185-4FCF-420A-9205-5098DFADF431}" type="pres">
      <dgm:prSet presAssocID="{7BB7C7DF-A4A3-41B8-A23F-1C770E081A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3B2E28-2F5F-45F8-9957-E2726F5B8CD8}" srcId="{0AB7695B-46DC-4E9A-8E08-4A4FDAF4CF5F}" destId="{3741B10D-C27C-47A2-8C9F-B4C5181D5878}" srcOrd="0" destOrd="0" parTransId="{E3F2E7E3-D069-4402-A737-A7A150534F87}" sibTransId="{E0BCDBFE-63C7-4A7A-959B-E84A3BF948D6}"/>
    <dgm:cxn modelId="{775EEE47-AC5E-4F3D-8732-01065C619382}" srcId="{0AB7695B-46DC-4E9A-8E08-4A4FDAF4CF5F}" destId="{7BB7C7DF-A4A3-41B8-A23F-1C770E081A82}" srcOrd="3" destOrd="0" parTransId="{4118D604-EB6F-4DAC-A74D-A264EE2EBA32}" sibTransId="{4E822584-F166-4733-A425-A4E21E289749}"/>
    <dgm:cxn modelId="{23B58369-64EA-46F1-882E-7E951C30DFB2}" type="presOf" srcId="{0AB7695B-46DC-4E9A-8E08-4A4FDAF4CF5F}" destId="{9D42699A-982F-4ED4-BBC4-A76FEEA70AAE}" srcOrd="0" destOrd="0" presId="urn:microsoft.com/office/officeart/2005/8/layout/vList2"/>
    <dgm:cxn modelId="{E3B5716A-B08A-4552-AD76-8CDF6B7B6D35}" type="presOf" srcId="{AFD05222-D6D9-429D-A10A-F3C72040D89D}" destId="{4C159FDF-D7D3-45F5-8767-5151324AD869}" srcOrd="0" destOrd="0" presId="urn:microsoft.com/office/officeart/2005/8/layout/vList2"/>
    <dgm:cxn modelId="{64AD2B50-9A26-4859-B7A0-1D49CED2B14E}" type="presOf" srcId="{7BB7C7DF-A4A3-41B8-A23F-1C770E081A82}" destId="{99B23185-4FCF-420A-9205-5098DFADF431}" srcOrd="0" destOrd="0" presId="urn:microsoft.com/office/officeart/2005/8/layout/vList2"/>
    <dgm:cxn modelId="{03BDEF8E-082D-4DE2-BB99-C792A5F0D342}" srcId="{0AB7695B-46DC-4E9A-8E08-4A4FDAF4CF5F}" destId="{1CCC5507-A2F9-4F5F-8B4E-181DCD2EE240}" srcOrd="2" destOrd="0" parTransId="{6A19E8EB-9EDD-4FEB-A1B5-0CB4A75DCE1F}" sibTransId="{C90B1C52-E3A5-4077-9161-85B39C02DF0C}"/>
    <dgm:cxn modelId="{8102F09F-A02A-4567-AED8-302FDC865746}" srcId="{0AB7695B-46DC-4E9A-8E08-4A4FDAF4CF5F}" destId="{AFD05222-D6D9-429D-A10A-F3C72040D89D}" srcOrd="1" destOrd="0" parTransId="{6C8E47AE-06C2-4655-AB07-23CDD8AAFD1E}" sibTransId="{2ABFE23A-B5C6-40FF-A30E-1009EA403226}"/>
    <dgm:cxn modelId="{00C72CEB-84A3-4895-BBC8-2D090AAE0811}" type="presOf" srcId="{3741B10D-C27C-47A2-8C9F-B4C5181D5878}" destId="{926F4455-C84F-42F6-8E51-1B5DB3751F55}" srcOrd="0" destOrd="0" presId="urn:microsoft.com/office/officeart/2005/8/layout/vList2"/>
    <dgm:cxn modelId="{9AB82CFE-6BCD-4379-99F4-E3B22DC83F22}" type="presOf" srcId="{1CCC5507-A2F9-4F5F-8B4E-181DCD2EE240}" destId="{3A97F821-C07D-49B7-9CBD-CDCD64508E99}" srcOrd="0" destOrd="0" presId="urn:microsoft.com/office/officeart/2005/8/layout/vList2"/>
    <dgm:cxn modelId="{855B2778-97E6-4ACF-846B-83200E450ADF}" type="presParOf" srcId="{9D42699A-982F-4ED4-BBC4-A76FEEA70AAE}" destId="{926F4455-C84F-42F6-8E51-1B5DB3751F55}" srcOrd="0" destOrd="0" presId="urn:microsoft.com/office/officeart/2005/8/layout/vList2"/>
    <dgm:cxn modelId="{1CFDFC50-3276-4BC8-97B3-347471805FFB}" type="presParOf" srcId="{9D42699A-982F-4ED4-BBC4-A76FEEA70AAE}" destId="{DE9583F8-33C1-41AE-982E-48A754734AEE}" srcOrd="1" destOrd="0" presId="urn:microsoft.com/office/officeart/2005/8/layout/vList2"/>
    <dgm:cxn modelId="{C9340B02-48EE-49FF-BEE0-893A28F5FDA8}" type="presParOf" srcId="{9D42699A-982F-4ED4-BBC4-A76FEEA70AAE}" destId="{4C159FDF-D7D3-45F5-8767-5151324AD869}" srcOrd="2" destOrd="0" presId="urn:microsoft.com/office/officeart/2005/8/layout/vList2"/>
    <dgm:cxn modelId="{5BB9EF6F-7377-4114-A8BC-855BE6A0BDB7}" type="presParOf" srcId="{9D42699A-982F-4ED4-BBC4-A76FEEA70AAE}" destId="{77AC82A7-FAD2-4718-A4F5-6DBDC3794FA1}" srcOrd="3" destOrd="0" presId="urn:microsoft.com/office/officeart/2005/8/layout/vList2"/>
    <dgm:cxn modelId="{32E24F9D-4B30-40D8-91E9-3DACC4EE2937}" type="presParOf" srcId="{9D42699A-982F-4ED4-BBC4-A76FEEA70AAE}" destId="{3A97F821-C07D-49B7-9CBD-CDCD64508E99}" srcOrd="4" destOrd="0" presId="urn:microsoft.com/office/officeart/2005/8/layout/vList2"/>
    <dgm:cxn modelId="{FE3C9802-4FEB-4259-A261-4D44CB7664B3}" type="presParOf" srcId="{9D42699A-982F-4ED4-BBC4-A76FEEA70AAE}" destId="{DE39713D-3C38-4D81-9426-B466820D77E1}" srcOrd="5" destOrd="0" presId="urn:microsoft.com/office/officeart/2005/8/layout/vList2"/>
    <dgm:cxn modelId="{44F23EFE-27AE-4D2A-B65C-5A9C894190A2}" type="presParOf" srcId="{9D42699A-982F-4ED4-BBC4-A76FEEA70AAE}" destId="{99B23185-4FCF-420A-9205-5098DFADF4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D9F55-F7EC-492D-B993-3C152BDD9C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E84DC7-FE39-44C0-BC19-A867F210E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Patient: register, book, view reports &amp; prescriptions, print Rx</a:t>
          </a:r>
        </a:p>
      </dgm:t>
    </dgm:pt>
    <dgm:pt modelId="{D471D960-B9C8-48D7-A2ED-160F1159F557}" type="parTrans" cxnId="{CC646382-7FF0-4CCB-A151-51F35626FDF8}">
      <dgm:prSet/>
      <dgm:spPr/>
      <dgm:t>
        <a:bodyPr/>
        <a:lstStyle/>
        <a:p>
          <a:endParaRPr lang="en-US"/>
        </a:p>
      </dgm:t>
    </dgm:pt>
    <dgm:pt modelId="{483F3553-5324-4765-905A-5366391795E3}" type="sibTrans" cxnId="{CC646382-7FF0-4CCB-A151-51F35626FDF8}">
      <dgm:prSet/>
      <dgm:spPr/>
      <dgm:t>
        <a:bodyPr/>
        <a:lstStyle/>
        <a:p>
          <a:endParaRPr lang="en-US"/>
        </a:p>
      </dgm:t>
    </dgm:pt>
    <dgm:pt modelId="{B0A5003D-A8B8-4C81-A14E-10B4CA49E7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Doctor: manage slots/appointments, write reports (PDF + email), chat, ratings</a:t>
          </a:r>
        </a:p>
      </dgm:t>
    </dgm:pt>
    <dgm:pt modelId="{36CE376F-38D0-46E8-8F0E-87D6BDC05F8F}" type="parTrans" cxnId="{2BDE2D3E-7ED2-41A1-A1B7-ACE6E548AC33}">
      <dgm:prSet/>
      <dgm:spPr/>
      <dgm:t>
        <a:bodyPr/>
        <a:lstStyle/>
        <a:p>
          <a:endParaRPr lang="en-US"/>
        </a:p>
      </dgm:t>
    </dgm:pt>
    <dgm:pt modelId="{5E7FE813-48C5-4D09-9D2C-C874F262F385}" type="sibTrans" cxnId="{2BDE2D3E-7ED2-41A1-A1B7-ACE6E548AC33}">
      <dgm:prSet/>
      <dgm:spPr/>
      <dgm:t>
        <a:bodyPr/>
        <a:lstStyle/>
        <a:p>
          <a:endParaRPr lang="en-US"/>
        </a:p>
      </dgm:t>
    </dgm:pt>
    <dgm:pt modelId="{F3F4FE17-3AC3-4974-B71A-018FBB8A8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Admin-ready structure for future expansion</a:t>
          </a:r>
        </a:p>
      </dgm:t>
    </dgm:pt>
    <dgm:pt modelId="{5812632A-D5A8-4A7A-9090-172931BB978D}" type="parTrans" cxnId="{DE43C11E-66C8-418A-A545-6F066FECF7DC}">
      <dgm:prSet/>
      <dgm:spPr/>
      <dgm:t>
        <a:bodyPr/>
        <a:lstStyle/>
        <a:p>
          <a:endParaRPr lang="en-US"/>
        </a:p>
      </dgm:t>
    </dgm:pt>
    <dgm:pt modelId="{A67C11D3-8C77-450B-8A2B-0A9B66E99661}" type="sibTrans" cxnId="{DE43C11E-66C8-418A-A545-6F066FECF7DC}">
      <dgm:prSet/>
      <dgm:spPr/>
      <dgm:t>
        <a:bodyPr/>
        <a:lstStyle/>
        <a:p>
          <a:endParaRPr lang="en-US"/>
        </a:p>
      </dgm:t>
    </dgm:pt>
    <dgm:pt modelId="{2AF95C6D-DE68-488E-BC24-5378135D7144}" type="pres">
      <dgm:prSet presAssocID="{610D9F55-F7EC-492D-B993-3C152BDD9CFC}" presName="root" presStyleCnt="0">
        <dgm:presLayoutVars>
          <dgm:dir/>
          <dgm:resizeHandles val="exact"/>
        </dgm:presLayoutVars>
      </dgm:prSet>
      <dgm:spPr/>
    </dgm:pt>
    <dgm:pt modelId="{6C69567A-C4FA-4C16-8C21-AE02DE32B7F6}" type="pres">
      <dgm:prSet presAssocID="{8FE84DC7-FE39-44C0-BC19-A867F210E0A2}" presName="compNode" presStyleCnt="0"/>
      <dgm:spPr/>
    </dgm:pt>
    <dgm:pt modelId="{92CFBB1D-E841-4338-BE49-6A4CEBDF0417}" type="pres">
      <dgm:prSet presAssocID="{8FE84DC7-FE39-44C0-BC19-A867F210E0A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60F3F7B-5579-47ED-880E-78842B9DC566}" type="pres">
      <dgm:prSet presAssocID="{8FE84DC7-FE39-44C0-BC19-A867F210E0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8A05BE2-31CF-4B75-ABD9-180CBB7471D7}" type="pres">
      <dgm:prSet presAssocID="{8FE84DC7-FE39-44C0-BC19-A867F210E0A2}" presName="spaceRect" presStyleCnt="0"/>
      <dgm:spPr/>
    </dgm:pt>
    <dgm:pt modelId="{B8DE3FD8-3537-4AC5-A706-DAAE849E0C92}" type="pres">
      <dgm:prSet presAssocID="{8FE84DC7-FE39-44C0-BC19-A867F210E0A2}" presName="textRect" presStyleLbl="revTx" presStyleIdx="0" presStyleCnt="3">
        <dgm:presLayoutVars>
          <dgm:chMax val="1"/>
          <dgm:chPref val="1"/>
        </dgm:presLayoutVars>
      </dgm:prSet>
      <dgm:spPr/>
    </dgm:pt>
    <dgm:pt modelId="{382A84EC-EEA5-402C-89EA-06EB41B38765}" type="pres">
      <dgm:prSet presAssocID="{483F3553-5324-4765-905A-5366391795E3}" presName="sibTrans" presStyleCnt="0"/>
      <dgm:spPr/>
    </dgm:pt>
    <dgm:pt modelId="{07777847-B1C0-42A1-80EC-1925204D7802}" type="pres">
      <dgm:prSet presAssocID="{B0A5003D-A8B8-4C81-A14E-10B4CA49E7A8}" presName="compNode" presStyleCnt="0"/>
      <dgm:spPr/>
    </dgm:pt>
    <dgm:pt modelId="{E5377CEB-5BE3-4BE4-B1D3-2FD53C8BDD20}" type="pres">
      <dgm:prSet presAssocID="{B0A5003D-A8B8-4C81-A14E-10B4CA49E7A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18B09A-3FE4-4E01-B7A8-7604551409F9}" type="pres">
      <dgm:prSet presAssocID="{B0A5003D-A8B8-4C81-A14E-10B4CA49E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565C4EA-0653-4F04-9182-7C50B75D4C82}" type="pres">
      <dgm:prSet presAssocID="{B0A5003D-A8B8-4C81-A14E-10B4CA49E7A8}" presName="spaceRect" presStyleCnt="0"/>
      <dgm:spPr/>
    </dgm:pt>
    <dgm:pt modelId="{6D6AF847-FDDD-4455-B7F2-6688EFA0F580}" type="pres">
      <dgm:prSet presAssocID="{B0A5003D-A8B8-4C81-A14E-10B4CA49E7A8}" presName="textRect" presStyleLbl="revTx" presStyleIdx="1" presStyleCnt="3">
        <dgm:presLayoutVars>
          <dgm:chMax val="1"/>
          <dgm:chPref val="1"/>
        </dgm:presLayoutVars>
      </dgm:prSet>
      <dgm:spPr/>
    </dgm:pt>
    <dgm:pt modelId="{9288DC3E-2B13-424B-B4D0-44895367BE4D}" type="pres">
      <dgm:prSet presAssocID="{5E7FE813-48C5-4D09-9D2C-C874F262F385}" presName="sibTrans" presStyleCnt="0"/>
      <dgm:spPr/>
    </dgm:pt>
    <dgm:pt modelId="{909C47C2-C97B-4D75-A305-EF0C07015665}" type="pres">
      <dgm:prSet presAssocID="{F3F4FE17-3AC3-4974-B71A-018FBB8A8CDA}" presName="compNode" presStyleCnt="0"/>
      <dgm:spPr/>
    </dgm:pt>
    <dgm:pt modelId="{BE0EC7BA-DFA4-4FB3-BF24-ECC513CC9532}" type="pres">
      <dgm:prSet presAssocID="{F3F4FE17-3AC3-4974-B71A-018FBB8A8C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00921-CE11-43F3-9E07-C61E81070454}" type="pres">
      <dgm:prSet presAssocID="{F3F4FE17-3AC3-4974-B71A-018FBB8A8C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CCE77B-E051-402D-BB19-FCCF8693CBDD}" type="pres">
      <dgm:prSet presAssocID="{F3F4FE17-3AC3-4974-B71A-018FBB8A8CDA}" presName="spaceRect" presStyleCnt="0"/>
      <dgm:spPr/>
    </dgm:pt>
    <dgm:pt modelId="{206E0995-520E-4ED4-AE5A-D255E0CC5D68}" type="pres">
      <dgm:prSet presAssocID="{F3F4FE17-3AC3-4974-B71A-018FBB8A8C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40E40E-A2AE-46C8-869C-31A486825E50}" type="presOf" srcId="{610D9F55-F7EC-492D-B993-3C152BDD9CFC}" destId="{2AF95C6D-DE68-488E-BC24-5378135D7144}" srcOrd="0" destOrd="0" presId="urn:microsoft.com/office/officeart/2018/5/layout/IconLeafLabelList"/>
    <dgm:cxn modelId="{DE43C11E-66C8-418A-A545-6F066FECF7DC}" srcId="{610D9F55-F7EC-492D-B993-3C152BDD9CFC}" destId="{F3F4FE17-3AC3-4974-B71A-018FBB8A8CDA}" srcOrd="2" destOrd="0" parTransId="{5812632A-D5A8-4A7A-9090-172931BB978D}" sibTransId="{A67C11D3-8C77-450B-8A2B-0A9B66E99661}"/>
    <dgm:cxn modelId="{2BDE2D3E-7ED2-41A1-A1B7-ACE6E548AC33}" srcId="{610D9F55-F7EC-492D-B993-3C152BDD9CFC}" destId="{B0A5003D-A8B8-4C81-A14E-10B4CA49E7A8}" srcOrd="1" destOrd="0" parTransId="{36CE376F-38D0-46E8-8F0E-87D6BDC05F8F}" sibTransId="{5E7FE813-48C5-4D09-9D2C-C874F262F385}"/>
    <dgm:cxn modelId="{261ABB58-5D61-43FB-BA40-9C5C8BB86358}" type="presOf" srcId="{8FE84DC7-FE39-44C0-BC19-A867F210E0A2}" destId="{B8DE3FD8-3537-4AC5-A706-DAAE849E0C92}" srcOrd="0" destOrd="0" presId="urn:microsoft.com/office/officeart/2018/5/layout/IconLeafLabelList"/>
    <dgm:cxn modelId="{CC646382-7FF0-4CCB-A151-51F35626FDF8}" srcId="{610D9F55-F7EC-492D-B993-3C152BDD9CFC}" destId="{8FE84DC7-FE39-44C0-BC19-A867F210E0A2}" srcOrd="0" destOrd="0" parTransId="{D471D960-B9C8-48D7-A2ED-160F1159F557}" sibTransId="{483F3553-5324-4765-905A-5366391795E3}"/>
    <dgm:cxn modelId="{5B2EE28D-1161-4A1A-80C2-8F6EF17FEE51}" type="presOf" srcId="{F3F4FE17-3AC3-4974-B71A-018FBB8A8CDA}" destId="{206E0995-520E-4ED4-AE5A-D255E0CC5D68}" srcOrd="0" destOrd="0" presId="urn:microsoft.com/office/officeart/2018/5/layout/IconLeafLabelList"/>
    <dgm:cxn modelId="{5C11BCF8-B0EC-4A62-B313-83EAB04C83FD}" type="presOf" srcId="{B0A5003D-A8B8-4C81-A14E-10B4CA49E7A8}" destId="{6D6AF847-FDDD-4455-B7F2-6688EFA0F580}" srcOrd="0" destOrd="0" presId="urn:microsoft.com/office/officeart/2018/5/layout/IconLeafLabelList"/>
    <dgm:cxn modelId="{F57FFCC4-7962-454C-BAF4-898686E4F99F}" type="presParOf" srcId="{2AF95C6D-DE68-488E-BC24-5378135D7144}" destId="{6C69567A-C4FA-4C16-8C21-AE02DE32B7F6}" srcOrd="0" destOrd="0" presId="urn:microsoft.com/office/officeart/2018/5/layout/IconLeafLabelList"/>
    <dgm:cxn modelId="{A5F578B8-28D7-44F5-A2F5-684B2506894E}" type="presParOf" srcId="{6C69567A-C4FA-4C16-8C21-AE02DE32B7F6}" destId="{92CFBB1D-E841-4338-BE49-6A4CEBDF0417}" srcOrd="0" destOrd="0" presId="urn:microsoft.com/office/officeart/2018/5/layout/IconLeafLabelList"/>
    <dgm:cxn modelId="{1DFABA9A-FA5B-42C5-AB5D-8ACDA653326D}" type="presParOf" srcId="{6C69567A-C4FA-4C16-8C21-AE02DE32B7F6}" destId="{260F3F7B-5579-47ED-880E-78842B9DC566}" srcOrd="1" destOrd="0" presId="urn:microsoft.com/office/officeart/2018/5/layout/IconLeafLabelList"/>
    <dgm:cxn modelId="{707F0502-C1DF-41B3-92E1-C41B13741F8B}" type="presParOf" srcId="{6C69567A-C4FA-4C16-8C21-AE02DE32B7F6}" destId="{78A05BE2-31CF-4B75-ABD9-180CBB7471D7}" srcOrd="2" destOrd="0" presId="urn:microsoft.com/office/officeart/2018/5/layout/IconLeafLabelList"/>
    <dgm:cxn modelId="{FE8A4F53-9C63-4CDF-8C28-14B0C7EFC99A}" type="presParOf" srcId="{6C69567A-C4FA-4C16-8C21-AE02DE32B7F6}" destId="{B8DE3FD8-3537-4AC5-A706-DAAE849E0C92}" srcOrd="3" destOrd="0" presId="urn:microsoft.com/office/officeart/2018/5/layout/IconLeafLabelList"/>
    <dgm:cxn modelId="{DBED4975-9822-4325-BB78-CB783063EB29}" type="presParOf" srcId="{2AF95C6D-DE68-488E-BC24-5378135D7144}" destId="{382A84EC-EEA5-402C-89EA-06EB41B38765}" srcOrd="1" destOrd="0" presId="urn:microsoft.com/office/officeart/2018/5/layout/IconLeafLabelList"/>
    <dgm:cxn modelId="{4C48BD4F-58EC-4556-B23F-E6A0008D64FF}" type="presParOf" srcId="{2AF95C6D-DE68-488E-BC24-5378135D7144}" destId="{07777847-B1C0-42A1-80EC-1925204D7802}" srcOrd="2" destOrd="0" presId="urn:microsoft.com/office/officeart/2018/5/layout/IconLeafLabelList"/>
    <dgm:cxn modelId="{4F5A1679-12CB-454A-A213-6159B3AF83C1}" type="presParOf" srcId="{07777847-B1C0-42A1-80EC-1925204D7802}" destId="{E5377CEB-5BE3-4BE4-B1D3-2FD53C8BDD20}" srcOrd="0" destOrd="0" presId="urn:microsoft.com/office/officeart/2018/5/layout/IconLeafLabelList"/>
    <dgm:cxn modelId="{81080252-9FB7-49BD-8303-65B02B5B0C08}" type="presParOf" srcId="{07777847-B1C0-42A1-80EC-1925204D7802}" destId="{A118B09A-3FE4-4E01-B7A8-7604551409F9}" srcOrd="1" destOrd="0" presId="urn:microsoft.com/office/officeart/2018/5/layout/IconLeafLabelList"/>
    <dgm:cxn modelId="{A656AF77-464C-4CF8-835D-A6B0BF9520F8}" type="presParOf" srcId="{07777847-B1C0-42A1-80EC-1925204D7802}" destId="{4565C4EA-0653-4F04-9182-7C50B75D4C82}" srcOrd="2" destOrd="0" presId="urn:microsoft.com/office/officeart/2018/5/layout/IconLeafLabelList"/>
    <dgm:cxn modelId="{B71F6702-B7FE-4C6E-9F06-1A87FF8E1AB6}" type="presParOf" srcId="{07777847-B1C0-42A1-80EC-1925204D7802}" destId="{6D6AF847-FDDD-4455-B7F2-6688EFA0F580}" srcOrd="3" destOrd="0" presId="urn:microsoft.com/office/officeart/2018/5/layout/IconLeafLabelList"/>
    <dgm:cxn modelId="{C0952A3E-A62B-4213-ABDF-14F77C4F650E}" type="presParOf" srcId="{2AF95C6D-DE68-488E-BC24-5378135D7144}" destId="{9288DC3E-2B13-424B-B4D0-44895367BE4D}" srcOrd="3" destOrd="0" presId="urn:microsoft.com/office/officeart/2018/5/layout/IconLeafLabelList"/>
    <dgm:cxn modelId="{B3996884-922F-42D9-A6CD-5C4544F923B0}" type="presParOf" srcId="{2AF95C6D-DE68-488E-BC24-5378135D7144}" destId="{909C47C2-C97B-4D75-A305-EF0C07015665}" srcOrd="4" destOrd="0" presId="urn:microsoft.com/office/officeart/2018/5/layout/IconLeafLabelList"/>
    <dgm:cxn modelId="{799CB8B4-7E9E-44EF-8C52-F9B1CF3C1C46}" type="presParOf" srcId="{909C47C2-C97B-4D75-A305-EF0C07015665}" destId="{BE0EC7BA-DFA4-4FB3-BF24-ECC513CC9532}" srcOrd="0" destOrd="0" presId="urn:microsoft.com/office/officeart/2018/5/layout/IconLeafLabelList"/>
    <dgm:cxn modelId="{2B9738C8-A186-46C6-820A-FCA13864BE8F}" type="presParOf" srcId="{909C47C2-C97B-4D75-A305-EF0C07015665}" destId="{A9200921-CE11-43F3-9E07-C61E81070454}" srcOrd="1" destOrd="0" presId="urn:microsoft.com/office/officeart/2018/5/layout/IconLeafLabelList"/>
    <dgm:cxn modelId="{0362CBE6-0020-4E5F-86E2-CB9324A5ECE8}" type="presParOf" srcId="{909C47C2-C97B-4D75-A305-EF0C07015665}" destId="{77CCE77B-E051-402D-BB19-FCCF8693CBDD}" srcOrd="2" destOrd="0" presId="urn:microsoft.com/office/officeart/2018/5/layout/IconLeafLabelList"/>
    <dgm:cxn modelId="{5480BEB2-2304-4D6F-A603-A86AACC22745}" type="presParOf" srcId="{909C47C2-C97B-4D75-A305-EF0C07015665}" destId="{206E0995-520E-4ED4-AE5A-D255E0CC5D6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9FE957C-A0C0-4C6A-A96E-A4C088FBE0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DCAF32-398A-4477-BAA1-C5129B73219E}">
      <dgm:prSet/>
      <dgm:spPr/>
      <dgm:t>
        <a:bodyPr/>
        <a:lstStyle/>
        <a:p>
          <a:r>
            <a:rPr lang="en-US"/>
            <a:t>Greeting with avatar (gender-aware fallback)</a:t>
          </a:r>
        </a:p>
      </dgm:t>
    </dgm:pt>
    <dgm:pt modelId="{0EB55029-A4B9-4115-83DE-BBAEA19EC42B}" type="parTrans" cxnId="{CE9990F8-35BC-44A7-8425-4BB4DB4CFF6D}">
      <dgm:prSet/>
      <dgm:spPr/>
      <dgm:t>
        <a:bodyPr/>
        <a:lstStyle/>
        <a:p>
          <a:endParaRPr lang="en-US"/>
        </a:p>
      </dgm:t>
    </dgm:pt>
    <dgm:pt modelId="{7714E16B-B6EA-4659-A575-E644814A807F}" type="sibTrans" cxnId="{CE9990F8-35BC-44A7-8425-4BB4DB4CFF6D}">
      <dgm:prSet/>
      <dgm:spPr/>
      <dgm:t>
        <a:bodyPr/>
        <a:lstStyle/>
        <a:p>
          <a:endParaRPr lang="en-US"/>
        </a:p>
      </dgm:t>
    </dgm:pt>
    <dgm:pt modelId="{C62D4461-0E21-47FD-9AA3-F80DD1D43A0B}">
      <dgm:prSet/>
      <dgm:spPr/>
      <dgm:t>
        <a:bodyPr/>
        <a:lstStyle/>
        <a:p>
          <a:r>
            <a:rPr lang="en-US"/>
            <a:t>Quick actions: appointments, slots, chats, ratings, reports, profile</a:t>
          </a:r>
        </a:p>
      </dgm:t>
    </dgm:pt>
    <dgm:pt modelId="{9514FD71-4FFB-491D-81F0-0AB1FE88603C}" type="parTrans" cxnId="{42F3299F-696D-4485-9CE6-639E9AD81B64}">
      <dgm:prSet/>
      <dgm:spPr/>
      <dgm:t>
        <a:bodyPr/>
        <a:lstStyle/>
        <a:p>
          <a:endParaRPr lang="en-US"/>
        </a:p>
      </dgm:t>
    </dgm:pt>
    <dgm:pt modelId="{9022667F-9259-443F-9D17-D4446773F7BA}" type="sibTrans" cxnId="{42F3299F-696D-4485-9CE6-639E9AD81B64}">
      <dgm:prSet/>
      <dgm:spPr/>
      <dgm:t>
        <a:bodyPr/>
        <a:lstStyle/>
        <a:p>
          <a:endParaRPr lang="en-US"/>
        </a:p>
      </dgm:t>
    </dgm:pt>
    <dgm:pt modelId="{D8E91071-93FE-4FDB-9A01-B940D3C3952C}" type="pres">
      <dgm:prSet presAssocID="{49FE957C-A0C0-4C6A-A96E-A4C088FBE0BE}" presName="linear" presStyleCnt="0">
        <dgm:presLayoutVars>
          <dgm:animLvl val="lvl"/>
          <dgm:resizeHandles val="exact"/>
        </dgm:presLayoutVars>
      </dgm:prSet>
      <dgm:spPr/>
    </dgm:pt>
    <dgm:pt modelId="{EEA5C6F1-B2D8-44D7-B8D0-CFD8AB38B0D9}" type="pres">
      <dgm:prSet presAssocID="{DEDCAF32-398A-4477-BAA1-C5129B7321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C27C07-71C2-4450-812A-A9399C541F43}" type="pres">
      <dgm:prSet presAssocID="{7714E16B-B6EA-4659-A575-E644814A807F}" presName="spacer" presStyleCnt="0"/>
      <dgm:spPr/>
    </dgm:pt>
    <dgm:pt modelId="{ED95771D-724E-498F-B0C2-2CA328B1D38A}" type="pres">
      <dgm:prSet presAssocID="{C62D4461-0E21-47FD-9AA3-F80DD1D43A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720180A-484B-4996-B8BE-6EEC41BACC49}" type="presOf" srcId="{C62D4461-0E21-47FD-9AA3-F80DD1D43A0B}" destId="{ED95771D-724E-498F-B0C2-2CA328B1D38A}" srcOrd="0" destOrd="0" presId="urn:microsoft.com/office/officeart/2005/8/layout/vList2"/>
    <dgm:cxn modelId="{42F3299F-696D-4485-9CE6-639E9AD81B64}" srcId="{49FE957C-A0C0-4C6A-A96E-A4C088FBE0BE}" destId="{C62D4461-0E21-47FD-9AA3-F80DD1D43A0B}" srcOrd="1" destOrd="0" parTransId="{9514FD71-4FFB-491D-81F0-0AB1FE88603C}" sibTransId="{9022667F-9259-443F-9D17-D4446773F7BA}"/>
    <dgm:cxn modelId="{6B3BDABF-27C6-43D4-961D-E5A7E6A62496}" type="presOf" srcId="{49FE957C-A0C0-4C6A-A96E-A4C088FBE0BE}" destId="{D8E91071-93FE-4FDB-9A01-B940D3C3952C}" srcOrd="0" destOrd="0" presId="urn:microsoft.com/office/officeart/2005/8/layout/vList2"/>
    <dgm:cxn modelId="{6BCF3ED5-D639-4C60-B9B1-318CCFE014FE}" type="presOf" srcId="{DEDCAF32-398A-4477-BAA1-C5129B73219E}" destId="{EEA5C6F1-B2D8-44D7-B8D0-CFD8AB38B0D9}" srcOrd="0" destOrd="0" presId="urn:microsoft.com/office/officeart/2005/8/layout/vList2"/>
    <dgm:cxn modelId="{CE9990F8-35BC-44A7-8425-4BB4DB4CFF6D}" srcId="{49FE957C-A0C0-4C6A-A96E-A4C088FBE0BE}" destId="{DEDCAF32-398A-4477-BAA1-C5129B73219E}" srcOrd="0" destOrd="0" parTransId="{0EB55029-A4B9-4115-83DE-BBAEA19EC42B}" sibTransId="{7714E16B-B6EA-4659-A575-E644814A807F}"/>
    <dgm:cxn modelId="{D2D980A2-1C6D-4982-898B-479D9E7CAEC4}" type="presParOf" srcId="{D8E91071-93FE-4FDB-9A01-B940D3C3952C}" destId="{EEA5C6F1-B2D8-44D7-B8D0-CFD8AB38B0D9}" srcOrd="0" destOrd="0" presId="urn:microsoft.com/office/officeart/2005/8/layout/vList2"/>
    <dgm:cxn modelId="{3915A07A-7D3A-4572-A1EE-35FB416805C7}" type="presParOf" srcId="{D8E91071-93FE-4FDB-9A01-B940D3C3952C}" destId="{B0C27C07-71C2-4450-812A-A9399C541F43}" srcOrd="1" destOrd="0" presId="urn:microsoft.com/office/officeart/2005/8/layout/vList2"/>
    <dgm:cxn modelId="{439BE4D9-9AB3-481C-81DA-493E1839E5EB}" type="presParOf" srcId="{D8E91071-93FE-4FDB-9A01-B940D3C3952C}" destId="{ED95771D-724E-498F-B0C2-2CA328B1D3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AF3978-DCFE-4E1B-87E6-B6A8E6B864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364A83-902B-49F1-A27D-BD73957D259A}">
      <dgm:prSet/>
      <dgm:spPr/>
      <dgm:t>
        <a:bodyPr/>
        <a:lstStyle/>
        <a:p>
          <a:r>
            <a:rPr lang="en-US"/>
            <a:t>Username &amp; profile photo (type/size checks)</a:t>
          </a:r>
        </a:p>
      </dgm:t>
    </dgm:pt>
    <dgm:pt modelId="{E619C9BC-340A-4B0D-880A-33E5CCC77C21}" type="parTrans" cxnId="{CC14CE39-0281-4FE5-AB2C-66A08245D905}">
      <dgm:prSet/>
      <dgm:spPr/>
      <dgm:t>
        <a:bodyPr/>
        <a:lstStyle/>
        <a:p>
          <a:endParaRPr lang="en-US"/>
        </a:p>
      </dgm:t>
    </dgm:pt>
    <dgm:pt modelId="{3DA5DAD2-D62D-4DF4-B8F5-185D42C74804}" type="sibTrans" cxnId="{CC14CE39-0281-4FE5-AB2C-66A08245D905}">
      <dgm:prSet/>
      <dgm:spPr/>
      <dgm:t>
        <a:bodyPr/>
        <a:lstStyle/>
        <a:p>
          <a:endParaRPr lang="en-US"/>
        </a:p>
      </dgm:t>
    </dgm:pt>
    <dgm:pt modelId="{80966371-9D5E-47CD-8229-74D10B9ED969}">
      <dgm:prSet/>
      <dgm:spPr/>
      <dgm:t>
        <a:bodyPr/>
        <a:lstStyle/>
        <a:p>
          <a:r>
            <a:rPr lang="en-US"/>
            <a:t>Password change with complexity rules &amp; meter</a:t>
          </a:r>
        </a:p>
      </dgm:t>
    </dgm:pt>
    <dgm:pt modelId="{EFFB2610-B333-435A-9AAB-7D5F7645340C}" type="parTrans" cxnId="{31CF4321-78DD-42FB-AA51-1FDD08588128}">
      <dgm:prSet/>
      <dgm:spPr/>
      <dgm:t>
        <a:bodyPr/>
        <a:lstStyle/>
        <a:p>
          <a:endParaRPr lang="en-US"/>
        </a:p>
      </dgm:t>
    </dgm:pt>
    <dgm:pt modelId="{9B9EE687-33AB-4DF2-8363-EE3871740BDB}" type="sibTrans" cxnId="{31CF4321-78DD-42FB-AA51-1FDD08588128}">
      <dgm:prSet/>
      <dgm:spPr/>
      <dgm:t>
        <a:bodyPr/>
        <a:lstStyle/>
        <a:p>
          <a:endParaRPr lang="en-US"/>
        </a:p>
      </dgm:t>
    </dgm:pt>
    <dgm:pt modelId="{C2692085-B832-4CA8-ABAE-D8BB78C35E94}">
      <dgm:prSet/>
      <dgm:spPr/>
      <dgm:t>
        <a:bodyPr/>
        <a:lstStyle/>
        <a:p>
          <a:r>
            <a:rPr lang="en-US"/>
            <a:t>Email notification on password change</a:t>
          </a:r>
        </a:p>
      </dgm:t>
    </dgm:pt>
    <dgm:pt modelId="{8660C798-679C-48DA-AEC6-D6C298B4C971}" type="parTrans" cxnId="{D3D85F96-6C45-48D4-9EF9-49EAA811889B}">
      <dgm:prSet/>
      <dgm:spPr/>
      <dgm:t>
        <a:bodyPr/>
        <a:lstStyle/>
        <a:p>
          <a:endParaRPr lang="en-US"/>
        </a:p>
      </dgm:t>
    </dgm:pt>
    <dgm:pt modelId="{CBE5ED1A-B267-40C3-8C9E-2727EC79C3F6}" type="sibTrans" cxnId="{D3D85F96-6C45-48D4-9EF9-49EAA811889B}">
      <dgm:prSet/>
      <dgm:spPr/>
      <dgm:t>
        <a:bodyPr/>
        <a:lstStyle/>
        <a:p>
          <a:endParaRPr lang="en-US"/>
        </a:p>
      </dgm:t>
    </dgm:pt>
    <dgm:pt modelId="{053E5965-3BCD-45EF-A0DD-E7592D302107}" type="pres">
      <dgm:prSet presAssocID="{6FAF3978-DCFE-4E1B-87E6-B6A8E6B86478}" presName="root" presStyleCnt="0">
        <dgm:presLayoutVars>
          <dgm:dir/>
          <dgm:resizeHandles val="exact"/>
        </dgm:presLayoutVars>
      </dgm:prSet>
      <dgm:spPr/>
    </dgm:pt>
    <dgm:pt modelId="{9AC957F1-9810-4257-8FD7-6CDEE8A9E374}" type="pres">
      <dgm:prSet presAssocID="{40364A83-902B-49F1-A27D-BD73957D259A}" presName="compNode" presStyleCnt="0"/>
      <dgm:spPr/>
    </dgm:pt>
    <dgm:pt modelId="{FADFB815-4B95-496E-94C8-F6B57B75A8F5}" type="pres">
      <dgm:prSet presAssocID="{40364A83-902B-49F1-A27D-BD73957D25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3367533-0F75-44FC-9337-66CABA49424D}" type="pres">
      <dgm:prSet presAssocID="{40364A83-902B-49F1-A27D-BD73957D259A}" presName="spaceRect" presStyleCnt="0"/>
      <dgm:spPr/>
    </dgm:pt>
    <dgm:pt modelId="{26FE0CCB-B3ED-4066-A1A7-23EE9B163881}" type="pres">
      <dgm:prSet presAssocID="{40364A83-902B-49F1-A27D-BD73957D259A}" presName="textRect" presStyleLbl="revTx" presStyleIdx="0" presStyleCnt="3">
        <dgm:presLayoutVars>
          <dgm:chMax val="1"/>
          <dgm:chPref val="1"/>
        </dgm:presLayoutVars>
      </dgm:prSet>
      <dgm:spPr/>
    </dgm:pt>
    <dgm:pt modelId="{3D6A0664-C127-47E2-8533-0D4609EAB192}" type="pres">
      <dgm:prSet presAssocID="{3DA5DAD2-D62D-4DF4-B8F5-185D42C74804}" presName="sibTrans" presStyleCnt="0"/>
      <dgm:spPr/>
    </dgm:pt>
    <dgm:pt modelId="{F5BB461D-4134-4257-B8BB-D95DF7759449}" type="pres">
      <dgm:prSet presAssocID="{80966371-9D5E-47CD-8229-74D10B9ED969}" presName="compNode" presStyleCnt="0"/>
      <dgm:spPr/>
    </dgm:pt>
    <dgm:pt modelId="{474486BB-0F7D-456E-9414-56A106A6069F}" type="pres">
      <dgm:prSet presAssocID="{80966371-9D5E-47CD-8229-74D10B9ED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BCF8F8-D49A-42FE-AD04-B6FBC43F8850}" type="pres">
      <dgm:prSet presAssocID="{80966371-9D5E-47CD-8229-74D10B9ED969}" presName="spaceRect" presStyleCnt="0"/>
      <dgm:spPr/>
    </dgm:pt>
    <dgm:pt modelId="{3C9076AA-DBA4-4B10-A42D-1C1E2369B8AA}" type="pres">
      <dgm:prSet presAssocID="{80966371-9D5E-47CD-8229-74D10B9ED969}" presName="textRect" presStyleLbl="revTx" presStyleIdx="1" presStyleCnt="3">
        <dgm:presLayoutVars>
          <dgm:chMax val="1"/>
          <dgm:chPref val="1"/>
        </dgm:presLayoutVars>
      </dgm:prSet>
      <dgm:spPr/>
    </dgm:pt>
    <dgm:pt modelId="{3BF896DC-1B6B-4FF1-8581-870C59C8DF80}" type="pres">
      <dgm:prSet presAssocID="{9B9EE687-33AB-4DF2-8363-EE3871740BDB}" presName="sibTrans" presStyleCnt="0"/>
      <dgm:spPr/>
    </dgm:pt>
    <dgm:pt modelId="{41599207-D3A9-43B5-B5AA-0C600311080E}" type="pres">
      <dgm:prSet presAssocID="{C2692085-B832-4CA8-ABAE-D8BB78C35E94}" presName="compNode" presStyleCnt="0"/>
      <dgm:spPr/>
    </dgm:pt>
    <dgm:pt modelId="{702904E6-695F-4BA0-8503-D298B9A559AE}" type="pres">
      <dgm:prSet presAssocID="{C2692085-B832-4CA8-ABAE-D8BB78C35E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B9CD31B-7447-4E9D-B7F4-79AEE7442D39}" type="pres">
      <dgm:prSet presAssocID="{C2692085-B832-4CA8-ABAE-D8BB78C35E94}" presName="spaceRect" presStyleCnt="0"/>
      <dgm:spPr/>
    </dgm:pt>
    <dgm:pt modelId="{91715683-1089-4FE9-9BC6-0D1D954A819D}" type="pres">
      <dgm:prSet presAssocID="{C2692085-B832-4CA8-ABAE-D8BB78C35E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CF4321-78DD-42FB-AA51-1FDD08588128}" srcId="{6FAF3978-DCFE-4E1B-87E6-B6A8E6B86478}" destId="{80966371-9D5E-47CD-8229-74D10B9ED969}" srcOrd="1" destOrd="0" parTransId="{EFFB2610-B333-435A-9AAB-7D5F7645340C}" sibTransId="{9B9EE687-33AB-4DF2-8363-EE3871740BDB}"/>
    <dgm:cxn modelId="{82745324-930E-498D-BCC8-14CFEDB2899B}" type="presOf" srcId="{6FAF3978-DCFE-4E1B-87E6-B6A8E6B86478}" destId="{053E5965-3BCD-45EF-A0DD-E7592D302107}" srcOrd="0" destOrd="0" presId="urn:microsoft.com/office/officeart/2018/2/layout/IconLabelList"/>
    <dgm:cxn modelId="{CC14CE39-0281-4FE5-AB2C-66A08245D905}" srcId="{6FAF3978-DCFE-4E1B-87E6-B6A8E6B86478}" destId="{40364A83-902B-49F1-A27D-BD73957D259A}" srcOrd="0" destOrd="0" parTransId="{E619C9BC-340A-4B0D-880A-33E5CCC77C21}" sibTransId="{3DA5DAD2-D62D-4DF4-B8F5-185D42C74804}"/>
    <dgm:cxn modelId="{DA434962-64CD-49A6-97EA-355C86199675}" type="presOf" srcId="{80966371-9D5E-47CD-8229-74D10B9ED969}" destId="{3C9076AA-DBA4-4B10-A42D-1C1E2369B8AA}" srcOrd="0" destOrd="0" presId="urn:microsoft.com/office/officeart/2018/2/layout/IconLabelList"/>
    <dgm:cxn modelId="{200F3851-C764-43E9-9A05-A78F7DD0586B}" type="presOf" srcId="{40364A83-902B-49F1-A27D-BD73957D259A}" destId="{26FE0CCB-B3ED-4066-A1A7-23EE9B163881}" srcOrd="0" destOrd="0" presId="urn:microsoft.com/office/officeart/2018/2/layout/IconLabelList"/>
    <dgm:cxn modelId="{D3D85F96-6C45-48D4-9EF9-49EAA811889B}" srcId="{6FAF3978-DCFE-4E1B-87E6-B6A8E6B86478}" destId="{C2692085-B832-4CA8-ABAE-D8BB78C35E94}" srcOrd="2" destOrd="0" parTransId="{8660C798-679C-48DA-AEC6-D6C298B4C971}" sibTransId="{CBE5ED1A-B267-40C3-8C9E-2727EC79C3F6}"/>
    <dgm:cxn modelId="{87112DDD-1159-4C62-AC61-81E4B21A9D16}" type="presOf" srcId="{C2692085-B832-4CA8-ABAE-D8BB78C35E94}" destId="{91715683-1089-4FE9-9BC6-0D1D954A819D}" srcOrd="0" destOrd="0" presId="urn:microsoft.com/office/officeart/2018/2/layout/IconLabelList"/>
    <dgm:cxn modelId="{E4B4F6C2-2036-442F-965D-2422EEAFE1CE}" type="presParOf" srcId="{053E5965-3BCD-45EF-A0DD-E7592D302107}" destId="{9AC957F1-9810-4257-8FD7-6CDEE8A9E374}" srcOrd="0" destOrd="0" presId="urn:microsoft.com/office/officeart/2018/2/layout/IconLabelList"/>
    <dgm:cxn modelId="{855115CA-8A3C-4470-9E2F-0E69E3662743}" type="presParOf" srcId="{9AC957F1-9810-4257-8FD7-6CDEE8A9E374}" destId="{FADFB815-4B95-496E-94C8-F6B57B75A8F5}" srcOrd="0" destOrd="0" presId="urn:microsoft.com/office/officeart/2018/2/layout/IconLabelList"/>
    <dgm:cxn modelId="{49D3D165-73F3-423C-A978-5E9AA1AEE4CE}" type="presParOf" srcId="{9AC957F1-9810-4257-8FD7-6CDEE8A9E374}" destId="{63367533-0F75-44FC-9337-66CABA49424D}" srcOrd="1" destOrd="0" presId="urn:microsoft.com/office/officeart/2018/2/layout/IconLabelList"/>
    <dgm:cxn modelId="{8BE5044A-325C-4A17-AED3-739B5F080D26}" type="presParOf" srcId="{9AC957F1-9810-4257-8FD7-6CDEE8A9E374}" destId="{26FE0CCB-B3ED-4066-A1A7-23EE9B163881}" srcOrd="2" destOrd="0" presId="urn:microsoft.com/office/officeart/2018/2/layout/IconLabelList"/>
    <dgm:cxn modelId="{8A25F2F1-2F66-461F-80E5-0BC5B927ADAA}" type="presParOf" srcId="{053E5965-3BCD-45EF-A0DD-E7592D302107}" destId="{3D6A0664-C127-47E2-8533-0D4609EAB192}" srcOrd="1" destOrd="0" presId="urn:microsoft.com/office/officeart/2018/2/layout/IconLabelList"/>
    <dgm:cxn modelId="{8DEF3D2F-65A4-40CE-9933-EBA9D5B2D0B4}" type="presParOf" srcId="{053E5965-3BCD-45EF-A0DD-E7592D302107}" destId="{F5BB461D-4134-4257-B8BB-D95DF7759449}" srcOrd="2" destOrd="0" presId="urn:microsoft.com/office/officeart/2018/2/layout/IconLabelList"/>
    <dgm:cxn modelId="{64F3BF49-9D99-4410-A7B9-F7E465122A63}" type="presParOf" srcId="{F5BB461D-4134-4257-B8BB-D95DF7759449}" destId="{474486BB-0F7D-456E-9414-56A106A6069F}" srcOrd="0" destOrd="0" presId="urn:microsoft.com/office/officeart/2018/2/layout/IconLabelList"/>
    <dgm:cxn modelId="{0ED52966-16C6-4CB3-A333-67DCDF38B750}" type="presParOf" srcId="{F5BB461D-4134-4257-B8BB-D95DF7759449}" destId="{62BCF8F8-D49A-42FE-AD04-B6FBC43F8850}" srcOrd="1" destOrd="0" presId="urn:microsoft.com/office/officeart/2018/2/layout/IconLabelList"/>
    <dgm:cxn modelId="{77FBD81E-858D-451B-ACF2-E0B43C2239B7}" type="presParOf" srcId="{F5BB461D-4134-4257-B8BB-D95DF7759449}" destId="{3C9076AA-DBA4-4B10-A42D-1C1E2369B8AA}" srcOrd="2" destOrd="0" presId="urn:microsoft.com/office/officeart/2018/2/layout/IconLabelList"/>
    <dgm:cxn modelId="{D845EB50-3674-4E18-AC47-D21596B8F089}" type="presParOf" srcId="{053E5965-3BCD-45EF-A0DD-E7592D302107}" destId="{3BF896DC-1B6B-4FF1-8581-870C59C8DF80}" srcOrd="3" destOrd="0" presId="urn:microsoft.com/office/officeart/2018/2/layout/IconLabelList"/>
    <dgm:cxn modelId="{C782009F-4607-4F4E-8EF9-AC9AE79B2B12}" type="presParOf" srcId="{053E5965-3BCD-45EF-A0DD-E7592D302107}" destId="{41599207-D3A9-43B5-B5AA-0C600311080E}" srcOrd="4" destOrd="0" presId="urn:microsoft.com/office/officeart/2018/2/layout/IconLabelList"/>
    <dgm:cxn modelId="{8DE48647-936F-4D43-ADA7-6D29B7872B97}" type="presParOf" srcId="{41599207-D3A9-43B5-B5AA-0C600311080E}" destId="{702904E6-695F-4BA0-8503-D298B9A559AE}" srcOrd="0" destOrd="0" presId="urn:microsoft.com/office/officeart/2018/2/layout/IconLabelList"/>
    <dgm:cxn modelId="{2FA1775B-8BA5-4EDE-B54B-49D638881386}" type="presParOf" srcId="{41599207-D3A9-43B5-B5AA-0C600311080E}" destId="{5B9CD31B-7447-4E9D-B7F4-79AEE7442D39}" srcOrd="1" destOrd="0" presId="urn:microsoft.com/office/officeart/2018/2/layout/IconLabelList"/>
    <dgm:cxn modelId="{F694D894-72E6-4784-9475-3B24C979F180}" type="presParOf" srcId="{41599207-D3A9-43B5-B5AA-0C600311080E}" destId="{91715683-1089-4FE9-9BC6-0D1D954A81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112E82A-800A-4A20-AAA3-573A2B710C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41208D-CE10-4E39-A3F4-02FFDA0DAEE1}">
      <dgm:prSet/>
      <dgm:spPr/>
      <dgm:t>
        <a:bodyPr/>
        <a:lstStyle/>
        <a:p>
          <a:r>
            <a:rPr lang="en-US"/>
            <a:t>Date + start/end → generate 30‑min slots</a:t>
          </a:r>
        </a:p>
      </dgm:t>
    </dgm:pt>
    <dgm:pt modelId="{2E772615-38FC-41BC-8CAC-8595F096715E}" type="parTrans" cxnId="{3A9F359B-5B0D-445F-87C6-70D9CB08CD47}">
      <dgm:prSet/>
      <dgm:spPr/>
      <dgm:t>
        <a:bodyPr/>
        <a:lstStyle/>
        <a:p>
          <a:endParaRPr lang="en-US"/>
        </a:p>
      </dgm:t>
    </dgm:pt>
    <dgm:pt modelId="{655BCA23-6E41-4658-9312-FED989138894}" type="sibTrans" cxnId="{3A9F359B-5B0D-445F-87C6-70D9CB08CD47}">
      <dgm:prSet/>
      <dgm:spPr/>
      <dgm:t>
        <a:bodyPr/>
        <a:lstStyle/>
        <a:p>
          <a:endParaRPr lang="en-US"/>
        </a:p>
      </dgm:t>
    </dgm:pt>
    <dgm:pt modelId="{937D3344-399E-4EE2-B353-DF6259BA0D2D}">
      <dgm:prSet/>
      <dgm:spPr/>
      <dgm:t>
        <a:bodyPr/>
        <a:lstStyle/>
        <a:p>
          <a:r>
            <a:rPr lang="en-US"/>
            <a:t>Prevents past times (client + server)</a:t>
          </a:r>
        </a:p>
      </dgm:t>
    </dgm:pt>
    <dgm:pt modelId="{884E4028-9F2A-40FF-9680-55CECAD1BA89}" type="parTrans" cxnId="{403281E3-B845-4CAD-8602-F753823DC465}">
      <dgm:prSet/>
      <dgm:spPr/>
      <dgm:t>
        <a:bodyPr/>
        <a:lstStyle/>
        <a:p>
          <a:endParaRPr lang="en-US"/>
        </a:p>
      </dgm:t>
    </dgm:pt>
    <dgm:pt modelId="{3B20B99D-1C8B-41B9-B3CC-E563A1B40E5B}" type="sibTrans" cxnId="{403281E3-B845-4CAD-8602-F753823DC465}">
      <dgm:prSet/>
      <dgm:spPr/>
      <dgm:t>
        <a:bodyPr/>
        <a:lstStyle/>
        <a:p>
          <a:endParaRPr lang="en-US"/>
        </a:p>
      </dgm:t>
    </dgm:pt>
    <dgm:pt modelId="{F6D80F01-1C25-4F50-B6CF-391C1F2CF2B2}">
      <dgm:prSet/>
      <dgm:spPr/>
      <dgm:t>
        <a:bodyPr/>
        <a:lstStyle/>
        <a:p>
          <a:r>
            <a:rPr lang="en-US"/>
            <a:t>Only creates full 30‑min slots within range</a:t>
          </a:r>
        </a:p>
      </dgm:t>
    </dgm:pt>
    <dgm:pt modelId="{83C18ECB-CADD-438B-9EE0-953BAA35F80C}" type="parTrans" cxnId="{EBBBCB63-71FF-4705-81DC-CB8188B2239A}">
      <dgm:prSet/>
      <dgm:spPr/>
      <dgm:t>
        <a:bodyPr/>
        <a:lstStyle/>
        <a:p>
          <a:endParaRPr lang="en-US"/>
        </a:p>
      </dgm:t>
    </dgm:pt>
    <dgm:pt modelId="{F3C353FC-57B9-4829-844D-0DB41D623269}" type="sibTrans" cxnId="{EBBBCB63-71FF-4705-81DC-CB8188B2239A}">
      <dgm:prSet/>
      <dgm:spPr/>
      <dgm:t>
        <a:bodyPr/>
        <a:lstStyle/>
        <a:p>
          <a:endParaRPr lang="en-US"/>
        </a:p>
      </dgm:t>
    </dgm:pt>
    <dgm:pt modelId="{F551E488-C53B-4A23-965F-23C32BC8FC41}" type="pres">
      <dgm:prSet presAssocID="{C112E82A-800A-4A20-AAA3-573A2B710C6B}" presName="root" presStyleCnt="0">
        <dgm:presLayoutVars>
          <dgm:dir/>
          <dgm:resizeHandles val="exact"/>
        </dgm:presLayoutVars>
      </dgm:prSet>
      <dgm:spPr/>
    </dgm:pt>
    <dgm:pt modelId="{A80E9BFC-A377-4E5D-A02D-2898FEB247A6}" type="pres">
      <dgm:prSet presAssocID="{7B41208D-CE10-4E39-A3F4-02FFDA0DAEE1}" presName="compNode" presStyleCnt="0"/>
      <dgm:spPr/>
    </dgm:pt>
    <dgm:pt modelId="{8A446BE3-6E8C-4637-9F4D-7565A9BEB54E}" type="pres">
      <dgm:prSet presAssocID="{7B41208D-CE10-4E39-A3F4-02FFDA0DAE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E2B33FD-51F2-4FB5-A904-636307B364A6}" type="pres">
      <dgm:prSet presAssocID="{7B41208D-CE10-4E39-A3F4-02FFDA0DAEE1}" presName="spaceRect" presStyleCnt="0"/>
      <dgm:spPr/>
    </dgm:pt>
    <dgm:pt modelId="{A24744AA-5358-46B2-BF8B-70DE546C3AF4}" type="pres">
      <dgm:prSet presAssocID="{7B41208D-CE10-4E39-A3F4-02FFDA0DAEE1}" presName="textRect" presStyleLbl="revTx" presStyleIdx="0" presStyleCnt="3">
        <dgm:presLayoutVars>
          <dgm:chMax val="1"/>
          <dgm:chPref val="1"/>
        </dgm:presLayoutVars>
      </dgm:prSet>
      <dgm:spPr/>
    </dgm:pt>
    <dgm:pt modelId="{CD160F8A-4239-4F93-BECE-448795ECAD84}" type="pres">
      <dgm:prSet presAssocID="{655BCA23-6E41-4658-9312-FED989138894}" presName="sibTrans" presStyleCnt="0"/>
      <dgm:spPr/>
    </dgm:pt>
    <dgm:pt modelId="{B1DD127C-EBF6-4AD7-8FCB-986C1B945F23}" type="pres">
      <dgm:prSet presAssocID="{937D3344-399E-4EE2-B353-DF6259BA0D2D}" presName="compNode" presStyleCnt="0"/>
      <dgm:spPr/>
    </dgm:pt>
    <dgm:pt modelId="{FC1D4658-990E-4251-9BC7-82AEFDE94B95}" type="pres">
      <dgm:prSet presAssocID="{937D3344-399E-4EE2-B353-DF6259BA0D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9CADA29-6AA4-406B-B893-3940DC0DB5D2}" type="pres">
      <dgm:prSet presAssocID="{937D3344-399E-4EE2-B353-DF6259BA0D2D}" presName="spaceRect" presStyleCnt="0"/>
      <dgm:spPr/>
    </dgm:pt>
    <dgm:pt modelId="{4E94F8C5-4719-40AB-A6CC-DDC1697B501B}" type="pres">
      <dgm:prSet presAssocID="{937D3344-399E-4EE2-B353-DF6259BA0D2D}" presName="textRect" presStyleLbl="revTx" presStyleIdx="1" presStyleCnt="3">
        <dgm:presLayoutVars>
          <dgm:chMax val="1"/>
          <dgm:chPref val="1"/>
        </dgm:presLayoutVars>
      </dgm:prSet>
      <dgm:spPr/>
    </dgm:pt>
    <dgm:pt modelId="{F9A297C6-3CAF-45F1-A0A2-8DD36695592A}" type="pres">
      <dgm:prSet presAssocID="{3B20B99D-1C8B-41B9-B3CC-E563A1B40E5B}" presName="sibTrans" presStyleCnt="0"/>
      <dgm:spPr/>
    </dgm:pt>
    <dgm:pt modelId="{982FA902-2AC4-4165-B797-793EEB7AA751}" type="pres">
      <dgm:prSet presAssocID="{F6D80F01-1C25-4F50-B6CF-391C1F2CF2B2}" presName="compNode" presStyleCnt="0"/>
      <dgm:spPr/>
    </dgm:pt>
    <dgm:pt modelId="{CCAE64E6-AAF7-4272-AE05-568D2785C49F}" type="pres">
      <dgm:prSet presAssocID="{F6D80F01-1C25-4F50-B6CF-391C1F2CF2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D6C0DA-041F-4F61-867B-AB43EDCFA78E}" type="pres">
      <dgm:prSet presAssocID="{F6D80F01-1C25-4F50-B6CF-391C1F2CF2B2}" presName="spaceRect" presStyleCnt="0"/>
      <dgm:spPr/>
    </dgm:pt>
    <dgm:pt modelId="{1DF46E2D-C35B-484F-A822-0A02768CC98E}" type="pres">
      <dgm:prSet presAssocID="{F6D80F01-1C25-4F50-B6CF-391C1F2CF2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F16860-C510-469B-A144-89C4AB5C1A4D}" type="presOf" srcId="{C112E82A-800A-4A20-AAA3-573A2B710C6B}" destId="{F551E488-C53B-4A23-965F-23C32BC8FC41}" srcOrd="0" destOrd="0" presId="urn:microsoft.com/office/officeart/2018/2/layout/IconLabelList"/>
    <dgm:cxn modelId="{EBBBCB63-71FF-4705-81DC-CB8188B2239A}" srcId="{C112E82A-800A-4A20-AAA3-573A2B710C6B}" destId="{F6D80F01-1C25-4F50-B6CF-391C1F2CF2B2}" srcOrd="2" destOrd="0" parTransId="{83C18ECB-CADD-438B-9EE0-953BAA35F80C}" sibTransId="{F3C353FC-57B9-4829-844D-0DB41D623269}"/>
    <dgm:cxn modelId="{12952E4A-EF0A-48A4-9994-5F29B715822D}" type="presOf" srcId="{7B41208D-CE10-4E39-A3F4-02FFDA0DAEE1}" destId="{A24744AA-5358-46B2-BF8B-70DE546C3AF4}" srcOrd="0" destOrd="0" presId="urn:microsoft.com/office/officeart/2018/2/layout/IconLabelList"/>
    <dgm:cxn modelId="{3A9F359B-5B0D-445F-87C6-70D9CB08CD47}" srcId="{C112E82A-800A-4A20-AAA3-573A2B710C6B}" destId="{7B41208D-CE10-4E39-A3F4-02FFDA0DAEE1}" srcOrd="0" destOrd="0" parTransId="{2E772615-38FC-41BC-8CAC-8595F096715E}" sibTransId="{655BCA23-6E41-4658-9312-FED989138894}"/>
    <dgm:cxn modelId="{403281E3-B845-4CAD-8602-F753823DC465}" srcId="{C112E82A-800A-4A20-AAA3-573A2B710C6B}" destId="{937D3344-399E-4EE2-B353-DF6259BA0D2D}" srcOrd="1" destOrd="0" parTransId="{884E4028-9F2A-40FF-9680-55CECAD1BA89}" sibTransId="{3B20B99D-1C8B-41B9-B3CC-E563A1B40E5B}"/>
    <dgm:cxn modelId="{93FAC6F4-C594-47CF-8520-5F85CCE81810}" type="presOf" srcId="{F6D80F01-1C25-4F50-B6CF-391C1F2CF2B2}" destId="{1DF46E2D-C35B-484F-A822-0A02768CC98E}" srcOrd="0" destOrd="0" presId="urn:microsoft.com/office/officeart/2018/2/layout/IconLabelList"/>
    <dgm:cxn modelId="{14B3B8FC-7386-4C88-9DB6-3D5FD8250287}" type="presOf" srcId="{937D3344-399E-4EE2-B353-DF6259BA0D2D}" destId="{4E94F8C5-4719-40AB-A6CC-DDC1697B501B}" srcOrd="0" destOrd="0" presId="urn:microsoft.com/office/officeart/2018/2/layout/IconLabelList"/>
    <dgm:cxn modelId="{7D1F0881-BCE3-4D2A-9742-F0F819FD9EFA}" type="presParOf" srcId="{F551E488-C53B-4A23-965F-23C32BC8FC41}" destId="{A80E9BFC-A377-4E5D-A02D-2898FEB247A6}" srcOrd="0" destOrd="0" presId="urn:microsoft.com/office/officeart/2018/2/layout/IconLabelList"/>
    <dgm:cxn modelId="{58E72E18-C0BA-4CA6-919E-80DA8FD332B6}" type="presParOf" srcId="{A80E9BFC-A377-4E5D-A02D-2898FEB247A6}" destId="{8A446BE3-6E8C-4637-9F4D-7565A9BEB54E}" srcOrd="0" destOrd="0" presId="urn:microsoft.com/office/officeart/2018/2/layout/IconLabelList"/>
    <dgm:cxn modelId="{4800CB4D-8780-4783-A1D1-1175CAC77C77}" type="presParOf" srcId="{A80E9BFC-A377-4E5D-A02D-2898FEB247A6}" destId="{1E2B33FD-51F2-4FB5-A904-636307B364A6}" srcOrd="1" destOrd="0" presId="urn:microsoft.com/office/officeart/2018/2/layout/IconLabelList"/>
    <dgm:cxn modelId="{28E6D2AA-E978-4751-ADCA-72A0F5CD68CB}" type="presParOf" srcId="{A80E9BFC-A377-4E5D-A02D-2898FEB247A6}" destId="{A24744AA-5358-46B2-BF8B-70DE546C3AF4}" srcOrd="2" destOrd="0" presId="urn:microsoft.com/office/officeart/2018/2/layout/IconLabelList"/>
    <dgm:cxn modelId="{2B01DDF1-3373-4807-B883-D9D0631CEC32}" type="presParOf" srcId="{F551E488-C53B-4A23-965F-23C32BC8FC41}" destId="{CD160F8A-4239-4F93-BECE-448795ECAD84}" srcOrd="1" destOrd="0" presId="urn:microsoft.com/office/officeart/2018/2/layout/IconLabelList"/>
    <dgm:cxn modelId="{085C1173-A5B8-4E3E-AF69-5FEF35980603}" type="presParOf" srcId="{F551E488-C53B-4A23-965F-23C32BC8FC41}" destId="{B1DD127C-EBF6-4AD7-8FCB-986C1B945F23}" srcOrd="2" destOrd="0" presId="urn:microsoft.com/office/officeart/2018/2/layout/IconLabelList"/>
    <dgm:cxn modelId="{10BA61EB-AEE1-4DFB-9134-D0F898EDA5C1}" type="presParOf" srcId="{B1DD127C-EBF6-4AD7-8FCB-986C1B945F23}" destId="{FC1D4658-990E-4251-9BC7-82AEFDE94B95}" srcOrd="0" destOrd="0" presId="urn:microsoft.com/office/officeart/2018/2/layout/IconLabelList"/>
    <dgm:cxn modelId="{3144840E-9DD3-43B7-AECE-7CE932EB618E}" type="presParOf" srcId="{B1DD127C-EBF6-4AD7-8FCB-986C1B945F23}" destId="{89CADA29-6AA4-406B-B893-3940DC0DB5D2}" srcOrd="1" destOrd="0" presId="urn:microsoft.com/office/officeart/2018/2/layout/IconLabelList"/>
    <dgm:cxn modelId="{4CDB5C18-DCB9-4754-AD4A-D277B5F4D64A}" type="presParOf" srcId="{B1DD127C-EBF6-4AD7-8FCB-986C1B945F23}" destId="{4E94F8C5-4719-40AB-A6CC-DDC1697B501B}" srcOrd="2" destOrd="0" presId="urn:microsoft.com/office/officeart/2018/2/layout/IconLabelList"/>
    <dgm:cxn modelId="{D23D2BBB-0D23-4547-A6F3-860B25B63EC3}" type="presParOf" srcId="{F551E488-C53B-4A23-965F-23C32BC8FC41}" destId="{F9A297C6-3CAF-45F1-A0A2-8DD36695592A}" srcOrd="3" destOrd="0" presId="urn:microsoft.com/office/officeart/2018/2/layout/IconLabelList"/>
    <dgm:cxn modelId="{C7DC3F49-5F9C-49A5-9EE4-A18B32FBAC25}" type="presParOf" srcId="{F551E488-C53B-4A23-965F-23C32BC8FC41}" destId="{982FA902-2AC4-4165-B797-793EEB7AA751}" srcOrd="4" destOrd="0" presId="urn:microsoft.com/office/officeart/2018/2/layout/IconLabelList"/>
    <dgm:cxn modelId="{4C2B345A-6D5A-4D90-AE04-16C962319112}" type="presParOf" srcId="{982FA902-2AC4-4165-B797-793EEB7AA751}" destId="{CCAE64E6-AAF7-4272-AE05-568D2785C49F}" srcOrd="0" destOrd="0" presId="urn:microsoft.com/office/officeart/2018/2/layout/IconLabelList"/>
    <dgm:cxn modelId="{D35C5D94-4B99-4F0F-BE04-862291D7C6DE}" type="presParOf" srcId="{982FA902-2AC4-4165-B797-793EEB7AA751}" destId="{34D6C0DA-041F-4F61-867B-AB43EDCFA78E}" srcOrd="1" destOrd="0" presId="urn:microsoft.com/office/officeart/2018/2/layout/IconLabelList"/>
    <dgm:cxn modelId="{520F83DD-4C3C-49A9-97F0-A8B9E405F62E}" type="presParOf" srcId="{982FA902-2AC4-4165-B797-793EEB7AA751}" destId="{1DF46E2D-C35B-484F-A822-0A02768CC9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A4FBE35-1EB3-4596-871B-7FA8122277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58E5F4-B6F2-4C02-800F-FE7BEF8A49A4}">
      <dgm:prSet/>
      <dgm:spPr/>
      <dgm:t>
        <a:bodyPr/>
        <a:lstStyle/>
        <a:p>
          <a:r>
            <a:rPr lang="en-US"/>
            <a:t>Filter by date</a:t>
          </a:r>
        </a:p>
      </dgm:t>
    </dgm:pt>
    <dgm:pt modelId="{CCA04601-402F-4232-B6BF-62A8ABA516D6}" type="parTrans" cxnId="{7D80DD04-A7A7-4F10-948A-A34B0EE8EBD8}">
      <dgm:prSet/>
      <dgm:spPr/>
      <dgm:t>
        <a:bodyPr/>
        <a:lstStyle/>
        <a:p>
          <a:endParaRPr lang="en-US"/>
        </a:p>
      </dgm:t>
    </dgm:pt>
    <dgm:pt modelId="{86F4462E-50FF-4261-A4BA-92E21F87C9A6}" type="sibTrans" cxnId="{7D80DD04-A7A7-4F10-948A-A34B0EE8EBD8}">
      <dgm:prSet/>
      <dgm:spPr/>
      <dgm:t>
        <a:bodyPr/>
        <a:lstStyle/>
        <a:p>
          <a:endParaRPr lang="en-US"/>
        </a:p>
      </dgm:t>
    </dgm:pt>
    <dgm:pt modelId="{1288F2A7-0570-46B5-9444-DDDBBC4FC539}">
      <dgm:prSet/>
      <dgm:spPr/>
      <dgm:t>
        <a:bodyPr/>
        <a:lstStyle/>
        <a:p>
          <a:r>
            <a:rPr lang="en-US"/>
            <a:t>Delete a slot → if booked, cancel appointment + email patient (apology + rebook link)</a:t>
          </a:r>
        </a:p>
      </dgm:t>
    </dgm:pt>
    <dgm:pt modelId="{BEFA6C71-1B52-4E60-B9AC-AF1190580BDA}" type="parTrans" cxnId="{A8BA7A93-1686-4779-9116-E33FE78626F0}">
      <dgm:prSet/>
      <dgm:spPr/>
      <dgm:t>
        <a:bodyPr/>
        <a:lstStyle/>
        <a:p>
          <a:endParaRPr lang="en-US"/>
        </a:p>
      </dgm:t>
    </dgm:pt>
    <dgm:pt modelId="{71EF43C5-D58F-41E9-ADBF-F494B2221034}" type="sibTrans" cxnId="{A8BA7A93-1686-4779-9116-E33FE78626F0}">
      <dgm:prSet/>
      <dgm:spPr/>
      <dgm:t>
        <a:bodyPr/>
        <a:lstStyle/>
        <a:p>
          <a:endParaRPr lang="en-US"/>
        </a:p>
      </dgm:t>
    </dgm:pt>
    <dgm:pt modelId="{6669C2F5-D5A5-47EC-9ED4-73869B1008B6}" type="pres">
      <dgm:prSet presAssocID="{7A4FBE35-1EB3-4596-871B-7FA812227784}" presName="root" presStyleCnt="0">
        <dgm:presLayoutVars>
          <dgm:dir/>
          <dgm:resizeHandles val="exact"/>
        </dgm:presLayoutVars>
      </dgm:prSet>
      <dgm:spPr/>
    </dgm:pt>
    <dgm:pt modelId="{6C4D3D4E-C0A9-4BA7-8D5C-55432D261133}" type="pres">
      <dgm:prSet presAssocID="{B658E5F4-B6F2-4C02-800F-FE7BEF8A49A4}" presName="compNode" presStyleCnt="0"/>
      <dgm:spPr/>
    </dgm:pt>
    <dgm:pt modelId="{2B3524BA-FFFA-4CEF-8574-F6257A5818E5}" type="pres">
      <dgm:prSet presAssocID="{B658E5F4-B6F2-4C02-800F-FE7BEF8A4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60648B0-4CBA-42D8-8B8E-3D636938F688}" type="pres">
      <dgm:prSet presAssocID="{B658E5F4-B6F2-4C02-800F-FE7BEF8A49A4}" presName="spaceRect" presStyleCnt="0"/>
      <dgm:spPr/>
    </dgm:pt>
    <dgm:pt modelId="{452C1C51-9C48-4961-B599-1E224B18B562}" type="pres">
      <dgm:prSet presAssocID="{B658E5F4-B6F2-4C02-800F-FE7BEF8A49A4}" presName="textRect" presStyleLbl="revTx" presStyleIdx="0" presStyleCnt="2">
        <dgm:presLayoutVars>
          <dgm:chMax val="1"/>
          <dgm:chPref val="1"/>
        </dgm:presLayoutVars>
      </dgm:prSet>
      <dgm:spPr/>
    </dgm:pt>
    <dgm:pt modelId="{ABCAA6F1-F25C-4320-ACD2-2055F2C04A11}" type="pres">
      <dgm:prSet presAssocID="{86F4462E-50FF-4261-A4BA-92E21F87C9A6}" presName="sibTrans" presStyleCnt="0"/>
      <dgm:spPr/>
    </dgm:pt>
    <dgm:pt modelId="{69A3B650-F8D3-4086-8B3E-7F308BCC4715}" type="pres">
      <dgm:prSet presAssocID="{1288F2A7-0570-46B5-9444-DDDBBC4FC539}" presName="compNode" presStyleCnt="0"/>
      <dgm:spPr/>
    </dgm:pt>
    <dgm:pt modelId="{7DADA10D-FDAE-43ED-AAE2-76ABE96B2DE6}" type="pres">
      <dgm:prSet presAssocID="{1288F2A7-0570-46B5-9444-DDDBBC4FC5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E78DED88-81F6-463C-AE42-2ECABB231670}" type="pres">
      <dgm:prSet presAssocID="{1288F2A7-0570-46B5-9444-DDDBBC4FC539}" presName="spaceRect" presStyleCnt="0"/>
      <dgm:spPr/>
    </dgm:pt>
    <dgm:pt modelId="{C0F3732B-AFA2-4C5B-B426-732831FDEED1}" type="pres">
      <dgm:prSet presAssocID="{1288F2A7-0570-46B5-9444-DDDBBC4FC5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80DD04-A7A7-4F10-948A-A34B0EE8EBD8}" srcId="{7A4FBE35-1EB3-4596-871B-7FA812227784}" destId="{B658E5F4-B6F2-4C02-800F-FE7BEF8A49A4}" srcOrd="0" destOrd="0" parTransId="{CCA04601-402F-4232-B6BF-62A8ABA516D6}" sibTransId="{86F4462E-50FF-4261-A4BA-92E21F87C9A6}"/>
    <dgm:cxn modelId="{1EA97477-593C-4B19-BB9D-D17BC331C94C}" type="presOf" srcId="{1288F2A7-0570-46B5-9444-DDDBBC4FC539}" destId="{C0F3732B-AFA2-4C5B-B426-732831FDEED1}" srcOrd="0" destOrd="0" presId="urn:microsoft.com/office/officeart/2018/2/layout/IconLabelList"/>
    <dgm:cxn modelId="{A8BA7A93-1686-4779-9116-E33FE78626F0}" srcId="{7A4FBE35-1EB3-4596-871B-7FA812227784}" destId="{1288F2A7-0570-46B5-9444-DDDBBC4FC539}" srcOrd="1" destOrd="0" parTransId="{BEFA6C71-1B52-4E60-B9AC-AF1190580BDA}" sibTransId="{71EF43C5-D58F-41E9-ADBF-F494B2221034}"/>
    <dgm:cxn modelId="{C7AED7E0-C3CA-490D-BDC2-6D2A3F8D0DFD}" type="presOf" srcId="{B658E5F4-B6F2-4C02-800F-FE7BEF8A49A4}" destId="{452C1C51-9C48-4961-B599-1E224B18B562}" srcOrd="0" destOrd="0" presId="urn:microsoft.com/office/officeart/2018/2/layout/IconLabelList"/>
    <dgm:cxn modelId="{0A4969FE-D33C-419D-94EA-346F516F3098}" type="presOf" srcId="{7A4FBE35-1EB3-4596-871B-7FA812227784}" destId="{6669C2F5-D5A5-47EC-9ED4-73869B1008B6}" srcOrd="0" destOrd="0" presId="urn:microsoft.com/office/officeart/2018/2/layout/IconLabelList"/>
    <dgm:cxn modelId="{17A4F643-0826-4336-A8B9-A32672B79E06}" type="presParOf" srcId="{6669C2F5-D5A5-47EC-9ED4-73869B1008B6}" destId="{6C4D3D4E-C0A9-4BA7-8D5C-55432D261133}" srcOrd="0" destOrd="0" presId="urn:microsoft.com/office/officeart/2018/2/layout/IconLabelList"/>
    <dgm:cxn modelId="{F441906E-AF7B-45AB-A862-1115C67E3488}" type="presParOf" srcId="{6C4D3D4E-C0A9-4BA7-8D5C-55432D261133}" destId="{2B3524BA-FFFA-4CEF-8574-F6257A5818E5}" srcOrd="0" destOrd="0" presId="urn:microsoft.com/office/officeart/2018/2/layout/IconLabelList"/>
    <dgm:cxn modelId="{6D6E007D-8E6F-4FEE-9B00-4B24250D8E8B}" type="presParOf" srcId="{6C4D3D4E-C0A9-4BA7-8D5C-55432D261133}" destId="{F60648B0-4CBA-42D8-8B8E-3D636938F688}" srcOrd="1" destOrd="0" presId="urn:microsoft.com/office/officeart/2018/2/layout/IconLabelList"/>
    <dgm:cxn modelId="{5FA05D9A-43D4-4601-9C7E-F580B7EECD81}" type="presParOf" srcId="{6C4D3D4E-C0A9-4BA7-8D5C-55432D261133}" destId="{452C1C51-9C48-4961-B599-1E224B18B562}" srcOrd="2" destOrd="0" presId="urn:microsoft.com/office/officeart/2018/2/layout/IconLabelList"/>
    <dgm:cxn modelId="{69F444E4-1886-4E2F-9E84-6F0E294C3713}" type="presParOf" srcId="{6669C2F5-D5A5-47EC-9ED4-73869B1008B6}" destId="{ABCAA6F1-F25C-4320-ACD2-2055F2C04A11}" srcOrd="1" destOrd="0" presId="urn:microsoft.com/office/officeart/2018/2/layout/IconLabelList"/>
    <dgm:cxn modelId="{0A33EC87-CF95-4AE3-998D-8BF5892D3368}" type="presParOf" srcId="{6669C2F5-D5A5-47EC-9ED4-73869B1008B6}" destId="{69A3B650-F8D3-4086-8B3E-7F308BCC4715}" srcOrd="2" destOrd="0" presId="urn:microsoft.com/office/officeart/2018/2/layout/IconLabelList"/>
    <dgm:cxn modelId="{E0EFE65A-7393-4147-8AF3-95536E16F5A0}" type="presParOf" srcId="{69A3B650-F8D3-4086-8B3E-7F308BCC4715}" destId="{7DADA10D-FDAE-43ED-AAE2-76ABE96B2DE6}" srcOrd="0" destOrd="0" presId="urn:microsoft.com/office/officeart/2018/2/layout/IconLabelList"/>
    <dgm:cxn modelId="{CDBB67B8-DFEC-471B-8284-D1F5EADD60A1}" type="presParOf" srcId="{69A3B650-F8D3-4086-8B3E-7F308BCC4715}" destId="{E78DED88-81F6-463C-AE42-2ECABB231670}" srcOrd="1" destOrd="0" presId="urn:microsoft.com/office/officeart/2018/2/layout/IconLabelList"/>
    <dgm:cxn modelId="{480C32FA-A163-4137-AE54-546BC64246C1}" type="presParOf" srcId="{69A3B650-F8D3-4086-8B3E-7F308BCC4715}" destId="{C0F3732B-AFA2-4C5B-B426-732831FDEE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01C483-B653-4548-A1A6-BCD36F6ACA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42ECFC-AFB7-4E2A-BC2A-5A588F29A267}">
      <dgm:prSet/>
      <dgm:spPr/>
      <dgm:t>
        <a:bodyPr/>
        <a:lstStyle/>
        <a:p>
          <a:r>
            <a:rPr lang="en-US"/>
            <a:t>Search by patient name/ID; filter by date</a:t>
          </a:r>
        </a:p>
      </dgm:t>
    </dgm:pt>
    <dgm:pt modelId="{BA71CFE2-1B45-40D4-AFA6-775E116D13C8}" type="parTrans" cxnId="{77383C89-D30E-4475-92ED-74D912873920}">
      <dgm:prSet/>
      <dgm:spPr/>
      <dgm:t>
        <a:bodyPr/>
        <a:lstStyle/>
        <a:p>
          <a:endParaRPr lang="en-US"/>
        </a:p>
      </dgm:t>
    </dgm:pt>
    <dgm:pt modelId="{0A449951-9DF3-4355-8F46-81C420376AC6}" type="sibTrans" cxnId="{77383C89-D30E-4475-92ED-74D912873920}">
      <dgm:prSet/>
      <dgm:spPr/>
      <dgm:t>
        <a:bodyPr/>
        <a:lstStyle/>
        <a:p>
          <a:endParaRPr lang="en-US"/>
        </a:p>
      </dgm:t>
    </dgm:pt>
    <dgm:pt modelId="{4E8DC27C-EEED-47F9-9719-60EDCB5525C2}">
      <dgm:prSet/>
      <dgm:spPr/>
      <dgm:t>
        <a:bodyPr/>
        <a:lstStyle/>
        <a:p>
          <a:r>
            <a:rPr lang="en-US"/>
            <a:t>Derived date/time shown consistently</a:t>
          </a:r>
        </a:p>
      </dgm:t>
    </dgm:pt>
    <dgm:pt modelId="{6FD9735C-788F-4DF5-B520-B82DC5859A0D}" type="parTrans" cxnId="{19EE9987-75B9-430C-A919-528E3ED3E0EB}">
      <dgm:prSet/>
      <dgm:spPr/>
      <dgm:t>
        <a:bodyPr/>
        <a:lstStyle/>
        <a:p>
          <a:endParaRPr lang="en-US"/>
        </a:p>
      </dgm:t>
    </dgm:pt>
    <dgm:pt modelId="{B4632AC1-1C59-4EEC-85F2-17E3910936A7}" type="sibTrans" cxnId="{19EE9987-75B9-430C-A919-528E3ED3E0EB}">
      <dgm:prSet/>
      <dgm:spPr/>
      <dgm:t>
        <a:bodyPr/>
        <a:lstStyle/>
        <a:p>
          <a:endParaRPr lang="en-US"/>
        </a:p>
      </dgm:t>
    </dgm:pt>
    <dgm:pt modelId="{192289AB-0D53-4C60-95A8-36AF5FF1E7BC}">
      <dgm:prSet/>
      <dgm:spPr/>
      <dgm:t>
        <a:bodyPr/>
        <a:lstStyle/>
        <a:p>
          <a:r>
            <a:rPr lang="en-US"/>
            <a:t>Actions: mark completed; write/edit report; status badges</a:t>
          </a:r>
        </a:p>
      </dgm:t>
    </dgm:pt>
    <dgm:pt modelId="{2C6826E5-5016-414D-805B-744FEDC11B40}" type="parTrans" cxnId="{AF10492E-E461-4992-A96A-B671C409653E}">
      <dgm:prSet/>
      <dgm:spPr/>
      <dgm:t>
        <a:bodyPr/>
        <a:lstStyle/>
        <a:p>
          <a:endParaRPr lang="en-US"/>
        </a:p>
      </dgm:t>
    </dgm:pt>
    <dgm:pt modelId="{5E3EACD3-6E37-447C-B15C-389426E3498A}" type="sibTrans" cxnId="{AF10492E-E461-4992-A96A-B671C409653E}">
      <dgm:prSet/>
      <dgm:spPr/>
      <dgm:t>
        <a:bodyPr/>
        <a:lstStyle/>
        <a:p>
          <a:endParaRPr lang="en-US"/>
        </a:p>
      </dgm:t>
    </dgm:pt>
    <dgm:pt modelId="{B4F3B9BA-939B-43F3-8E30-279982D53525}" type="pres">
      <dgm:prSet presAssocID="{D001C483-B653-4548-A1A6-BCD36F6ACA15}" presName="root" presStyleCnt="0">
        <dgm:presLayoutVars>
          <dgm:dir/>
          <dgm:resizeHandles val="exact"/>
        </dgm:presLayoutVars>
      </dgm:prSet>
      <dgm:spPr/>
    </dgm:pt>
    <dgm:pt modelId="{F64C3B79-EA7B-45EF-B743-73712DC8605C}" type="pres">
      <dgm:prSet presAssocID="{6942ECFC-AFB7-4E2A-BC2A-5A588F29A267}" presName="compNode" presStyleCnt="0"/>
      <dgm:spPr/>
    </dgm:pt>
    <dgm:pt modelId="{5A7C0874-CA83-4F7A-9ABC-D8312DCB4601}" type="pres">
      <dgm:prSet presAssocID="{6942ECFC-AFB7-4E2A-BC2A-5A588F29A2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C2C0439-ADCB-4C5A-B370-5F8C08F2A050}" type="pres">
      <dgm:prSet presAssocID="{6942ECFC-AFB7-4E2A-BC2A-5A588F29A267}" presName="spaceRect" presStyleCnt="0"/>
      <dgm:spPr/>
    </dgm:pt>
    <dgm:pt modelId="{73581727-2138-453B-88ED-46D59FC4BCC8}" type="pres">
      <dgm:prSet presAssocID="{6942ECFC-AFB7-4E2A-BC2A-5A588F29A267}" presName="textRect" presStyleLbl="revTx" presStyleIdx="0" presStyleCnt="3">
        <dgm:presLayoutVars>
          <dgm:chMax val="1"/>
          <dgm:chPref val="1"/>
        </dgm:presLayoutVars>
      </dgm:prSet>
      <dgm:spPr/>
    </dgm:pt>
    <dgm:pt modelId="{97088753-A9D7-4F03-90AB-573B8FC1258F}" type="pres">
      <dgm:prSet presAssocID="{0A449951-9DF3-4355-8F46-81C420376AC6}" presName="sibTrans" presStyleCnt="0"/>
      <dgm:spPr/>
    </dgm:pt>
    <dgm:pt modelId="{39F12F61-7FA1-42BC-BABF-C739A4311880}" type="pres">
      <dgm:prSet presAssocID="{4E8DC27C-EEED-47F9-9719-60EDCB5525C2}" presName="compNode" presStyleCnt="0"/>
      <dgm:spPr/>
    </dgm:pt>
    <dgm:pt modelId="{D7566E7D-7F20-415F-9BA4-70F9E04E09DA}" type="pres">
      <dgm:prSet presAssocID="{4E8DC27C-EEED-47F9-9719-60EDCB5525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F9656F3-B362-48EA-949F-E49EEFF09FCE}" type="pres">
      <dgm:prSet presAssocID="{4E8DC27C-EEED-47F9-9719-60EDCB5525C2}" presName="spaceRect" presStyleCnt="0"/>
      <dgm:spPr/>
    </dgm:pt>
    <dgm:pt modelId="{3227AF08-9C05-46C5-80DD-511450E2E245}" type="pres">
      <dgm:prSet presAssocID="{4E8DC27C-EEED-47F9-9719-60EDCB5525C2}" presName="textRect" presStyleLbl="revTx" presStyleIdx="1" presStyleCnt="3">
        <dgm:presLayoutVars>
          <dgm:chMax val="1"/>
          <dgm:chPref val="1"/>
        </dgm:presLayoutVars>
      </dgm:prSet>
      <dgm:spPr/>
    </dgm:pt>
    <dgm:pt modelId="{AD37E3B7-E99E-4B83-900F-E3E4227C3D66}" type="pres">
      <dgm:prSet presAssocID="{B4632AC1-1C59-4EEC-85F2-17E3910936A7}" presName="sibTrans" presStyleCnt="0"/>
      <dgm:spPr/>
    </dgm:pt>
    <dgm:pt modelId="{0EC16E2B-5687-4847-AF3D-13E0208F1812}" type="pres">
      <dgm:prSet presAssocID="{192289AB-0D53-4C60-95A8-36AF5FF1E7BC}" presName="compNode" presStyleCnt="0"/>
      <dgm:spPr/>
    </dgm:pt>
    <dgm:pt modelId="{6A94908F-5B1C-4D8A-8C6F-03E41C96E9F3}" type="pres">
      <dgm:prSet presAssocID="{192289AB-0D53-4C60-95A8-36AF5FF1E7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F208C4CD-403F-4A91-88E2-BFC69B4C243C}" type="pres">
      <dgm:prSet presAssocID="{192289AB-0D53-4C60-95A8-36AF5FF1E7BC}" presName="spaceRect" presStyleCnt="0"/>
      <dgm:spPr/>
    </dgm:pt>
    <dgm:pt modelId="{571C73BF-4684-496F-B7B1-D3423FC93E7B}" type="pres">
      <dgm:prSet presAssocID="{192289AB-0D53-4C60-95A8-36AF5FF1E7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10492E-E461-4992-A96A-B671C409653E}" srcId="{D001C483-B653-4548-A1A6-BCD36F6ACA15}" destId="{192289AB-0D53-4C60-95A8-36AF5FF1E7BC}" srcOrd="2" destOrd="0" parTransId="{2C6826E5-5016-414D-805B-744FEDC11B40}" sibTransId="{5E3EACD3-6E37-447C-B15C-389426E3498A}"/>
    <dgm:cxn modelId="{53D18962-C2A3-4342-BCF8-7C91EC8E10A2}" type="presOf" srcId="{4E8DC27C-EEED-47F9-9719-60EDCB5525C2}" destId="{3227AF08-9C05-46C5-80DD-511450E2E245}" srcOrd="0" destOrd="0" presId="urn:microsoft.com/office/officeart/2018/2/layout/IconLabelList"/>
    <dgm:cxn modelId="{244FAE53-3CDE-46B8-9143-FD52DD957FB5}" type="presOf" srcId="{D001C483-B653-4548-A1A6-BCD36F6ACA15}" destId="{B4F3B9BA-939B-43F3-8E30-279982D53525}" srcOrd="0" destOrd="0" presId="urn:microsoft.com/office/officeart/2018/2/layout/IconLabelList"/>
    <dgm:cxn modelId="{737B2C82-4FA2-46D4-A9A7-36606FE18F33}" type="presOf" srcId="{192289AB-0D53-4C60-95A8-36AF5FF1E7BC}" destId="{571C73BF-4684-496F-B7B1-D3423FC93E7B}" srcOrd="0" destOrd="0" presId="urn:microsoft.com/office/officeart/2018/2/layout/IconLabelList"/>
    <dgm:cxn modelId="{19EE9987-75B9-430C-A919-528E3ED3E0EB}" srcId="{D001C483-B653-4548-A1A6-BCD36F6ACA15}" destId="{4E8DC27C-EEED-47F9-9719-60EDCB5525C2}" srcOrd="1" destOrd="0" parTransId="{6FD9735C-788F-4DF5-B520-B82DC5859A0D}" sibTransId="{B4632AC1-1C59-4EEC-85F2-17E3910936A7}"/>
    <dgm:cxn modelId="{77383C89-D30E-4475-92ED-74D912873920}" srcId="{D001C483-B653-4548-A1A6-BCD36F6ACA15}" destId="{6942ECFC-AFB7-4E2A-BC2A-5A588F29A267}" srcOrd="0" destOrd="0" parTransId="{BA71CFE2-1B45-40D4-AFA6-775E116D13C8}" sibTransId="{0A449951-9DF3-4355-8F46-81C420376AC6}"/>
    <dgm:cxn modelId="{401FD089-0662-49DD-845A-86AFC3046FEB}" type="presOf" srcId="{6942ECFC-AFB7-4E2A-BC2A-5A588F29A267}" destId="{73581727-2138-453B-88ED-46D59FC4BCC8}" srcOrd="0" destOrd="0" presId="urn:microsoft.com/office/officeart/2018/2/layout/IconLabelList"/>
    <dgm:cxn modelId="{66F92755-3ADD-40C4-9908-1A3736E4E0E4}" type="presParOf" srcId="{B4F3B9BA-939B-43F3-8E30-279982D53525}" destId="{F64C3B79-EA7B-45EF-B743-73712DC8605C}" srcOrd="0" destOrd="0" presId="urn:microsoft.com/office/officeart/2018/2/layout/IconLabelList"/>
    <dgm:cxn modelId="{F18047A9-B9AA-44BD-8A19-0303AC894487}" type="presParOf" srcId="{F64C3B79-EA7B-45EF-B743-73712DC8605C}" destId="{5A7C0874-CA83-4F7A-9ABC-D8312DCB4601}" srcOrd="0" destOrd="0" presId="urn:microsoft.com/office/officeart/2018/2/layout/IconLabelList"/>
    <dgm:cxn modelId="{9C7EB775-8139-4650-BD8C-25A7EBD535DB}" type="presParOf" srcId="{F64C3B79-EA7B-45EF-B743-73712DC8605C}" destId="{AC2C0439-ADCB-4C5A-B370-5F8C08F2A050}" srcOrd="1" destOrd="0" presId="urn:microsoft.com/office/officeart/2018/2/layout/IconLabelList"/>
    <dgm:cxn modelId="{F4597835-18CE-4EC9-B874-1E1A65CCFA1A}" type="presParOf" srcId="{F64C3B79-EA7B-45EF-B743-73712DC8605C}" destId="{73581727-2138-453B-88ED-46D59FC4BCC8}" srcOrd="2" destOrd="0" presId="urn:microsoft.com/office/officeart/2018/2/layout/IconLabelList"/>
    <dgm:cxn modelId="{24796388-E7AB-4023-BEF8-DE546748A0B4}" type="presParOf" srcId="{B4F3B9BA-939B-43F3-8E30-279982D53525}" destId="{97088753-A9D7-4F03-90AB-573B8FC1258F}" srcOrd="1" destOrd="0" presId="urn:microsoft.com/office/officeart/2018/2/layout/IconLabelList"/>
    <dgm:cxn modelId="{D8BBC960-37E3-4A54-8749-C57C9A88E285}" type="presParOf" srcId="{B4F3B9BA-939B-43F3-8E30-279982D53525}" destId="{39F12F61-7FA1-42BC-BABF-C739A4311880}" srcOrd="2" destOrd="0" presId="urn:microsoft.com/office/officeart/2018/2/layout/IconLabelList"/>
    <dgm:cxn modelId="{6A606039-FBDE-4588-A9EE-7232703AAA47}" type="presParOf" srcId="{39F12F61-7FA1-42BC-BABF-C739A4311880}" destId="{D7566E7D-7F20-415F-9BA4-70F9E04E09DA}" srcOrd="0" destOrd="0" presId="urn:microsoft.com/office/officeart/2018/2/layout/IconLabelList"/>
    <dgm:cxn modelId="{76F9B74A-3BAF-4918-8606-2A3E05897564}" type="presParOf" srcId="{39F12F61-7FA1-42BC-BABF-C739A4311880}" destId="{DF9656F3-B362-48EA-949F-E49EEFF09FCE}" srcOrd="1" destOrd="0" presId="urn:microsoft.com/office/officeart/2018/2/layout/IconLabelList"/>
    <dgm:cxn modelId="{91316B01-F129-444C-8B7B-5DF39963B811}" type="presParOf" srcId="{39F12F61-7FA1-42BC-BABF-C739A4311880}" destId="{3227AF08-9C05-46C5-80DD-511450E2E245}" srcOrd="2" destOrd="0" presId="urn:microsoft.com/office/officeart/2018/2/layout/IconLabelList"/>
    <dgm:cxn modelId="{F458F27A-888C-4C27-9E67-43680BC0948D}" type="presParOf" srcId="{B4F3B9BA-939B-43F3-8E30-279982D53525}" destId="{AD37E3B7-E99E-4B83-900F-E3E4227C3D66}" srcOrd="3" destOrd="0" presId="urn:microsoft.com/office/officeart/2018/2/layout/IconLabelList"/>
    <dgm:cxn modelId="{C178AB55-DCDA-4515-A07B-096C101A3689}" type="presParOf" srcId="{B4F3B9BA-939B-43F3-8E30-279982D53525}" destId="{0EC16E2B-5687-4847-AF3D-13E0208F1812}" srcOrd="4" destOrd="0" presId="urn:microsoft.com/office/officeart/2018/2/layout/IconLabelList"/>
    <dgm:cxn modelId="{DAA447F9-CBAF-4C8F-B267-B68475BE75A2}" type="presParOf" srcId="{0EC16E2B-5687-4847-AF3D-13E0208F1812}" destId="{6A94908F-5B1C-4D8A-8C6F-03E41C96E9F3}" srcOrd="0" destOrd="0" presId="urn:microsoft.com/office/officeart/2018/2/layout/IconLabelList"/>
    <dgm:cxn modelId="{D15B1E15-DA27-4DFC-94C0-071A2F1959C0}" type="presParOf" srcId="{0EC16E2B-5687-4847-AF3D-13E0208F1812}" destId="{F208C4CD-403F-4A91-88E2-BFC69B4C243C}" srcOrd="1" destOrd="0" presId="urn:microsoft.com/office/officeart/2018/2/layout/IconLabelList"/>
    <dgm:cxn modelId="{179E9C66-13BD-4F81-B8B0-8FB9633BB3CE}" type="presParOf" srcId="{0EC16E2B-5687-4847-AF3D-13E0208F1812}" destId="{571C73BF-4684-496F-B7B1-D3423FC93E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C507A7B-69C6-4863-A4EE-ECE6C1AFE2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9C78E3-8355-41A3-A2DB-40EED9203DA5}">
      <dgm:prSet/>
      <dgm:spPr/>
      <dgm:t>
        <a:bodyPr/>
        <a:lstStyle/>
        <a:p>
          <a:r>
            <a:rPr lang="en-US"/>
            <a:t>Diagnosis &amp; description fields</a:t>
          </a:r>
        </a:p>
      </dgm:t>
    </dgm:pt>
    <dgm:pt modelId="{52B77D79-D6B3-4EBC-9648-BC22435D4AF2}" type="parTrans" cxnId="{C05D4FE0-5DA2-4C3C-837B-9CDEC87EA5CC}">
      <dgm:prSet/>
      <dgm:spPr/>
      <dgm:t>
        <a:bodyPr/>
        <a:lstStyle/>
        <a:p>
          <a:endParaRPr lang="en-US"/>
        </a:p>
      </dgm:t>
    </dgm:pt>
    <dgm:pt modelId="{4EBCCA75-A5EB-4E7C-B5C4-1C1CC00A7022}" type="sibTrans" cxnId="{C05D4FE0-5DA2-4C3C-837B-9CDEC87EA5CC}">
      <dgm:prSet/>
      <dgm:spPr/>
      <dgm:t>
        <a:bodyPr/>
        <a:lstStyle/>
        <a:p>
          <a:endParaRPr lang="en-US"/>
        </a:p>
      </dgm:t>
    </dgm:pt>
    <dgm:pt modelId="{B21A6387-4C35-4495-8FBC-C376B8FCEAE1}">
      <dgm:prSet/>
      <dgm:spPr/>
      <dgm:t>
        <a:bodyPr/>
        <a:lstStyle/>
        <a:p>
          <a:r>
            <a:rPr lang="en-US"/>
            <a:t>Medicines: select + dosage + duration (lookup catalog details if missing)</a:t>
          </a:r>
        </a:p>
      </dgm:t>
    </dgm:pt>
    <dgm:pt modelId="{4022E62F-EED1-46D4-9BE2-0F8ECDF9F689}" type="parTrans" cxnId="{54A71975-0614-4AAF-8741-A4B80A86A711}">
      <dgm:prSet/>
      <dgm:spPr/>
      <dgm:t>
        <a:bodyPr/>
        <a:lstStyle/>
        <a:p>
          <a:endParaRPr lang="en-US"/>
        </a:p>
      </dgm:t>
    </dgm:pt>
    <dgm:pt modelId="{7AE1E3CA-DD1A-45FA-9F6A-234B979AB076}" type="sibTrans" cxnId="{54A71975-0614-4AAF-8741-A4B80A86A711}">
      <dgm:prSet/>
      <dgm:spPr/>
      <dgm:t>
        <a:bodyPr/>
        <a:lstStyle/>
        <a:p>
          <a:endParaRPr lang="en-US"/>
        </a:p>
      </dgm:t>
    </dgm:pt>
    <dgm:pt modelId="{5FE1C8CF-7E97-408D-B50E-F653EC0D263B}">
      <dgm:prSet/>
      <dgm:spPr/>
      <dgm:t>
        <a:bodyPr/>
        <a:lstStyle/>
        <a:p>
          <a:r>
            <a:rPr lang="en-US"/>
            <a:t>Save → create protected PDF → email patient with link and password note</a:t>
          </a:r>
        </a:p>
      </dgm:t>
    </dgm:pt>
    <dgm:pt modelId="{BC3B96BA-2C96-4E2C-897C-1739AD971063}" type="parTrans" cxnId="{DF483969-F920-4DA8-91F0-D068701DFF23}">
      <dgm:prSet/>
      <dgm:spPr/>
      <dgm:t>
        <a:bodyPr/>
        <a:lstStyle/>
        <a:p>
          <a:endParaRPr lang="en-US"/>
        </a:p>
      </dgm:t>
    </dgm:pt>
    <dgm:pt modelId="{0F9FF52F-AB32-4AFD-A668-848526A6F7CF}" type="sibTrans" cxnId="{DF483969-F920-4DA8-91F0-D068701DFF23}">
      <dgm:prSet/>
      <dgm:spPr/>
      <dgm:t>
        <a:bodyPr/>
        <a:lstStyle/>
        <a:p>
          <a:endParaRPr lang="en-US"/>
        </a:p>
      </dgm:t>
    </dgm:pt>
    <dgm:pt modelId="{7A7DF252-48DA-4E20-851E-BFC69FF2D1BA}" type="pres">
      <dgm:prSet presAssocID="{1C507A7B-69C6-4863-A4EE-ECE6C1AFE2ED}" presName="linear" presStyleCnt="0">
        <dgm:presLayoutVars>
          <dgm:animLvl val="lvl"/>
          <dgm:resizeHandles val="exact"/>
        </dgm:presLayoutVars>
      </dgm:prSet>
      <dgm:spPr/>
    </dgm:pt>
    <dgm:pt modelId="{C837562B-9F06-469D-9A25-8E0C97C609B9}" type="pres">
      <dgm:prSet presAssocID="{919C78E3-8355-41A3-A2DB-40EED9203D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57FF0-3EE1-4446-96D5-DCE2F127730C}" type="pres">
      <dgm:prSet presAssocID="{4EBCCA75-A5EB-4E7C-B5C4-1C1CC00A7022}" presName="spacer" presStyleCnt="0"/>
      <dgm:spPr/>
    </dgm:pt>
    <dgm:pt modelId="{1D46AEBD-AEE0-48C6-A538-BF6F805EBCEF}" type="pres">
      <dgm:prSet presAssocID="{B21A6387-4C35-4495-8FBC-C376B8FCEA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4B163E-DE88-42F6-8BFD-03C0C0E03CE0}" type="pres">
      <dgm:prSet presAssocID="{7AE1E3CA-DD1A-45FA-9F6A-234B979AB076}" presName="spacer" presStyleCnt="0"/>
      <dgm:spPr/>
    </dgm:pt>
    <dgm:pt modelId="{C1A8927F-E5BB-4192-A20B-3FB32433E84D}" type="pres">
      <dgm:prSet presAssocID="{5FE1C8CF-7E97-408D-B50E-F653EC0D26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ADBF02-2B89-4661-851F-F7F624B472ED}" type="presOf" srcId="{5FE1C8CF-7E97-408D-B50E-F653EC0D263B}" destId="{C1A8927F-E5BB-4192-A20B-3FB32433E84D}" srcOrd="0" destOrd="0" presId="urn:microsoft.com/office/officeart/2005/8/layout/vList2"/>
    <dgm:cxn modelId="{DEBEDF43-D847-4E92-A5CE-446240B54AC2}" type="presOf" srcId="{919C78E3-8355-41A3-A2DB-40EED9203DA5}" destId="{C837562B-9F06-469D-9A25-8E0C97C609B9}" srcOrd="0" destOrd="0" presId="urn:microsoft.com/office/officeart/2005/8/layout/vList2"/>
    <dgm:cxn modelId="{DF483969-F920-4DA8-91F0-D068701DFF23}" srcId="{1C507A7B-69C6-4863-A4EE-ECE6C1AFE2ED}" destId="{5FE1C8CF-7E97-408D-B50E-F653EC0D263B}" srcOrd="2" destOrd="0" parTransId="{BC3B96BA-2C96-4E2C-897C-1739AD971063}" sibTransId="{0F9FF52F-AB32-4AFD-A668-848526A6F7CF}"/>
    <dgm:cxn modelId="{54A71975-0614-4AAF-8741-A4B80A86A711}" srcId="{1C507A7B-69C6-4863-A4EE-ECE6C1AFE2ED}" destId="{B21A6387-4C35-4495-8FBC-C376B8FCEAE1}" srcOrd="1" destOrd="0" parTransId="{4022E62F-EED1-46D4-9BE2-0F8ECDF9F689}" sibTransId="{7AE1E3CA-DD1A-45FA-9F6A-234B979AB076}"/>
    <dgm:cxn modelId="{B975BE9B-8346-490C-9459-F97D376BF7AC}" type="presOf" srcId="{B21A6387-4C35-4495-8FBC-C376B8FCEAE1}" destId="{1D46AEBD-AEE0-48C6-A538-BF6F805EBCEF}" srcOrd="0" destOrd="0" presId="urn:microsoft.com/office/officeart/2005/8/layout/vList2"/>
    <dgm:cxn modelId="{C05D4FE0-5DA2-4C3C-837B-9CDEC87EA5CC}" srcId="{1C507A7B-69C6-4863-A4EE-ECE6C1AFE2ED}" destId="{919C78E3-8355-41A3-A2DB-40EED9203DA5}" srcOrd="0" destOrd="0" parTransId="{52B77D79-D6B3-4EBC-9648-BC22435D4AF2}" sibTransId="{4EBCCA75-A5EB-4E7C-B5C4-1C1CC00A7022}"/>
    <dgm:cxn modelId="{56257EE3-EA8E-493D-95B9-11CF2EDB0115}" type="presOf" srcId="{1C507A7B-69C6-4863-A4EE-ECE6C1AFE2ED}" destId="{7A7DF252-48DA-4E20-851E-BFC69FF2D1BA}" srcOrd="0" destOrd="0" presId="urn:microsoft.com/office/officeart/2005/8/layout/vList2"/>
    <dgm:cxn modelId="{191A995C-E3ED-435C-8859-FA751EB8A4BB}" type="presParOf" srcId="{7A7DF252-48DA-4E20-851E-BFC69FF2D1BA}" destId="{C837562B-9F06-469D-9A25-8E0C97C609B9}" srcOrd="0" destOrd="0" presId="urn:microsoft.com/office/officeart/2005/8/layout/vList2"/>
    <dgm:cxn modelId="{EF8604A1-ACE3-470B-AF43-6D7C84F1943F}" type="presParOf" srcId="{7A7DF252-48DA-4E20-851E-BFC69FF2D1BA}" destId="{6E357FF0-3EE1-4446-96D5-DCE2F127730C}" srcOrd="1" destOrd="0" presId="urn:microsoft.com/office/officeart/2005/8/layout/vList2"/>
    <dgm:cxn modelId="{B4AC0D46-EE16-4305-BF00-5D9E8A0703D0}" type="presParOf" srcId="{7A7DF252-48DA-4E20-851E-BFC69FF2D1BA}" destId="{1D46AEBD-AEE0-48C6-A538-BF6F805EBCEF}" srcOrd="2" destOrd="0" presId="urn:microsoft.com/office/officeart/2005/8/layout/vList2"/>
    <dgm:cxn modelId="{A96D10A7-8D0F-4750-BF2C-24D29C64F97E}" type="presParOf" srcId="{7A7DF252-48DA-4E20-851E-BFC69FF2D1BA}" destId="{604B163E-DE88-42F6-8BFD-03C0C0E03CE0}" srcOrd="3" destOrd="0" presId="urn:microsoft.com/office/officeart/2005/8/layout/vList2"/>
    <dgm:cxn modelId="{0A93FD86-56F2-4768-AF8C-704732F93DF8}" type="presParOf" srcId="{7A7DF252-48DA-4E20-851E-BFC69FF2D1BA}" destId="{C1A8927F-E5BB-4192-A20B-3FB32433E8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88386B7-CD9A-4576-886C-F17967DDB2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B76837-AD9F-429F-A233-5C577B3C5937}">
      <dgm:prSet/>
      <dgm:spPr/>
      <dgm:t>
        <a:bodyPr/>
        <a:lstStyle/>
        <a:p>
          <a:r>
            <a:rPr lang="en-US"/>
            <a:t>Filters: patient, date, diagnosis search</a:t>
          </a:r>
        </a:p>
      </dgm:t>
    </dgm:pt>
    <dgm:pt modelId="{ADB835F8-8EAF-4AF1-8E55-B883075740AE}" type="parTrans" cxnId="{9133FFE9-6856-42F8-8EDB-58D05C64F110}">
      <dgm:prSet/>
      <dgm:spPr/>
      <dgm:t>
        <a:bodyPr/>
        <a:lstStyle/>
        <a:p>
          <a:endParaRPr lang="en-US"/>
        </a:p>
      </dgm:t>
    </dgm:pt>
    <dgm:pt modelId="{A96A3C29-6C55-4403-A243-67CADFEA09B0}" type="sibTrans" cxnId="{9133FFE9-6856-42F8-8EDB-58D05C64F110}">
      <dgm:prSet/>
      <dgm:spPr/>
      <dgm:t>
        <a:bodyPr/>
        <a:lstStyle/>
        <a:p>
          <a:endParaRPr lang="en-US"/>
        </a:p>
      </dgm:t>
    </dgm:pt>
    <dgm:pt modelId="{6F2550F0-0714-4C7E-9EF1-8555ED4A53C6}">
      <dgm:prSet/>
      <dgm:spPr/>
      <dgm:t>
        <a:bodyPr/>
        <a:lstStyle/>
        <a:p>
          <a:r>
            <a:rPr lang="en-US"/>
            <a:t>Meds count badge; actions: View / PDF (disabled if missing)</a:t>
          </a:r>
        </a:p>
      </dgm:t>
    </dgm:pt>
    <dgm:pt modelId="{8498B8B0-F6CC-46E5-A214-9B46697722E9}" type="parTrans" cxnId="{1361BAB2-A76A-4255-B371-FDCBE9CDB3FD}">
      <dgm:prSet/>
      <dgm:spPr/>
      <dgm:t>
        <a:bodyPr/>
        <a:lstStyle/>
        <a:p>
          <a:endParaRPr lang="en-US"/>
        </a:p>
      </dgm:t>
    </dgm:pt>
    <dgm:pt modelId="{15D7EB17-40E7-484E-B0E8-7840C9F69E28}" type="sibTrans" cxnId="{1361BAB2-A76A-4255-B371-FDCBE9CDB3FD}">
      <dgm:prSet/>
      <dgm:spPr/>
      <dgm:t>
        <a:bodyPr/>
        <a:lstStyle/>
        <a:p>
          <a:endParaRPr lang="en-US"/>
        </a:p>
      </dgm:t>
    </dgm:pt>
    <dgm:pt modelId="{A95C99B3-EDB2-47B7-966B-6D6ABED0B445}" type="pres">
      <dgm:prSet presAssocID="{188386B7-CD9A-4576-886C-F17967DDB28F}" presName="root" presStyleCnt="0">
        <dgm:presLayoutVars>
          <dgm:dir/>
          <dgm:resizeHandles val="exact"/>
        </dgm:presLayoutVars>
      </dgm:prSet>
      <dgm:spPr/>
    </dgm:pt>
    <dgm:pt modelId="{2A93C4C6-C83D-4BB6-9B6C-BAE950284EB8}" type="pres">
      <dgm:prSet presAssocID="{16B76837-AD9F-429F-A233-5C577B3C5937}" presName="compNode" presStyleCnt="0"/>
      <dgm:spPr/>
    </dgm:pt>
    <dgm:pt modelId="{5BC7EDEB-C501-4101-9312-5E40EBB4C4D5}" type="pres">
      <dgm:prSet presAssocID="{16B76837-AD9F-429F-A233-5C577B3C59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13D9CD2-6B87-4B11-ADE9-E68BB6B51C93}" type="pres">
      <dgm:prSet presAssocID="{16B76837-AD9F-429F-A233-5C577B3C5937}" presName="spaceRect" presStyleCnt="0"/>
      <dgm:spPr/>
    </dgm:pt>
    <dgm:pt modelId="{470AA25B-F3ED-44C9-B1BB-5323354B7257}" type="pres">
      <dgm:prSet presAssocID="{16B76837-AD9F-429F-A233-5C577B3C5937}" presName="textRect" presStyleLbl="revTx" presStyleIdx="0" presStyleCnt="2">
        <dgm:presLayoutVars>
          <dgm:chMax val="1"/>
          <dgm:chPref val="1"/>
        </dgm:presLayoutVars>
      </dgm:prSet>
      <dgm:spPr/>
    </dgm:pt>
    <dgm:pt modelId="{0CBAC40A-27FA-4F1B-9B5E-6D7C81F15F10}" type="pres">
      <dgm:prSet presAssocID="{A96A3C29-6C55-4403-A243-67CADFEA09B0}" presName="sibTrans" presStyleCnt="0"/>
      <dgm:spPr/>
    </dgm:pt>
    <dgm:pt modelId="{86437951-6A27-40BB-B944-D58713EC0E94}" type="pres">
      <dgm:prSet presAssocID="{6F2550F0-0714-4C7E-9EF1-8555ED4A53C6}" presName="compNode" presStyleCnt="0"/>
      <dgm:spPr/>
    </dgm:pt>
    <dgm:pt modelId="{60498AA8-80C8-4581-8E94-F62A2F2150CE}" type="pres">
      <dgm:prSet presAssocID="{6F2550F0-0714-4C7E-9EF1-8555ED4A53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B4B7B02-A632-41E1-AE6C-E9C68FABBC25}" type="pres">
      <dgm:prSet presAssocID="{6F2550F0-0714-4C7E-9EF1-8555ED4A53C6}" presName="spaceRect" presStyleCnt="0"/>
      <dgm:spPr/>
    </dgm:pt>
    <dgm:pt modelId="{3D9B3694-AF47-434F-A819-DB76A0E4345A}" type="pres">
      <dgm:prSet presAssocID="{6F2550F0-0714-4C7E-9EF1-8555ED4A53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6E156C-F097-4B79-9BAD-881671C5AFD9}" type="presOf" srcId="{16B76837-AD9F-429F-A233-5C577B3C5937}" destId="{470AA25B-F3ED-44C9-B1BB-5323354B7257}" srcOrd="0" destOrd="0" presId="urn:microsoft.com/office/officeart/2018/2/layout/IconLabelList"/>
    <dgm:cxn modelId="{D570FB87-E623-46A7-92BB-B8285B0A8FA5}" type="presOf" srcId="{188386B7-CD9A-4576-886C-F17967DDB28F}" destId="{A95C99B3-EDB2-47B7-966B-6D6ABED0B445}" srcOrd="0" destOrd="0" presId="urn:microsoft.com/office/officeart/2018/2/layout/IconLabelList"/>
    <dgm:cxn modelId="{1361BAB2-A76A-4255-B371-FDCBE9CDB3FD}" srcId="{188386B7-CD9A-4576-886C-F17967DDB28F}" destId="{6F2550F0-0714-4C7E-9EF1-8555ED4A53C6}" srcOrd="1" destOrd="0" parTransId="{8498B8B0-F6CC-46E5-A214-9B46697722E9}" sibTransId="{15D7EB17-40E7-484E-B0E8-7840C9F69E28}"/>
    <dgm:cxn modelId="{27E661D9-8E87-49CB-A49C-16AB3ACE41C7}" type="presOf" srcId="{6F2550F0-0714-4C7E-9EF1-8555ED4A53C6}" destId="{3D9B3694-AF47-434F-A819-DB76A0E4345A}" srcOrd="0" destOrd="0" presId="urn:microsoft.com/office/officeart/2018/2/layout/IconLabelList"/>
    <dgm:cxn modelId="{9133FFE9-6856-42F8-8EDB-58D05C64F110}" srcId="{188386B7-CD9A-4576-886C-F17967DDB28F}" destId="{16B76837-AD9F-429F-A233-5C577B3C5937}" srcOrd="0" destOrd="0" parTransId="{ADB835F8-8EAF-4AF1-8E55-B883075740AE}" sibTransId="{A96A3C29-6C55-4403-A243-67CADFEA09B0}"/>
    <dgm:cxn modelId="{2A0E0EDA-1BDC-4FBB-B2DF-DE450F01911F}" type="presParOf" srcId="{A95C99B3-EDB2-47B7-966B-6D6ABED0B445}" destId="{2A93C4C6-C83D-4BB6-9B6C-BAE950284EB8}" srcOrd="0" destOrd="0" presId="urn:microsoft.com/office/officeart/2018/2/layout/IconLabelList"/>
    <dgm:cxn modelId="{7AC4B4F2-8160-4A61-89CB-0892975FB1EB}" type="presParOf" srcId="{2A93C4C6-C83D-4BB6-9B6C-BAE950284EB8}" destId="{5BC7EDEB-C501-4101-9312-5E40EBB4C4D5}" srcOrd="0" destOrd="0" presId="urn:microsoft.com/office/officeart/2018/2/layout/IconLabelList"/>
    <dgm:cxn modelId="{8CA46B5F-5A04-4EF7-9496-DC9D355E9D48}" type="presParOf" srcId="{2A93C4C6-C83D-4BB6-9B6C-BAE950284EB8}" destId="{813D9CD2-6B87-4B11-ADE9-E68BB6B51C93}" srcOrd="1" destOrd="0" presId="urn:microsoft.com/office/officeart/2018/2/layout/IconLabelList"/>
    <dgm:cxn modelId="{4900CB45-2C93-490C-AC64-E5680E337681}" type="presParOf" srcId="{2A93C4C6-C83D-4BB6-9B6C-BAE950284EB8}" destId="{470AA25B-F3ED-44C9-B1BB-5323354B7257}" srcOrd="2" destOrd="0" presId="urn:microsoft.com/office/officeart/2018/2/layout/IconLabelList"/>
    <dgm:cxn modelId="{04C29B2E-C739-4AA9-BB21-78C12B989E2B}" type="presParOf" srcId="{A95C99B3-EDB2-47B7-966B-6D6ABED0B445}" destId="{0CBAC40A-27FA-4F1B-9B5E-6D7C81F15F10}" srcOrd="1" destOrd="0" presId="urn:microsoft.com/office/officeart/2018/2/layout/IconLabelList"/>
    <dgm:cxn modelId="{22F9B346-EA12-42CC-A062-292B3FB06D42}" type="presParOf" srcId="{A95C99B3-EDB2-47B7-966B-6D6ABED0B445}" destId="{86437951-6A27-40BB-B944-D58713EC0E94}" srcOrd="2" destOrd="0" presId="urn:microsoft.com/office/officeart/2018/2/layout/IconLabelList"/>
    <dgm:cxn modelId="{A4A3490D-451C-49A4-BD78-60E0D7949530}" type="presParOf" srcId="{86437951-6A27-40BB-B944-D58713EC0E94}" destId="{60498AA8-80C8-4581-8E94-F62A2F2150CE}" srcOrd="0" destOrd="0" presId="urn:microsoft.com/office/officeart/2018/2/layout/IconLabelList"/>
    <dgm:cxn modelId="{CCDBA271-BEDD-4F28-82E8-9EC964D16C3E}" type="presParOf" srcId="{86437951-6A27-40BB-B944-D58713EC0E94}" destId="{EB4B7B02-A632-41E1-AE6C-E9C68FABBC25}" srcOrd="1" destOrd="0" presId="urn:microsoft.com/office/officeart/2018/2/layout/IconLabelList"/>
    <dgm:cxn modelId="{ED53B321-0D98-41F8-A1CF-EF3B68074573}" type="presParOf" srcId="{86437951-6A27-40BB-B944-D58713EC0E94}" destId="{3D9B3694-AF47-434F-A819-DB76A0E434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59A75FF-1103-4441-8C5A-1B57A209FB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C9E548-6C34-4903-8223-20766E301166}">
      <dgm:prSet/>
      <dgm:spPr/>
      <dgm:t>
        <a:bodyPr/>
        <a:lstStyle/>
        <a:p>
          <a:r>
            <a:rPr lang="en-US"/>
            <a:t>Overall average + category averages + total count</a:t>
          </a:r>
        </a:p>
      </dgm:t>
    </dgm:pt>
    <dgm:pt modelId="{3460DF0F-32CA-4C47-AD21-DCE5B5BDDD9F}" type="parTrans" cxnId="{E5BF5875-2E28-44DF-8F39-8EB6704CE7A1}">
      <dgm:prSet/>
      <dgm:spPr/>
      <dgm:t>
        <a:bodyPr/>
        <a:lstStyle/>
        <a:p>
          <a:endParaRPr lang="en-US"/>
        </a:p>
      </dgm:t>
    </dgm:pt>
    <dgm:pt modelId="{8C689841-08FB-4B71-9C8E-C4407A4B6D63}" type="sibTrans" cxnId="{E5BF5875-2E28-44DF-8F39-8EB6704CE7A1}">
      <dgm:prSet/>
      <dgm:spPr/>
      <dgm:t>
        <a:bodyPr/>
        <a:lstStyle/>
        <a:p>
          <a:endParaRPr lang="en-US"/>
        </a:p>
      </dgm:t>
    </dgm:pt>
    <dgm:pt modelId="{D65367C5-9E96-40F1-8FE9-BE572B7AA2C4}">
      <dgm:prSet/>
      <dgm:spPr/>
      <dgm:t>
        <a:bodyPr/>
        <a:lstStyle/>
        <a:p>
          <a:r>
            <a:rPr lang="en-US"/>
            <a:t>Table with public patient ID and comments</a:t>
          </a:r>
        </a:p>
      </dgm:t>
    </dgm:pt>
    <dgm:pt modelId="{FED6158F-44B8-486B-BA12-A625F740D164}" type="parTrans" cxnId="{06524839-44C6-4EFF-BC93-36120FAF876D}">
      <dgm:prSet/>
      <dgm:spPr/>
      <dgm:t>
        <a:bodyPr/>
        <a:lstStyle/>
        <a:p>
          <a:endParaRPr lang="en-US"/>
        </a:p>
      </dgm:t>
    </dgm:pt>
    <dgm:pt modelId="{E513853D-3091-4F5D-86EB-C168AB3D112C}" type="sibTrans" cxnId="{06524839-44C6-4EFF-BC93-36120FAF876D}">
      <dgm:prSet/>
      <dgm:spPr/>
      <dgm:t>
        <a:bodyPr/>
        <a:lstStyle/>
        <a:p>
          <a:endParaRPr lang="en-US"/>
        </a:p>
      </dgm:t>
    </dgm:pt>
    <dgm:pt modelId="{A671A31F-D4A5-4DCA-9DEB-F81383028B37}" type="pres">
      <dgm:prSet presAssocID="{B59A75FF-1103-4441-8C5A-1B57A209FBB6}" presName="linear" presStyleCnt="0">
        <dgm:presLayoutVars>
          <dgm:animLvl val="lvl"/>
          <dgm:resizeHandles val="exact"/>
        </dgm:presLayoutVars>
      </dgm:prSet>
      <dgm:spPr/>
    </dgm:pt>
    <dgm:pt modelId="{85C73F4F-B4E8-4F37-BFBA-13813BF763E8}" type="pres">
      <dgm:prSet presAssocID="{83C9E548-6C34-4903-8223-20766E301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E4386B-C9F1-415B-8913-DCA87FC8BAA4}" type="pres">
      <dgm:prSet presAssocID="{8C689841-08FB-4B71-9C8E-C4407A4B6D63}" presName="spacer" presStyleCnt="0"/>
      <dgm:spPr/>
    </dgm:pt>
    <dgm:pt modelId="{724FE61C-F0CF-46B2-A9B4-8429FC829F8A}" type="pres">
      <dgm:prSet presAssocID="{D65367C5-9E96-40F1-8FE9-BE572B7AA2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524839-44C6-4EFF-BC93-36120FAF876D}" srcId="{B59A75FF-1103-4441-8C5A-1B57A209FBB6}" destId="{D65367C5-9E96-40F1-8FE9-BE572B7AA2C4}" srcOrd="1" destOrd="0" parTransId="{FED6158F-44B8-486B-BA12-A625F740D164}" sibTransId="{E513853D-3091-4F5D-86EB-C168AB3D112C}"/>
    <dgm:cxn modelId="{A819AF48-8D1C-475D-944C-E3ECED8CBA9E}" type="presOf" srcId="{83C9E548-6C34-4903-8223-20766E301166}" destId="{85C73F4F-B4E8-4F37-BFBA-13813BF763E8}" srcOrd="0" destOrd="0" presId="urn:microsoft.com/office/officeart/2005/8/layout/vList2"/>
    <dgm:cxn modelId="{E5BF5875-2E28-44DF-8F39-8EB6704CE7A1}" srcId="{B59A75FF-1103-4441-8C5A-1B57A209FBB6}" destId="{83C9E548-6C34-4903-8223-20766E301166}" srcOrd="0" destOrd="0" parTransId="{3460DF0F-32CA-4C47-AD21-DCE5B5BDDD9F}" sibTransId="{8C689841-08FB-4B71-9C8E-C4407A4B6D63}"/>
    <dgm:cxn modelId="{C5D77677-124F-4A6D-B092-5B4532DB34F1}" type="presOf" srcId="{D65367C5-9E96-40F1-8FE9-BE572B7AA2C4}" destId="{724FE61C-F0CF-46B2-A9B4-8429FC829F8A}" srcOrd="0" destOrd="0" presId="urn:microsoft.com/office/officeart/2005/8/layout/vList2"/>
    <dgm:cxn modelId="{634E9FCB-8989-4BC5-9D90-8CC23F81B5EB}" type="presOf" srcId="{B59A75FF-1103-4441-8C5A-1B57A209FBB6}" destId="{A671A31F-D4A5-4DCA-9DEB-F81383028B37}" srcOrd="0" destOrd="0" presId="urn:microsoft.com/office/officeart/2005/8/layout/vList2"/>
    <dgm:cxn modelId="{839BFD6C-AAC3-4C9B-8281-D6CD5B8F70C2}" type="presParOf" srcId="{A671A31F-D4A5-4DCA-9DEB-F81383028B37}" destId="{85C73F4F-B4E8-4F37-BFBA-13813BF763E8}" srcOrd="0" destOrd="0" presId="urn:microsoft.com/office/officeart/2005/8/layout/vList2"/>
    <dgm:cxn modelId="{8F3C8399-DB58-4B3D-9504-C420B7E44E57}" type="presParOf" srcId="{A671A31F-D4A5-4DCA-9DEB-F81383028B37}" destId="{54E4386B-C9F1-415B-8913-DCA87FC8BAA4}" srcOrd="1" destOrd="0" presId="urn:microsoft.com/office/officeart/2005/8/layout/vList2"/>
    <dgm:cxn modelId="{DEBA316C-09F1-4F6E-8307-EEBF42505CD6}" type="presParOf" srcId="{A671A31F-D4A5-4DCA-9DEB-F81383028B37}" destId="{724FE61C-F0CF-46B2-A9B4-8429FC829F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689F897-2464-465A-A2E2-98E4F08BF8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0CA458-66B6-4382-A5A0-58832D23C59A}">
      <dgm:prSet/>
      <dgm:spPr/>
      <dgm:t>
        <a:bodyPr/>
        <a:lstStyle/>
        <a:p>
          <a:r>
            <a:rPr lang="en-US"/>
            <a:t>Requests list with status badges</a:t>
          </a:r>
        </a:p>
      </dgm:t>
    </dgm:pt>
    <dgm:pt modelId="{84ED08F5-1CF6-41EE-BECA-1D69A0473768}" type="parTrans" cxnId="{6A47B72B-8DE2-4BB9-9749-47AD78BD6346}">
      <dgm:prSet/>
      <dgm:spPr/>
      <dgm:t>
        <a:bodyPr/>
        <a:lstStyle/>
        <a:p>
          <a:endParaRPr lang="en-US"/>
        </a:p>
      </dgm:t>
    </dgm:pt>
    <dgm:pt modelId="{1FD3EE51-366B-4DA8-8A78-B4C878677228}" type="sibTrans" cxnId="{6A47B72B-8DE2-4BB9-9749-47AD78BD6346}">
      <dgm:prSet/>
      <dgm:spPr/>
      <dgm:t>
        <a:bodyPr/>
        <a:lstStyle/>
        <a:p>
          <a:endParaRPr lang="en-US"/>
        </a:p>
      </dgm:t>
    </dgm:pt>
    <dgm:pt modelId="{FD5B489B-7FD2-460C-8D3A-7582DA155DD0}">
      <dgm:prSet/>
      <dgm:spPr/>
      <dgm:t>
        <a:bodyPr/>
        <a:lstStyle/>
        <a:p>
          <a:r>
            <a:rPr lang="en-US"/>
            <a:t>Open chat window for follow-ups/clarifications</a:t>
          </a:r>
        </a:p>
      </dgm:t>
    </dgm:pt>
    <dgm:pt modelId="{D733F925-50CB-4D4E-A7DF-1ED618462C53}" type="parTrans" cxnId="{7A35BA25-1F21-489E-9902-39CBA8719DCA}">
      <dgm:prSet/>
      <dgm:spPr/>
      <dgm:t>
        <a:bodyPr/>
        <a:lstStyle/>
        <a:p>
          <a:endParaRPr lang="en-US"/>
        </a:p>
      </dgm:t>
    </dgm:pt>
    <dgm:pt modelId="{D8825082-8FED-45C4-8955-1D6162D7707C}" type="sibTrans" cxnId="{7A35BA25-1F21-489E-9902-39CBA8719DCA}">
      <dgm:prSet/>
      <dgm:spPr/>
      <dgm:t>
        <a:bodyPr/>
        <a:lstStyle/>
        <a:p>
          <a:endParaRPr lang="en-US"/>
        </a:p>
      </dgm:t>
    </dgm:pt>
    <dgm:pt modelId="{254CA5B3-7B4F-4A81-82B6-38C30D189298}" type="pres">
      <dgm:prSet presAssocID="{3689F897-2464-465A-A2E2-98E4F08BF8E2}" presName="root" presStyleCnt="0">
        <dgm:presLayoutVars>
          <dgm:dir/>
          <dgm:resizeHandles val="exact"/>
        </dgm:presLayoutVars>
      </dgm:prSet>
      <dgm:spPr/>
    </dgm:pt>
    <dgm:pt modelId="{7E15AB67-9237-4993-AE87-AACD58F3EE07}" type="pres">
      <dgm:prSet presAssocID="{DE0CA458-66B6-4382-A5A0-58832D23C59A}" presName="compNode" presStyleCnt="0"/>
      <dgm:spPr/>
    </dgm:pt>
    <dgm:pt modelId="{D04A228A-5F80-40C8-B4C3-96BFA4657E44}" type="pres">
      <dgm:prSet presAssocID="{DE0CA458-66B6-4382-A5A0-58832D23C5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64DD61E-48F0-487E-82FD-F98682DC1777}" type="pres">
      <dgm:prSet presAssocID="{DE0CA458-66B6-4382-A5A0-58832D23C59A}" presName="spaceRect" presStyleCnt="0"/>
      <dgm:spPr/>
    </dgm:pt>
    <dgm:pt modelId="{7C1C06C8-BECB-48D0-91D4-EC6CA24B9797}" type="pres">
      <dgm:prSet presAssocID="{DE0CA458-66B6-4382-A5A0-58832D23C59A}" presName="textRect" presStyleLbl="revTx" presStyleIdx="0" presStyleCnt="2">
        <dgm:presLayoutVars>
          <dgm:chMax val="1"/>
          <dgm:chPref val="1"/>
        </dgm:presLayoutVars>
      </dgm:prSet>
      <dgm:spPr/>
    </dgm:pt>
    <dgm:pt modelId="{3FFAAEA1-520F-4874-B8AF-A9FBE9250A35}" type="pres">
      <dgm:prSet presAssocID="{1FD3EE51-366B-4DA8-8A78-B4C878677228}" presName="sibTrans" presStyleCnt="0"/>
      <dgm:spPr/>
    </dgm:pt>
    <dgm:pt modelId="{BE660E1F-F7FF-4CD4-9407-F88DE9ED810A}" type="pres">
      <dgm:prSet presAssocID="{FD5B489B-7FD2-460C-8D3A-7582DA155DD0}" presName="compNode" presStyleCnt="0"/>
      <dgm:spPr/>
    </dgm:pt>
    <dgm:pt modelId="{A36068AA-2838-47BD-BD2A-376463037079}" type="pres">
      <dgm:prSet presAssocID="{FD5B489B-7FD2-460C-8D3A-7582DA155D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3CBD05E2-F4B0-458A-8460-C8F13DFC55AB}" type="pres">
      <dgm:prSet presAssocID="{FD5B489B-7FD2-460C-8D3A-7582DA155DD0}" presName="spaceRect" presStyleCnt="0"/>
      <dgm:spPr/>
    </dgm:pt>
    <dgm:pt modelId="{2CFD7CED-7DB4-4BD9-90C0-0CE363724CC4}" type="pres">
      <dgm:prSet presAssocID="{FD5B489B-7FD2-460C-8D3A-7582DA155D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C5EB07-5F57-4152-96E1-9CA43CF91BEE}" type="presOf" srcId="{3689F897-2464-465A-A2E2-98E4F08BF8E2}" destId="{254CA5B3-7B4F-4A81-82B6-38C30D189298}" srcOrd="0" destOrd="0" presId="urn:microsoft.com/office/officeart/2018/2/layout/IconLabelList"/>
    <dgm:cxn modelId="{7A35BA25-1F21-489E-9902-39CBA8719DCA}" srcId="{3689F897-2464-465A-A2E2-98E4F08BF8E2}" destId="{FD5B489B-7FD2-460C-8D3A-7582DA155DD0}" srcOrd="1" destOrd="0" parTransId="{D733F925-50CB-4D4E-A7DF-1ED618462C53}" sibTransId="{D8825082-8FED-45C4-8955-1D6162D7707C}"/>
    <dgm:cxn modelId="{6A47B72B-8DE2-4BB9-9749-47AD78BD6346}" srcId="{3689F897-2464-465A-A2E2-98E4F08BF8E2}" destId="{DE0CA458-66B6-4382-A5A0-58832D23C59A}" srcOrd="0" destOrd="0" parTransId="{84ED08F5-1CF6-41EE-BECA-1D69A0473768}" sibTransId="{1FD3EE51-366B-4DA8-8A78-B4C878677228}"/>
    <dgm:cxn modelId="{18439D62-A5C0-46C0-825B-329CE7E606D5}" type="presOf" srcId="{DE0CA458-66B6-4382-A5A0-58832D23C59A}" destId="{7C1C06C8-BECB-48D0-91D4-EC6CA24B9797}" srcOrd="0" destOrd="0" presId="urn:microsoft.com/office/officeart/2018/2/layout/IconLabelList"/>
    <dgm:cxn modelId="{D7352446-396C-4C17-BE4F-4498DE1E88BC}" type="presOf" srcId="{FD5B489B-7FD2-460C-8D3A-7582DA155DD0}" destId="{2CFD7CED-7DB4-4BD9-90C0-0CE363724CC4}" srcOrd="0" destOrd="0" presId="urn:microsoft.com/office/officeart/2018/2/layout/IconLabelList"/>
    <dgm:cxn modelId="{B331B4FF-7BF2-424C-AF67-911C3B3714D0}" type="presParOf" srcId="{254CA5B3-7B4F-4A81-82B6-38C30D189298}" destId="{7E15AB67-9237-4993-AE87-AACD58F3EE07}" srcOrd="0" destOrd="0" presId="urn:microsoft.com/office/officeart/2018/2/layout/IconLabelList"/>
    <dgm:cxn modelId="{C9699185-92E5-4B63-A186-E4EABF8F3617}" type="presParOf" srcId="{7E15AB67-9237-4993-AE87-AACD58F3EE07}" destId="{D04A228A-5F80-40C8-B4C3-96BFA4657E44}" srcOrd="0" destOrd="0" presId="urn:microsoft.com/office/officeart/2018/2/layout/IconLabelList"/>
    <dgm:cxn modelId="{45123C6B-942D-4C0E-AB54-68102E1B86E9}" type="presParOf" srcId="{7E15AB67-9237-4993-AE87-AACD58F3EE07}" destId="{064DD61E-48F0-487E-82FD-F98682DC1777}" srcOrd="1" destOrd="0" presId="urn:microsoft.com/office/officeart/2018/2/layout/IconLabelList"/>
    <dgm:cxn modelId="{A85E0DF9-BF1D-4148-ADFB-9E54A80BB588}" type="presParOf" srcId="{7E15AB67-9237-4993-AE87-AACD58F3EE07}" destId="{7C1C06C8-BECB-48D0-91D4-EC6CA24B9797}" srcOrd="2" destOrd="0" presId="urn:microsoft.com/office/officeart/2018/2/layout/IconLabelList"/>
    <dgm:cxn modelId="{6FBAFF39-3F50-4D38-A70F-AE34925EF15F}" type="presParOf" srcId="{254CA5B3-7B4F-4A81-82B6-38C30D189298}" destId="{3FFAAEA1-520F-4874-B8AF-A9FBE9250A35}" srcOrd="1" destOrd="0" presId="urn:microsoft.com/office/officeart/2018/2/layout/IconLabelList"/>
    <dgm:cxn modelId="{EF4FEE6A-E422-40DF-B327-8F1C8B7B9FCB}" type="presParOf" srcId="{254CA5B3-7B4F-4A81-82B6-38C30D189298}" destId="{BE660E1F-F7FF-4CD4-9407-F88DE9ED810A}" srcOrd="2" destOrd="0" presId="urn:microsoft.com/office/officeart/2018/2/layout/IconLabelList"/>
    <dgm:cxn modelId="{43052CFC-7BEC-4CC6-908E-F635AA066CA4}" type="presParOf" srcId="{BE660E1F-F7FF-4CD4-9407-F88DE9ED810A}" destId="{A36068AA-2838-47BD-BD2A-376463037079}" srcOrd="0" destOrd="0" presId="urn:microsoft.com/office/officeart/2018/2/layout/IconLabelList"/>
    <dgm:cxn modelId="{602FE89E-5819-4FB6-8068-3D97AD1D46FE}" type="presParOf" srcId="{BE660E1F-F7FF-4CD4-9407-F88DE9ED810A}" destId="{3CBD05E2-F4B0-458A-8460-C8F13DFC55AB}" srcOrd="1" destOrd="0" presId="urn:microsoft.com/office/officeart/2018/2/layout/IconLabelList"/>
    <dgm:cxn modelId="{FD1F1DC9-32BC-4870-A322-A549DFD67FF5}" type="presParOf" srcId="{BE660E1F-F7FF-4CD4-9407-F88DE9ED810A}" destId="{2CFD7CED-7DB4-4BD9-90C0-0CE363724C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00D584D-F60B-4873-A87C-FE3F166FA8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CECA68-A2CE-4F89-8C99-A0CDE054C5EB}">
      <dgm:prSet/>
      <dgm:spPr/>
      <dgm:t>
        <a:bodyPr/>
        <a:lstStyle/>
        <a:p>
          <a:r>
            <a:rPr lang="en-US"/>
            <a:t>config.php: DB credentials, timezone, BASE_URL</a:t>
          </a:r>
        </a:p>
      </dgm:t>
    </dgm:pt>
    <dgm:pt modelId="{042D472A-4244-4841-9245-22759D10B27F}" type="parTrans" cxnId="{7958A04A-BFE9-4940-B5F8-409FBA7968C9}">
      <dgm:prSet/>
      <dgm:spPr/>
      <dgm:t>
        <a:bodyPr/>
        <a:lstStyle/>
        <a:p>
          <a:endParaRPr lang="en-US"/>
        </a:p>
      </dgm:t>
    </dgm:pt>
    <dgm:pt modelId="{B6FFE3E4-6ECF-46F6-B1A5-3EC15B8B0FE4}" type="sibTrans" cxnId="{7958A04A-BFE9-4940-B5F8-409FBA7968C9}">
      <dgm:prSet/>
      <dgm:spPr/>
      <dgm:t>
        <a:bodyPr/>
        <a:lstStyle/>
        <a:p>
          <a:endParaRPr lang="en-US"/>
        </a:p>
      </dgm:t>
    </dgm:pt>
    <dgm:pt modelId="{5281D76C-3848-43FB-B2E2-2DF9B1ECAF4C}">
      <dgm:prSet/>
      <dgm:spPr/>
      <dgm:t>
        <a:bodyPr/>
        <a:lstStyle/>
        <a:p>
          <a:r>
            <a:rPr lang="en-US"/>
            <a:t>SMTP credentials (use env vars in production)</a:t>
          </a:r>
        </a:p>
      </dgm:t>
    </dgm:pt>
    <dgm:pt modelId="{437B905F-11DF-46D7-AE92-45E47BEB0A00}" type="parTrans" cxnId="{1888A086-69D4-4902-9709-203E6EC77040}">
      <dgm:prSet/>
      <dgm:spPr/>
      <dgm:t>
        <a:bodyPr/>
        <a:lstStyle/>
        <a:p>
          <a:endParaRPr lang="en-US"/>
        </a:p>
      </dgm:t>
    </dgm:pt>
    <dgm:pt modelId="{D61E8F8D-8DEE-473E-A35D-3EBEF7F4D5EA}" type="sibTrans" cxnId="{1888A086-69D4-4902-9709-203E6EC77040}">
      <dgm:prSet/>
      <dgm:spPr/>
      <dgm:t>
        <a:bodyPr/>
        <a:lstStyle/>
        <a:p>
          <a:endParaRPr lang="en-US"/>
        </a:p>
      </dgm:t>
    </dgm:pt>
    <dgm:pt modelId="{E29246CA-6692-4278-873E-20775B0EA6DA}">
      <dgm:prSet/>
      <dgm:spPr/>
      <dgm:t>
        <a:bodyPr/>
        <a:lstStyle/>
        <a:p>
          <a:r>
            <a:rPr lang="en-US"/>
            <a:t>Upload paths: avatars, reports, CVs</a:t>
          </a:r>
        </a:p>
      </dgm:t>
    </dgm:pt>
    <dgm:pt modelId="{CE207E79-CED6-421C-BCE0-B0AEB615C261}" type="parTrans" cxnId="{F04C7B26-5172-4C22-A860-B0F4F8D96D63}">
      <dgm:prSet/>
      <dgm:spPr/>
      <dgm:t>
        <a:bodyPr/>
        <a:lstStyle/>
        <a:p>
          <a:endParaRPr lang="en-US"/>
        </a:p>
      </dgm:t>
    </dgm:pt>
    <dgm:pt modelId="{65B62549-88F6-4B8A-9E6D-A5F517F0717F}" type="sibTrans" cxnId="{F04C7B26-5172-4C22-A860-B0F4F8D96D63}">
      <dgm:prSet/>
      <dgm:spPr/>
      <dgm:t>
        <a:bodyPr/>
        <a:lstStyle/>
        <a:p>
          <a:endParaRPr lang="en-US"/>
        </a:p>
      </dgm:t>
    </dgm:pt>
    <dgm:pt modelId="{94C70801-9569-47DB-B00F-28C9A936202B}" type="pres">
      <dgm:prSet presAssocID="{F00D584D-F60B-4873-A87C-FE3F166FA820}" presName="linear" presStyleCnt="0">
        <dgm:presLayoutVars>
          <dgm:animLvl val="lvl"/>
          <dgm:resizeHandles val="exact"/>
        </dgm:presLayoutVars>
      </dgm:prSet>
      <dgm:spPr/>
    </dgm:pt>
    <dgm:pt modelId="{2397BD27-7465-4ED5-931E-1EDCFF8C33EC}" type="pres">
      <dgm:prSet presAssocID="{0BCECA68-A2CE-4F89-8C99-A0CDE054C5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35EB48-25C2-4AA8-BE4B-87FB2540426F}" type="pres">
      <dgm:prSet presAssocID="{B6FFE3E4-6ECF-46F6-B1A5-3EC15B8B0FE4}" presName="spacer" presStyleCnt="0"/>
      <dgm:spPr/>
    </dgm:pt>
    <dgm:pt modelId="{6A53198B-D383-466E-BA88-0B39CB479A66}" type="pres">
      <dgm:prSet presAssocID="{5281D76C-3848-43FB-B2E2-2DF9B1ECAF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29E87A-D1CE-4C9A-B21A-F3DB1E20B23A}" type="pres">
      <dgm:prSet presAssocID="{D61E8F8D-8DEE-473E-A35D-3EBEF7F4D5EA}" presName="spacer" presStyleCnt="0"/>
      <dgm:spPr/>
    </dgm:pt>
    <dgm:pt modelId="{F2BEC5C9-79E2-440E-BF9F-12FD9097F90C}" type="pres">
      <dgm:prSet presAssocID="{E29246CA-6692-4278-873E-20775B0EA6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4C7B26-5172-4C22-A860-B0F4F8D96D63}" srcId="{F00D584D-F60B-4873-A87C-FE3F166FA820}" destId="{E29246CA-6692-4278-873E-20775B0EA6DA}" srcOrd="2" destOrd="0" parTransId="{CE207E79-CED6-421C-BCE0-B0AEB615C261}" sibTransId="{65B62549-88F6-4B8A-9E6D-A5F517F0717F}"/>
    <dgm:cxn modelId="{DBB7952D-7D56-4F4F-A890-B9A526880B78}" type="presOf" srcId="{5281D76C-3848-43FB-B2E2-2DF9B1ECAF4C}" destId="{6A53198B-D383-466E-BA88-0B39CB479A66}" srcOrd="0" destOrd="0" presId="urn:microsoft.com/office/officeart/2005/8/layout/vList2"/>
    <dgm:cxn modelId="{7958A04A-BFE9-4940-B5F8-409FBA7968C9}" srcId="{F00D584D-F60B-4873-A87C-FE3F166FA820}" destId="{0BCECA68-A2CE-4F89-8C99-A0CDE054C5EB}" srcOrd="0" destOrd="0" parTransId="{042D472A-4244-4841-9245-22759D10B27F}" sibTransId="{B6FFE3E4-6ECF-46F6-B1A5-3EC15B8B0FE4}"/>
    <dgm:cxn modelId="{1888A086-69D4-4902-9709-203E6EC77040}" srcId="{F00D584D-F60B-4873-A87C-FE3F166FA820}" destId="{5281D76C-3848-43FB-B2E2-2DF9B1ECAF4C}" srcOrd="1" destOrd="0" parTransId="{437B905F-11DF-46D7-AE92-45E47BEB0A00}" sibTransId="{D61E8F8D-8DEE-473E-A35D-3EBEF7F4D5EA}"/>
    <dgm:cxn modelId="{7589BDC2-3AD9-473F-B54E-FA4B15202810}" type="presOf" srcId="{E29246CA-6692-4278-873E-20775B0EA6DA}" destId="{F2BEC5C9-79E2-440E-BF9F-12FD9097F90C}" srcOrd="0" destOrd="0" presId="urn:microsoft.com/office/officeart/2005/8/layout/vList2"/>
    <dgm:cxn modelId="{46368AE5-EB9D-4DEA-9D0D-3CADAAE3EA30}" type="presOf" srcId="{F00D584D-F60B-4873-A87C-FE3F166FA820}" destId="{94C70801-9569-47DB-B00F-28C9A936202B}" srcOrd="0" destOrd="0" presId="urn:microsoft.com/office/officeart/2005/8/layout/vList2"/>
    <dgm:cxn modelId="{AE050CF2-C327-4737-B157-71CB93C380B0}" type="presOf" srcId="{0BCECA68-A2CE-4F89-8C99-A0CDE054C5EB}" destId="{2397BD27-7465-4ED5-931E-1EDCFF8C33EC}" srcOrd="0" destOrd="0" presId="urn:microsoft.com/office/officeart/2005/8/layout/vList2"/>
    <dgm:cxn modelId="{929832E6-2E49-4B98-9F00-8A6F54E9284E}" type="presParOf" srcId="{94C70801-9569-47DB-B00F-28C9A936202B}" destId="{2397BD27-7465-4ED5-931E-1EDCFF8C33EC}" srcOrd="0" destOrd="0" presId="urn:microsoft.com/office/officeart/2005/8/layout/vList2"/>
    <dgm:cxn modelId="{8E78DE7A-3DAC-4197-9C74-C91EFA1073EB}" type="presParOf" srcId="{94C70801-9569-47DB-B00F-28C9A936202B}" destId="{4335EB48-25C2-4AA8-BE4B-87FB2540426F}" srcOrd="1" destOrd="0" presId="urn:microsoft.com/office/officeart/2005/8/layout/vList2"/>
    <dgm:cxn modelId="{E9E75D2F-ECB5-4FA7-A047-2943301C03B8}" type="presParOf" srcId="{94C70801-9569-47DB-B00F-28C9A936202B}" destId="{6A53198B-D383-466E-BA88-0B39CB479A66}" srcOrd="2" destOrd="0" presId="urn:microsoft.com/office/officeart/2005/8/layout/vList2"/>
    <dgm:cxn modelId="{C8EDFB86-10A8-4FF6-8C24-9B87E7242375}" type="presParOf" srcId="{94C70801-9569-47DB-B00F-28C9A936202B}" destId="{7429E87A-D1CE-4C9A-B21A-F3DB1E20B23A}" srcOrd="3" destOrd="0" presId="urn:microsoft.com/office/officeart/2005/8/layout/vList2"/>
    <dgm:cxn modelId="{4D6D54B8-F569-4767-A092-E617CB82E1B2}" type="presParOf" srcId="{94C70801-9569-47DB-B00F-28C9A936202B}" destId="{F2BEC5C9-79E2-440E-BF9F-12FD9097F9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2BE3D7-7C70-4606-86C9-269A6DF1CED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FA36FD-8BB9-4CDC-B59E-118E841A0FC0}">
      <dgm:prSet/>
      <dgm:spPr/>
      <dgm:t>
        <a:bodyPr/>
        <a:lstStyle/>
        <a:p>
          <a:r>
            <a:rPr lang="en-US"/>
            <a:t>Client: Bootstrap/JS</a:t>
          </a:r>
        </a:p>
      </dgm:t>
    </dgm:pt>
    <dgm:pt modelId="{05B28DA8-B3C4-4F46-90BA-45617B619310}" type="parTrans" cxnId="{3FF7B263-BD6E-4806-9C84-1101028840B8}">
      <dgm:prSet/>
      <dgm:spPr/>
      <dgm:t>
        <a:bodyPr/>
        <a:lstStyle/>
        <a:p>
          <a:endParaRPr lang="en-US"/>
        </a:p>
      </dgm:t>
    </dgm:pt>
    <dgm:pt modelId="{554F3D3D-4893-4D0D-8322-4E62F2B614AC}" type="sibTrans" cxnId="{3FF7B263-BD6E-4806-9C84-1101028840B8}">
      <dgm:prSet/>
      <dgm:spPr/>
      <dgm:t>
        <a:bodyPr/>
        <a:lstStyle/>
        <a:p>
          <a:endParaRPr lang="en-US"/>
        </a:p>
      </dgm:t>
    </dgm:pt>
    <dgm:pt modelId="{4715E212-932E-4152-B5D3-36F0936AC352}">
      <dgm:prSet/>
      <dgm:spPr/>
      <dgm:t>
        <a:bodyPr/>
        <a:lstStyle/>
        <a:p>
          <a:r>
            <a:rPr lang="en-US"/>
            <a:t>Server: PHP app with MVC-ish page structure</a:t>
          </a:r>
        </a:p>
      </dgm:t>
    </dgm:pt>
    <dgm:pt modelId="{CD1837FB-E3D6-4109-A0B9-C00011D4375C}" type="parTrans" cxnId="{16751652-DC33-4DDC-8051-E1B51C5CFA75}">
      <dgm:prSet/>
      <dgm:spPr/>
      <dgm:t>
        <a:bodyPr/>
        <a:lstStyle/>
        <a:p>
          <a:endParaRPr lang="en-US"/>
        </a:p>
      </dgm:t>
    </dgm:pt>
    <dgm:pt modelId="{5EAF15E6-90B3-4284-9D4A-CAE91A4FCB0D}" type="sibTrans" cxnId="{16751652-DC33-4DDC-8051-E1B51C5CFA75}">
      <dgm:prSet/>
      <dgm:spPr/>
      <dgm:t>
        <a:bodyPr/>
        <a:lstStyle/>
        <a:p>
          <a:endParaRPr lang="en-US"/>
        </a:p>
      </dgm:t>
    </dgm:pt>
    <dgm:pt modelId="{15838528-163B-45DA-B2A4-7086A30C7848}">
      <dgm:prSet/>
      <dgm:spPr/>
      <dgm:t>
        <a:bodyPr/>
        <a:lstStyle/>
        <a:p>
          <a:r>
            <a:rPr lang="en-US"/>
            <a:t>Data: MySQL</a:t>
          </a:r>
        </a:p>
      </dgm:t>
    </dgm:pt>
    <dgm:pt modelId="{3EE75129-8B35-4D9C-9FF7-AF9D7FF9B3B0}" type="parTrans" cxnId="{B51AA842-A47D-4ED9-BFAA-41ECB8A8CB7F}">
      <dgm:prSet/>
      <dgm:spPr/>
      <dgm:t>
        <a:bodyPr/>
        <a:lstStyle/>
        <a:p>
          <a:endParaRPr lang="en-US"/>
        </a:p>
      </dgm:t>
    </dgm:pt>
    <dgm:pt modelId="{D8F603B0-22E3-42E4-802A-998B19E3DE47}" type="sibTrans" cxnId="{B51AA842-A47D-4ED9-BFAA-41ECB8A8CB7F}">
      <dgm:prSet/>
      <dgm:spPr/>
      <dgm:t>
        <a:bodyPr/>
        <a:lstStyle/>
        <a:p>
          <a:endParaRPr lang="en-US"/>
        </a:p>
      </dgm:t>
    </dgm:pt>
    <dgm:pt modelId="{10889A47-015D-4779-BF08-5476FD80211B}">
      <dgm:prSet/>
      <dgm:spPr/>
      <dgm:t>
        <a:bodyPr/>
        <a:lstStyle/>
        <a:p>
          <a:r>
            <a:rPr lang="en-US"/>
            <a:t>Services: SMTP (PHPMailer), PDF (TCPDF)</a:t>
          </a:r>
        </a:p>
      </dgm:t>
    </dgm:pt>
    <dgm:pt modelId="{714AD177-F3BA-48C8-80E4-573E8E68F610}" type="parTrans" cxnId="{43C3A073-5652-4772-BF41-872C05B7167B}">
      <dgm:prSet/>
      <dgm:spPr/>
      <dgm:t>
        <a:bodyPr/>
        <a:lstStyle/>
        <a:p>
          <a:endParaRPr lang="en-US"/>
        </a:p>
      </dgm:t>
    </dgm:pt>
    <dgm:pt modelId="{CF9E253F-3AC6-4B73-9D88-5DB3865CB2FB}" type="sibTrans" cxnId="{43C3A073-5652-4772-BF41-872C05B7167B}">
      <dgm:prSet/>
      <dgm:spPr/>
      <dgm:t>
        <a:bodyPr/>
        <a:lstStyle/>
        <a:p>
          <a:endParaRPr lang="en-US"/>
        </a:p>
      </dgm:t>
    </dgm:pt>
    <dgm:pt modelId="{BA98C0D2-524D-4171-BC43-529477E893B8}" type="pres">
      <dgm:prSet presAssocID="{F92BE3D7-7C70-4606-86C9-269A6DF1CEDC}" presName="linear" presStyleCnt="0">
        <dgm:presLayoutVars>
          <dgm:animLvl val="lvl"/>
          <dgm:resizeHandles val="exact"/>
        </dgm:presLayoutVars>
      </dgm:prSet>
      <dgm:spPr/>
    </dgm:pt>
    <dgm:pt modelId="{578A6E33-890B-4D8C-9495-42D39BF25D19}" type="pres">
      <dgm:prSet presAssocID="{58FA36FD-8BB9-4CDC-B59E-118E841A0F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9F1AF9-39AE-4933-B266-4E50F35C9CB6}" type="pres">
      <dgm:prSet presAssocID="{554F3D3D-4893-4D0D-8322-4E62F2B614AC}" presName="spacer" presStyleCnt="0"/>
      <dgm:spPr/>
    </dgm:pt>
    <dgm:pt modelId="{1E6FD8B8-7CE1-4D87-8F9C-963E1DE1FD72}" type="pres">
      <dgm:prSet presAssocID="{4715E212-932E-4152-B5D3-36F0936AC3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04E445-641D-41B4-84B3-8B3EB60BE2C9}" type="pres">
      <dgm:prSet presAssocID="{5EAF15E6-90B3-4284-9D4A-CAE91A4FCB0D}" presName="spacer" presStyleCnt="0"/>
      <dgm:spPr/>
    </dgm:pt>
    <dgm:pt modelId="{9131691E-ACBB-4F1A-A5CF-843257777FF6}" type="pres">
      <dgm:prSet presAssocID="{15838528-163B-45DA-B2A4-7086A30C78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C515C2-5290-4E92-980A-276F381726E4}" type="pres">
      <dgm:prSet presAssocID="{D8F603B0-22E3-42E4-802A-998B19E3DE47}" presName="spacer" presStyleCnt="0"/>
      <dgm:spPr/>
    </dgm:pt>
    <dgm:pt modelId="{79CB673E-93A4-430A-9E74-D8CBA7D2A631}" type="pres">
      <dgm:prSet presAssocID="{10889A47-015D-4779-BF08-5476FD8021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BF6212-D50C-4EAE-ACAD-E29A278A7689}" type="presOf" srcId="{F92BE3D7-7C70-4606-86C9-269A6DF1CEDC}" destId="{BA98C0D2-524D-4171-BC43-529477E893B8}" srcOrd="0" destOrd="0" presId="urn:microsoft.com/office/officeart/2005/8/layout/vList2"/>
    <dgm:cxn modelId="{ADF9522F-127F-419B-BF8C-F353D364E6F2}" type="presOf" srcId="{4715E212-932E-4152-B5D3-36F0936AC352}" destId="{1E6FD8B8-7CE1-4D87-8F9C-963E1DE1FD72}" srcOrd="0" destOrd="0" presId="urn:microsoft.com/office/officeart/2005/8/layout/vList2"/>
    <dgm:cxn modelId="{34160D32-6F05-4688-989C-505A5C7F46BD}" type="presOf" srcId="{15838528-163B-45DA-B2A4-7086A30C7848}" destId="{9131691E-ACBB-4F1A-A5CF-843257777FF6}" srcOrd="0" destOrd="0" presId="urn:microsoft.com/office/officeart/2005/8/layout/vList2"/>
    <dgm:cxn modelId="{B51AA842-A47D-4ED9-BFAA-41ECB8A8CB7F}" srcId="{F92BE3D7-7C70-4606-86C9-269A6DF1CEDC}" destId="{15838528-163B-45DA-B2A4-7086A30C7848}" srcOrd="2" destOrd="0" parTransId="{3EE75129-8B35-4D9C-9FF7-AF9D7FF9B3B0}" sibTransId="{D8F603B0-22E3-42E4-802A-998B19E3DE47}"/>
    <dgm:cxn modelId="{3FF7B263-BD6E-4806-9C84-1101028840B8}" srcId="{F92BE3D7-7C70-4606-86C9-269A6DF1CEDC}" destId="{58FA36FD-8BB9-4CDC-B59E-118E841A0FC0}" srcOrd="0" destOrd="0" parTransId="{05B28DA8-B3C4-4F46-90BA-45617B619310}" sibTransId="{554F3D3D-4893-4D0D-8322-4E62F2B614AC}"/>
    <dgm:cxn modelId="{16751652-DC33-4DDC-8051-E1B51C5CFA75}" srcId="{F92BE3D7-7C70-4606-86C9-269A6DF1CEDC}" destId="{4715E212-932E-4152-B5D3-36F0936AC352}" srcOrd="1" destOrd="0" parTransId="{CD1837FB-E3D6-4109-A0B9-C00011D4375C}" sibTransId="{5EAF15E6-90B3-4284-9D4A-CAE91A4FCB0D}"/>
    <dgm:cxn modelId="{43C3A073-5652-4772-BF41-872C05B7167B}" srcId="{F92BE3D7-7C70-4606-86C9-269A6DF1CEDC}" destId="{10889A47-015D-4779-BF08-5476FD80211B}" srcOrd="3" destOrd="0" parTransId="{714AD177-F3BA-48C8-80E4-573E8E68F610}" sibTransId="{CF9E253F-3AC6-4B73-9D88-5DB3865CB2FB}"/>
    <dgm:cxn modelId="{7C955857-6E9B-4B45-8E9D-90ABA85312F6}" type="presOf" srcId="{58FA36FD-8BB9-4CDC-B59E-118E841A0FC0}" destId="{578A6E33-890B-4D8C-9495-42D39BF25D19}" srcOrd="0" destOrd="0" presId="urn:microsoft.com/office/officeart/2005/8/layout/vList2"/>
    <dgm:cxn modelId="{F6B68EDA-8AA3-41CB-B263-6FFAC0753B6A}" type="presOf" srcId="{10889A47-015D-4779-BF08-5476FD80211B}" destId="{79CB673E-93A4-430A-9E74-D8CBA7D2A631}" srcOrd="0" destOrd="0" presId="urn:microsoft.com/office/officeart/2005/8/layout/vList2"/>
    <dgm:cxn modelId="{0B0AD8AF-79F2-4617-BE12-CA4B896C2649}" type="presParOf" srcId="{BA98C0D2-524D-4171-BC43-529477E893B8}" destId="{578A6E33-890B-4D8C-9495-42D39BF25D19}" srcOrd="0" destOrd="0" presId="urn:microsoft.com/office/officeart/2005/8/layout/vList2"/>
    <dgm:cxn modelId="{D8D5ADE4-BEB9-43F4-AECE-86305FA752DD}" type="presParOf" srcId="{BA98C0D2-524D-4171-BC43-529477E893B8}" destId="{279F1AF9-39AE-4933-B266-4E50F35C9CB6}" srcOrd="1" destOrd="0" presId="urn:microsoft.com/office/officeart/2005/8/layout/vList2"/>
    <dgm:cxn modelId="{0D377B55-7BC1-40F7-AE99-62553CE01879}" type="presParOf" srcId="{BA98C0D2-524D-4171-BC43-529477E893B8}" destId="{1E6FD8B8-7CE1-4D87-8F9C-963E1DE1FD72}" srcOrd="2" destOrd="0" presId="urn:microsoft.com/office/officeart/2005/8/layout/vList2"/>
    <dgm:cxn modelId="{DE24ACF6-DB4D-408D-9788-01E674927E1B}" type="presParOf" srcId="{BA98C0D2-524D-4171-BC43-529477E893B8}" destId="{9004E445-641D-41B4-84B3-8B3EB60BE2C9}" srcOrd="3" destOrd="0" presId="urn:microsoft.com/office/officeart/2005/8/layout/vList2"/>
    <dgm:cxn modelId="{599620B8-AFCA-4EFD-BC71-28CDBEA2ABF7}" type="presParOf" srcId="{BA98C0D2-524D-4171-BC43-529477E893B8}" destId="{9131691E-ACBB-4F1A-A5CF-843257777FF6}" srcOrd="4" destOrd="0" presId="urn:microsoft.com/office/officeart/2005/8/layout/vList2"/>
    <dgm:cxn modelId="{ADA916E5-B6ED-4247-AD89-A6FB57FFF658}" type="presParOf" srcId="{BA98C0D2-524D-4171-BC43-529477E893B8}" destId="{F1C515C2-5290-4E92-980A-276F381726E4}" srcOrd="5" destOrd="0" presId="urn:microsoft.com/office/officeart/2005/8/layout/vList2"/>
    <dgm:cxn modelId="{5F7DB07A-1BD4-4EF5-BD74-03ED904E77D8}" type="presParOf" srcId="{BA98C0D2-524D-4171-BC43-529477E893B8}" destId="{79CB673E-93A4-430A-9E74-D8CBA7D2A6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E5BAA00-F27C-447C-B21B-225309689D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A154E1-83A7-44F9-A601-79E9766402AE}">
      <dgm:prSet/>
      <dgm:spPr/>
      <dgm:t>
        <a:bodyPr/>
        <a:lstStyle/>
        <a:p>
          <a:r>
            <a:rPr lang="en-US"/>
            <a:t>try/catch around PDF/email; error_log diagnostics</a:t>
          </a:r>
        </a:p>
      </dgm:t>
    </dgm:pt>
    <dgm:pt modelId="{40181A94-B821-4351-B5A7-6A016B4BC588}" type="parTrans" cxnId="{67E53255-EB56-4456-9A59-D90AF1E1B1E1}">
      <dgm:prSet/>
      <dgm:spPr/>
      <dgm:t>
        <a:bodyPr/>
        <a:lstStyle/>
        <a:p>
          <a:endParaRPr lang="en-US"/>
        </a:p>
      </dgm:t>
    </dgm:pt>
    <dgm:pt modelId="{2A3F332C-ACD8-465F-B7AD-CAE108045B92}" type="sibTrans" cxnId="{67E53255-EB56-4456-9A59-D90AF1E1B1E1}">
      <dgm:prSet/>
      <dgm:spPr/>
      <dgm:t>
        <a:bodyPr/>
        <a:lstStyle/>
        <a:p>
          <a:endParaRPr lang="en-US"/>
        </a:p>
      </dgm:t>
    </dgm:pt>
    <dgm:pt modelId="{B33214FC-E314-4FA1-B3AC-57C63D145CD4}">
      <dgm:prSet/>
      <dgm:spPr/>
      <dgm:t>
        <a:bodyPr/>
        <a:lstStyle/>
        <a:p>
          <a:r>
            <a:rPr lang="en-US"/>
            <a:t>User-friendly messages and redirects</a:t>
          </a:r>
        </a:p>
      </dgm:t>
    </dgm:pt>
    <dgm:pt modelId="{878523B1-1937-4DAE-AEE2-F921813B3490}" type="parTrans" cxnId="{19850FC4-C1EE-4932-9E1C-8AC9AE46D174}">
      <dgm:prSet/>
      <dgm:spPr/>
      <dgm:t>
        <a:bodyPr/>
        <a:lstStyle/>
        <a:p>
          <a:endParaRPr lang="en-US"/>
        </a:p>
      </dgm:t>
    </dgm:pt>
    <dgm:pt modelId="{5F702B49-90CA-4A3D-9C26-5577CDD6C1A4}" type="sibTrans" cxnId="{19850FC4-C1EE-4932-9E1C-8AC9AE46D174}">
      <dgm:prSet/>
      <dgm:spPr/>
      <dgm:t>
        <a:bodyPr/>
        <a:lstStyle/>
        <a:p>
          <a:endParaRPr lang="en-US"/>
        </a:p>
      </dgm:t>
    </dgm:pt>
    <dgm:pt modelId="{9FC5BD09-EF24-48EE-A2A5-6CB085106EA9}">
      <dgm:prSet/>
      <dgm:spPr/>
      <dgm:t>
        <a:bodyPr/>
        <a:lstStyle/>
        <a:p>
          <a:r>
            <a:rPr lang="en-US"/>
            <a:t>No stack traces leaked to users</a:t>
          </a:r>
        </a:p>
      </dgm:t>
    </dgm:pt>
    <dgm:pt modelId="{F6F686A2-2708-474B-A312-0E5656468508}" type="parTrans" cxnId="{82589DC5-36A8-4151-A5DE-5C501FBB5E9E}">
      <dgm:prSet/>
      <dgm:spPr/>
      <dgm:t>
        <a:bodyPr/>
        <a:lstStyle/>
        <a:p>
          <a:endParaRPr lang="en-US"/>
        </a:p>
      </dgm:t>
    </dgm:pt>
    <dgm:pt modelId="{6839851F-2B31-4C79-918A-472A4F94ABF3}" type="sibTrans" cxnId="{82589DC5-36A8-4151-A5DE-5C501FBB5E9E}">
      <dgm:prSet/>
      <dgm:spPr/>
      <dgm:t>
        <a:bodyPr/>
        <a:lstStyle/>
        <a:p>
          <a:endParaRPr lang="en-US"/>
        </a:p>
      </dgm:t>
    </dgm:pt>
    <dgm:pt modelId="{0C46D56C-73DC-44CC-AEC0-FCD5F06FDA5D}" type="pres">
      <dgm:prSet presAssocID="{7E5BAA00-F27C-447C-B21B-225309689D33}" presName="linear" presStyleCnt="0">
        <dgm:presLayoutVars>
          <dgm:animLvl val="lvl"/>
          <dgm:resizeHandles val="exact"/>
        </dgm:presLayoutVars>
      </dgm:prSet>
      <dgm:spPr/>
    </dgm:pt>
    <dgm:pt modelId="{E31C4F1F-2B8C-4662-BED2-890E49854EA2}" type="pres">
      <dgm:prSet presAssocID="{36A154E1-83A7-44F9-A601-79E9766402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4A4938-22B8-4994-9772-F8551CCB4613}" type="pres">
      <dgm:prSet presAssocID="{2A3F332C-ACD8-465F-B7AD-CAE108045B92}" presName="spacer" presStyleCnt="0"/>
      <dgm:spPr/>
    </dgm:pt>
    <dgm:pt modelId="{9AF6E956-6B7B-4649-B8B5-990947C00B74}" type="pres">
      <dgm:prSet presAssocID="{B33214FC-E314-4FA1-B3AC-57C63D145C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74DE5C-5F19-4104-9E3D-2A1F8AB56872}" type="pres">
      <dgm:prSet presAssocID="{5F702B49-90CA-4A3D-9C26-5577CDD6C1A4}" presName="spacer" presStyleCnt="0"/>
      <dgm:spPr/>
    </dgm:pt>
    <dgm:pt modelId="{E1874612-AC8B-4EA9-8FD0-7C96089090B0}" type="pres">
      <dgm:prSet presAssocID="{9FC5BD09-EF24-48EE-A2A5-6CB085106E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4D820-BCD7-4C13-A415-B5A486E04648}" type="presOf" srcId="{36A154E1-83A7-44F9-A601-79E9766402AE}" destId="{E31C4F1F-2B8C-4662-BED2-890E49854EA2}" srcOrd="0" destOrd="0" presId="urn:microsoft.com/office/officeart/2005/8/layout/vList2"/>
    <dgm:cxn modelId="{24E0B940-E7BD-433A-801D-22A0C73F2BB1}" type="presOf" srcId="{7E5BAA00-F27C-447C-B21B-225309689D33}" destId="{0C46D56C-73DC-44CC-AEC0-FCD5F06FDA5D}" srcOrd="0" destOrd="0" presId="urn:microsoft.com/office/officeart/2005/8/layout/vList2"/>
    <dgm:cxn modelId="{67E53255-EB56-4456-9A59-D90AF1E1B1E1}" srcId="{7E5BAA00-F27C-447C-B21B-225309689D33}" destId="{36A154E1-83A7-44F9-A601-79E9766402AE}" srcOrd="0" destOrd="0" parTransId="{40181A94-B821-4351-B5A7-6A016B4BC588}" sibTransId="{2A3F332C-ACD8-465F-B7AD-CAE108045B92}"/>
    <dgm:cxn modelId="{3C4C5DA5-4109-458F-8712-C1778720ECBE}" type="presOf" srcId="{B33214FC-E314-4FA1-B3AC-57C63D145CD4}" destId="{9AF6E956-6B7B-4649-B8B5-990947C00B74}" srcOrd="0" destOrd="0" presId="urn:microsoft.com/office/officeart/2005/8/layout/vList2"/>
    <dgm:cxn modelId="{8FD3FAB9-D088-405F-A09F-3991B302E261}" type="presOf" srcId="{9FC5BD09-EF24-48EE-A2A5-6CB085106EA9}" destId="{E1874612-AC8B-4EA9-8FD0-7C96089090B0}" srcOrd="0" destOrd="0" presId="urn:microsoft.com/office/officeart/2005/8/layout/vList2"/>
    <dgm:cxn modelId="{19850FC4-C1EE-4932-9E1C-8AC9AE46D174}" srcId="{7E5BAA00-F27C-447C-B21B-225309689D33}" destId="{B33214FC-E314-4FA1-B3AC-57C63D145CD4}" srcOrd="1" destOrd="0" parTransId="{878523B1-1937-4DAE-AEE2-F921813B3490}" sibTransId="{5F702B49-90CA-4A3D-9C26-5577CDD6C1A4}"/>
    <dgm:cxn modelId="{82589DC5-36A8-4151-A5DE-5C501FBB5E9E}" srcId="{7E5BAA00-F27C-447C-B21B-225309689D33}" destId="{9FC5BD09-EF24-48EE-A2A5-6CB085106EA9}" srcOrd="2" destOrd="0" parTransId="{F6F686A2-2708-474B-A312-0E5656468508}" sibTransId="{6839851F-2B31-4C79-918A-472A4F94ABF3}"/>
    <dgm:cxn modelId="{A9DE6AD1-CF36-4E8C-8DF5-09B870B07C44}" type="presParOf" srcId="{0C46D56C-73DC-44CC-AEC0-FCD5F06FDA5D}" destId="{E31C4F1F-2B8C-4662-BED2-890E49854EA2}" srcOrd="0" destOrd="0" presId="urn:microsoft.com/office/officeart/2005/8/layout/vList2"/>
    <dgm:cxn modelId="{19591123-B6A1-454D-9EE6-27BEB0B63B4F}" type="presParOf" srcId="{0C46D56C-73DC-44CC-AEC0-FCD5F06FDA5D}" destId="{044A4938-22B8-4994-9772-F8551CCB4613}" srcOrd="1" destOrd="0" presId="urn:microsoft.com/office/officeart/2005/8/layout/vList2"/>
    <dgm:cxn modelId="{729B5514-44A9-4B8C-8E18-068F7AAC0CC4}" type="presParOf" srcId="{0C46D56C-73DC-44CC-AEC0-FCD5F06FDA5D}" destId="{9AF6E956-6B7B-4649-B8B5-990947C00B74}" srcOrd="2" destOrd="0" presId="urn:microsoft.com/office/officeart/2005/8/layout/vList2"/>
    <dgm:cxn modelId="{BF3F1A88-1DF6-458F-B183-221DFF0510B6}" type="presParOf" srcId="{0C46D56C-73DC-44CC-AEC0-FCD5F06FDA5D}" destId="{9674DE5C-5F19-4104-9E3D-2A1F8AB56872}" srcOrd="3" destOrd="0" presId="urn:microsoft.com/office/officeart/2005/8/layout/vList2"/>
    <dgm:cxn modelId="{04A9F169-E2D4-4288-BB35-BA6032F87DF3}" type="presParOf" srcId="{0C46D56C-73DC-44CC-AEC0-FCD5F06FDA5D}" destId="{E1874612-AC8B-4EA9-8FD0-7C96089090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C9E863A-EAA1-48DA-97B5-D0F3BCD807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BF955F-BFB4-4AAD-8C0B-F6AFFB0D2600}">
      <dgm:prSet/>
      <dgm:spPr/>
      <dgm:t>
        <a:bodyPr/>
        <a:lstStyle/>
        <a:p>
          <a:r>
            <a:rPr lang="en-US"/>
            <a:t>Prepared statements; add indexes:</a:t>
          </a:r>
        </a:p>
      </dgm:t>
    </dgm:pt>
    <dgm:pt modelId="{A3B882E7-73FF-4F20-BC96-DDDDFFAFB856}" type="parTrans" cxnId="{3583D80D-9A0D-4E26-AE96-ABE18416CD60}">
      <dgm:prSet/>
      <dgm:spPr/>
      <dgm:t>
        <a:bodyPr/>
        <a:lstStyle/>
        <a:p>
          <a:endParaRPr lang="en-US"/>
        </a:p>
      </dgm:t>
    </dgm:pt>
    <dgm:pt modelId="{F3D34562-217C-4F9B-A41E-D2678948EACC}" type="sibTrans" cxnId="{3583D80D-9A0D-4E26-AE96-ABE18416CD60}">
      <dgm:prSet/>
      <dgm:spPr/>
      <dgm:t>
        <a:bodyPr/>
        <a:lstStyle/>
        <a:p>
          <a:endParaRPr lang="en-US"/>
        </a:p>
      </dgm:t>
    </dgm:pt>
    <dgm:pt modelId="{6B370A5A-861E-4EB9-9AEC-94303FEC8237}">
      <dgm:prSet/>
      <dgm:spPr/>
      <dgm:t>
        <a:bodyPr/>
        <a:lstStyle/>
        <a:p>
          <a:r>
            <a:rPr lang="en-US"/>
            <a:t>• slots(doctor_id, date, time)</a:t>
          </a:r>
        </a:p>
      </dgm:t>
    </dgm:pt>
    <dgm:pt modelId="{489F3314-AD83-49B7-B498-3891E44181BC}" type="parTrans" cxnId="{2E009C60-0636-4200-BA26-8AADECCE7692}">
      <dgm:prSet/>
      <dgm:spPr/>
      <dgm:t>
        <a:bodyPr/>
        <a:lstStyle/>
        <a:p>
          <a:endParaRPr lang="en-US"/>
        </a:p>
      </dgm:t>
    </dgm:pt>
    <dgm:pt modelId="{973A318C-3970-4470-AA15-826C4D50E5AE}" type="sibTrans" cxnId="{2E009C60-0636-4200-BA26-8AADECCE7692}">
      <dgm:prSet/>
      <dgm:spPr/>
      <dgm:t>
        <a:bodyPr/>
        <a:lstStyle/>
        <a:p>
          <a:endParaRPr lang="en-US"/>
        </a:p>
      </dgm:t>
    </dgm:pt>
    <dgm:pt modelId="{9AF0170E-ECC2-46A7-A4EB-7FE2E1C9E591}">
      <dgm:prSet/>
      <dgm:spPr/>
      <dgm:t>
        <a:bodyPr/>
        <a:lstStyle/>
        <a:p>
          <a:r>
            <a:rPr lang="en-US"/>
            <a:t>• appointments(doctor_id, patient_id, status)</a:t>
          </a:r>
        </a:p>
      </dgm:t>
    </dgm:pt>
    <dgm:pt modelId="{FA4ABFCC-C08D-4995-8090-5950F594310D}" type="parTrans" cxnId="{0023EF25-1C49-4ED0-869B-4063415A6CD3}">
      <dgm:prSet/>
      <dgm:spPr/>
      <dgm:t>
        <a:bodyPr/>
        <a:lstStyle/>
        <a:p>
          <a:endParaRPr lang="en-US"/>
        </a:p>
      </dgm:t>
    </dgm:pt>
    <dgm:pt modelId="{085129E6-D1EC-435F-B25E-5CC6F1C2C834}" type="sibTrans" cxnId="{0023EF25-1C49-4ED0-869B-4063415A6CD3}">
      <dgm:prSet/>
      <dgm:spPr/>
      <dgm:t>
        <a:bodyPr/>
        <a:lstStyle/>
        <a:p>
          <a:endParaRPr lang="en-US"/>
        </a:p>
      </dgm:t>
    </dgm:pt>
    <dgm:pt modelId="{C778E94A-B5F9-475E-9290-6201EC83F277}">
      <dgm:prSet/>
      <dgm:spPr/>
      <dgm:t>
        <a:bodyPr/>
        <a:lstStyle/>
        <a:p>
          <a:r>
            <a:rPr lang="en-US"/>
            <a:t>• medical_reports(doctor_id, patient_id, created_at)</a:t>
          </a:r>
        </a:p>
      </dgm:t>
    </dgm:pt>
    <dgm:pt modelId="{DD82CE85-66DE-4134-836F-D445F92168A4}" type="parTrans" cxnId="{21C47F7C-6591-4741-BAA0-A0C0452083FA}">
      <dgm:prSet/>
      <dgm:spPr/>
      <dgm:t>
        <a:bodyPr/>
        <a:lstStyle/>
        <a:p>
          <a:endParaRPr lang="en-US"/>
        </a:p>
      </dgm:t>
    </dgm:pt>
    <dgm:pt modelId="{CFE511ED-FD92-4055-8BA8-5480A14BF880}" type="sibTrans" cxnId="{21C47F7C-6591-4741-BAA0-A0C0452083FA}">
      <dgm:prSet/>
      <dgm:spPr/>
      <dgm:t>
        <a:bodyPr/>
        <a:lstStyle/>
        <a:p>
          <a:endParaRPr lang="en-US"/>
        </a:p>
      </dgm:t>
    </dgm:pt>
    <dgm:pt modelId="{986DC153-9CCE-4B4A-BE27-E10B4752D084}">
      <dgm:prSet/>
      <dgm:spPr/>
      <dgm:t>
        <a:bodyPr/>
        <a:lstStyle/>
        <a:p>
          <a:r>
            <a:rPr lang="en-US"/>
            <a:t>• prescribed_medicines(report_id, patient_id, medicine_id)</a:t>
          </a:r>
        </a:p>
      </dgm:t>
    </dgm:pt>
    <dgm:pt modelId="{E666D23D-E415-4D90-A3C0-51FD1A8FA706}" type="parTrans" cxnId="{231C6E5B-8DE3-4EFD-BC64-743DEC93F44F}">
      <dgm:prSet/>
      <dgm:spPr/>
      <dgm:t>
        <a:bodyPr/>
        <a:lstStyle/>
        <a:p>
          <a:endParaRPr lang="en-US"/>
        </a:p>
      </dgm:t>
    </dgm:pt>
    <dgm:pt modelId="{3AAEAFB7-AF90-48E2-ACD0-D855C897DE0F}" type="sibTrans" cxnId="{231C6E5B-8DE3-4EFD-BC64-743DEC93F44F}">
      <dgm:prSet/>
      <dgm:spPr/>
      <dgm:t>
        <a:bodyPr/>
        <a:lstStyle/>
        <a:p>
          <a:endParaRPr lang="en-US"/>
        </a:p>
      </dgm:t>
    </dgm:pt>
    <dgm:pt modelId="{FEE3AA68-0DCF-4C46-81A3-2494F3818336}">
      <dgm:prSet/>
      <dgm:spPr/>
      <dgm:t>
        <a:bodyPr/>
        <a:lstStyle/>
        <a:p>
          <a:r>
            <a:rPr lang="en-US"/>
            <a:t>Paginate heavy tables (future)</a:t>
          </a:r>
        </a:p>
      </dgm:t>
    </dgm:pt>
    <dgm:pt modelId="{D5C07FDC-FC87-43B9-AF58-DC0228E398DF}" type="parTrans" cxnId="{0371F589-1CB3-441E-A7DE-128409017B87}">
      <dgm:prSet/>
      <dgm:spPr/>
      <dgm:t>
        <a:bodyPr/>
        <a:lstStyle/>
        <a:p>
          <a:endParaRPr lang="en-US"/>
        </a:p>
      </dgm:t>
    </dgm:pt>
    <dgm:pt modelId="{0514D93F-24B5-4039-911F-23281A89165F}" type="sibTrans" cxnId="{0371F589-1CB3-441E-A7DE-128409017B87}">
      <dgm:prSet/>
      <dgm:spPr/>
      <dgm:t>
        <a:bodyPr/>
        <a:lstStyle/>
        <a:p>
          <a:endParaRPr lang="en-US"/>
        </a:p>
      </dgm:t>
    </dgm:pt>
    <dgm:pt modelId="{83D3117E-6A14-49F7-A30A-3A0B9FBD9DD7}" type="pres">
      <dgm:prSet presAssocID="{FC9E863A-EAA1-48DA-97B5-D0F3BCD8077E}" presName="root" presStyleCnt="0">
        <dgm:presLayoutVars>
          <dgm:dir/>
          <dgm:resizeHandles val="exact"/>
        </dgm:presLayoutVars>
      </dgm:prSet>
      <dgm:spPr/>
    </dgm:pt>
    <dgm:pt modelId="{2DC97105-C2F6-4068-BC2F-9560262F08EE}" type="pres">
      <dgm:prSet presAssocID="{FC9E863A-EAA1-48DA-97B5-D0F3BCD8077E}" presName="container" presStyleCnt="0">
        <dgm:presLayoutVars>
          <dgm:dir/>
          <dgm:resizeHandles val="exact"/>
        </dgm:presLayoutVars>
      </dgm:prSet>
      <dgm:spPr/>
    </dgm:pt>
    <dgm:pt modelId="{3BC157EA-A7D1-4C80-BD95-93116B0E629A}" type="pres">
      <dgm:prSet presAssocID="{A7BF955F-BFB4-4AAD-8C0B-F6AFFB0D2600}" presName="compNode" presStyleCnt="0"/>
      <dgm:spPr/>
    </dgm:pt>
    <dgm:pt modelId="{FE1936EB-6C7E-4D99-B03F-6CE6899B4D87}" type="pres">
      <dgm:prSet presAssocID="{A7BF955F-BFB4-4AAD-8C0B-F6AFFB0D2600}" presName="iconBgRect" presStyleLbl="bgShp" presStyleIdx="0" presStyleCnt="6"/>
      <dgm:spPr/>
    </dgm:pt>
    <dgm:pt modelId="{FF0CAD7B-B240-47F4-8876-BA76C383C8E6}" type="pres">
      <dgm:prSet presAssocID="{A7BF955F-BFB4-4AAD-8C0B-F6AFFB0D26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903DE23-6AD0-4342-9CAE-7C352182787A}" type="pres">
      <dgm:prSet presAssocID="{A7BF955F-BFB4-4AAD-8C0B-F6AFFB0D2600}" presName="spaceRect" presStyleCnt="0"/>
      <dgm:spPr/>
    </dgm:pt>
    <dgm:pt modelId="{0CD5AA5A-B9B1-4C6B-B049-7A8EFB16544E}" type="pres">
      <dgm:prSet presAssocID="{A7BF955F-BFB4-4AAD-8C0B-F6AFFB0D2600}" presName="textRect" presStyleLbl="revTx" presStyleIdx="0" presStyleCnt="6">
        <dgm:presLayoutVars>
          <dgm:chMax val="1"/>
          <dgm:chPref val="1"/>
        </dgm:presLayoutVars>
      </dgm:prSet>
      <dgm:spPr/>
    </dgm:pt>
    <dgm:pt modelId="{A78F80B4-2553-4E27-A46C-80BBDB0599CF}" type="pres">
      <dgm:prSet presAssocID="{F3D34562-217C-4F9B-A41E-D2678948EACC}" presName="sibTrans" presStyleLbl="sibTrans2D1" presStyleIdx="0" presStyleCnt="0"/>
      <dgm:spPr/>
    </dgm:pt>
    <dgm:pt modelId="{78A23A5E-CE9F-4806-9949-25785BBA70A7}" type="pres">
      <dgm:prSet presAssocID="{6B370A5A-861E-4EB9-9AEC-94303FEC8237}" presName="compNode" presStyleCnt="0"/>
      <dgm:spPr/>
    </dgm:pt>
    <dgm:pt modelId="{2E348EBF-6FBE-4433-9E81-959ED924284D}" type="pres">
      <dgm:prSet presAssocID="{6B370A5A-861E-4EB9-9AEC-94303FEC8237}" presName="iconBgRect" presStyleLbl="bgShp" presStyleIdx="1" presStyleCnt="6"/>
      <dgm:spPr/>
    </dgm:pt>
    <dgm:pt modelId="{DFBC4B21-8013-4442-AFFF-2727BE300088}" type="pres">
      <dgm:prSet presAssocID="{6B370A5A-861E-4EB9-9AEC-94303FEC823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C6A9B87-D73F-49B2-82E1-260C4EBE89F5}" type="pres">
      <dgm:prSet presAssocID="{6B370A5A-861E-4EB9-9AEC-94303FEC8237}" presName="spaceRect" presStyleCnt="0"/>
      <dgm:spPr/>
    </dgm:pt>
    <dgm:pt modelId="{57F6FF09-08B3-4D1F-8F2C-931DEB0B1F03}" type="pres">
      <dgm:prSet presAssocID="{6B370A5A-861E-4EB9-9AEC-94303FEC8237}" presName="textRect" presStyleLbl="revTx" presStyleIdx="1" presStyleCnt="6">
        <dgm:presLayoutVars>
          <dgm:chMax val="1"/>
          <dgm:chPref val="1"/>
        </dgm:presLayoutVars>
      </dgm:prSet>
      <dgm:spPr/>
    </dgm:pt>
    <dgm:pt modelId="{A79F22CA-5981-42D3-A179-1BBEFB859850}" type="pres">
      <dgm:prSet presAssocID="{973A318C-3970-4470-AA15-826C4D50E5AE}" presName="sibTrans" presStyleLbl="sibTrans2D1" presStyleIdx="0" presStyleCnt="0"/>
      <dgm:spPr/>
    </dgm:pt>
    <dgm:pt modelId="{AD8DD08E-D40B-4D1A-8BBF-D200C6A8618C}" type="pres">
      <dgm:prSet presAssocID="{9AF0170E-ECC2-46A7-A4EB-7FE2E1C9E591}" presName="compNode" presStyleCnt="0"/>
      <dgm:spPr/>
    </dgm:pt>
    <dgm:pt modelId="{7800B822-E98B-4726-9E7A-3DA17198F373}" type="pres">
      <dgm:prSet presAssocID="{9AF0170E-ECC2-46A7-A4EB-7FE2E1C9E591}" presName="iconBgRect" presStyleLbl="bgShp" presStyleIdx="2" presStyleCnt="6"/>
      <dgm:spPr/>
    </dgm:pt>
    <dgm:pt modelId="{76738D70-E335-4CE1-88C4-CEF9A2F29B97}" type="pres">
      <dgm:prSet presAssocID="{9AF0170E-ECC2-46A7-A4EB-7FE2E1C9E5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D08B0E0-E8C4-4874-8811-87A9772EAD2D}" type="pres">
      <dgm:prSet presAssocID="{9AF0170E-ECC2-46A7-A4EB-7FE2E1C9E591}" presName="spaceRect" presStyleCnt="0"/>
      <dgm:spPr/>
    </dgm:pt>
    <dgm:pt modelId="{6ECC6FAA-1270-4834-934A-5681EF344864}" type="pres">
      <dgm:prSet presAssocID="{9AF0170E-ECC2-46A7-A4EB-7FE2E1C9E591}" presName="textRect" presStyleLbl="revTx" presStyleIdx="2" presStyleCnt="6">
        <dgm:presLayoutVars>
          <dgm:chMax val="1"/>
          <dgm:chPref val="1"/>
        </dgm:presLayoutVars>
      </dgm:prSet>
      <dgm:spPr/>
    </dgm:pt>
    <dgm:pt modelId="{00AE3596-A49B-4836-9B1A-61C5E7040589}" type="pres">
      <dgm:prSet presAssocID="{085129E6-D1EC-435F-B25E-5CC6F1C2C834}" presName="sibTrans" presStyleLbl="sibTrans2D1" presStyleIdx="0" presStyleCnt="0"/>
      <dgm:spPr/>
    </dgm:pt>
    <dgm:pt modelId="{1EAD81E8-4E07-458D-BFEA-FDA5F78DC29F}" type="pres">
      <dgm:prSet presAssocID="{C778E94A-B5F9-475E-9290-6201EC83F277}" presName="compNode" presStyleCnt="0"/>
      <dgm:spPr/>
    </dgm:pt>
    <dgm:pt modelId="{597C0AAE-D633-42E1-92EE-1FAD5071B267}" type="pres">
      <dgm:prSet presAssocID="{C778E94A-B5F9-475E-9290-6201EC83F277}" presName="iconBgRect" presStyleLbl="bgShp" presStyleIdx="3" presStyleCnt="6"/>
      <dgm:spPr/>
    </dgm:pt>
    <dgm:pt modelId="{F0D257AC-CBAD-4137-B302-A942549845A8}" type="pres">
      <dgm:prSet presAssocID="{C778E94A-B5F9-475E-9290-6201EC83F27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2CD0B93-4439-48F7-B594-8A3A8D9C4F57}" type="pres">
      <dgm:prSet presAssocID="{C778E94A-B5F9-475E-9290-6201EC83F277}" presName="spaceRect" presStyleCnt="0"/>
      <dgm:spPr/>
    </dgm:pt>
    <dgm:pt modelId="{F140C176-933C-4AB3-A893-56FB508070CC}" type="pres">
      <dgm:prSet presAssocID="{C778E94A-B5F9-475E-9290-6201EC83F277}" presName="textRect" presStyleLbl="revTx" presStyleIdx="3" presStyleCnt="6">
        <dgm:presLayoutVars>
          <dgm:chMax val="1"/>
          <dgm:chPref val="1"/>
        </dgm:presLayoutVars>
      </dgm:prSet>
      <dgm:spPr/>
    </dgm:pt>
    <dgm:pt modelId="{EBC1DCF6-9A5F-4F39-BF95-DA3F5C73CB57}" type="pres">
      <dgm:prSet presAssocID="{CFE511ED-FD92-4055-8BA8-5480A14BF880}" presName="sibTrans" presStyleLbl="sibTrans2D1" presStyleIdx="0" presStyleCnt="0"/>
      <dgm:spPr/>
    </dgm:pt>
    <dgm:pt modelId="{BA693F97-6DD3-4F98-9D37-F375974C7984}" type="pres">
      <dgm:prSet presAssocID="{986DC153-9CCE-4B4A-BE27-E10B4752D084}" presName="compNode" presStyleCnt="0"/>
      <dgm:spPr/>
    </dgm:pt>
    <dgm:pt modelId="{9252F0F9-B308-4DCA-ADF5-AAD203BDE13E}" type="pres">
      <dgm:prSet presAssocID="{986DC153-9CCE-4B4A-BE27-E10B4752D084}" presName="iconBgRect" presStyleLbl="bgShp" presStyleIdx="4" presStyleCnt="6"/>
      <dgm:spPr/>
    </dgm:pt>
    <dgm:pt modelId="{B7B8993D-3775-441C-9F36-AE65E9A4F779}" type="pres">
      <dgm:prSet presAssocID="{986DC153-9CCE-4B4A-BE27-E10B4752D0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569D76B-3C9C-4EEA-86D0-E3D0C079FE45}" type="pres">
      <dgm:prSet presAssocID="{986DC153-9CCE-4B4A-BE27-E10B4752D084}" presName="spaceRect" presStyleCnt="0"/>
      <dgm:spPr/>
    </dgm:pt>
    <dgm:pt modelId="{4B18BC03-54C1-44A5-A9C4-4234A2C395E5}" type="pres">
      <dgm:prSet presAssocID="{986DC153-9CCE-4B4A-BE27-E10B4752D084}" presName="textRect" presStyleLbl="revTx" presStyleIdx="4" presStyleCnt="6">
        <dgm:presLayoutVars>
          <dgm:chMax val="1"/>
          <dgm:chPref val="1"/>
        </dgm:presLayoutVars>
      </dgm:prSet>
      <dgm:spPr/>
    </dgm:pt>
    <dgm:pt modelId="{764833F8-8776-454A-BCB8-EB3000CCC7B7}" type="pres">
      <dgm:prSet presAssocID="{3AAEAFB7-AF90-48E2-ACD0-D855C897DE0F}" presName="sibTrans" presStyleLbl="sibTrans2D1" presStyleIdx="0" presStyleCnt="0"/>
      <dgm:spPr/>
    </dgm:pt>
    <dgm:pt modelId="{DBECD875-EF6B-4BCD-8025-0D4F3AD119C1}" type="pres">
      <dgm:prSet presAssocID="{FEE3AA68-0DCF-4C46-81A3-2494F3818336}" presName="compNode" presStyleCnt="0"/>
      <dgm:spPr/>
    </dgm:pt>
    <dgm:pt modelId="{E1EC588F-C65F-4716-BEA0-D81D1E351366}" type="pres">
      <dgm:prSet presAssocID="{FEE3AA68-0DCF-4C46-81A3-2494F3818336}" presName="iconBgRect" presStyleLbl="bgShp" presStyleIdx="5" presStyleCnt="6"/>
      <dgm:spPr/>
    </dgm:pt>
    <dgm:pt modelId="{8CEF20C0-359D-4ED1-B88E-6F265C2B5ADB}" type="pres">
      <dgm:prSet presAssocID="{FEE3AA68-0DCF-4C46-81A3-2494F38183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650C235A-C75B-45ED-BD01-C619569B0BC1}" type="pres">
      <dgm:prSet presAssocID="{FEE3AA68-0DCF-4C46-81A3-2494F3818336}" presName="spaceRect" presStyleCnt="0"/>
      <dgm:spPr/>
    </dgm:pt>
    <dgm:pt modelId="{D0486859-38F0-44C2-A119-2D9682E408D4}" type="pres">
      <dgm:prSet presAssocID="{FEE3AA68-0DCF-4C46-81A3-2494F38183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83D80D-9A0D-4E26-AE96-ABE18416CD60}" srcId="{FC9E863A-EAA1-48DA-97B5-D0F3BCD8077E}" destId="{A7BF955F-BFB4-4AAD-8C0B-F6AFFB0D2600}" srcOrd="0" destOrd="0" parTransId="{A3B882E7-73FF-4F20-BC96-DDDDFFAFB856}" sibTransId="{F3D34562-217C-4F9B-A41E-D2678948EACC}"/>
    <dgm:cxn modelId="{728F6A18-BA93-464C-83A3-22C637FC69A0}" type="presOf" srcId="{FC9E863A-EAA1-48DA-97B5-D0F3BCD8077E}" destId="{83D3117E-6A14-49F7-A30A-3A0B9FBD9DD7}" srcOrd="0" destOrd="0" presId="urn:microsoft.com/office/officeart/2018/2/layout/IconCircleList"/>
    <dgm:cxn modelId="{13EA0D21-1938-4958-89C5-AFF6265F1CD1}" type="presOf" srcId="{FEE3AA68-0DCF-4C46-81A3-2494F3818336}" destId="{D0486859-38F0-44C2-A119-2D9682E408D4}" srcOrd="0" destOrd="0" presId="urn:microsoft.com/office/officeart/2018/2/layout/IconCircleList"/>
    <dgm:cxn modelId="{0023EF25-1C49-4ED0-869B-4063415A6CD3}" srcId="{FC9E863A-EAA1-48DA-97B5-D0F3BCD8077E}" destId="{9AF0170E-ECC2-46A7-A4EB-7FE2E1C9E591}" srcOrd="2" destOrd="0" parTransId="{FA4ABFCC-C08D-4995-8090-5950F594310D}" sibTransId="{085129E6-D1EC-435F-B25E-5CC6F1C2C834}"/>
    <dgm:cxn modelId="{231C6E5B-8DE3-4EFD-BC64-743DEC93F44F}" srcId="{FC9E863A-EAA1-48DA-97B5-D0F3BCD8077E}" destId="{986DC153-9CCE-4B4A-BE27-E10B4752D084}" srcOrd="4" destOrd="0" parTransId="{E666D23D-E415-4D90-A3C0-51FD1A8FA706}" sibTransId="{3AAEAFB7-AF90-48E2-ACD0-D855C897DE0F}"/>
    <dgm:cxn modelId="{2E009C60-0636-4200-BA26-8AADECCE7692}" srcId="{FC9E863A-EAA1-48DA-97B5-D0F3BCD8077E}" destId="{6B370A5A-861E-4EB9-9AEC-94303FEC8237}" srcOrd="1" destOrd="0" parTransId="{489F3314-AD83-49B7-B498-3891E44181BC}" sibTransId="{973A318C-3970-4470-AA15-826C4D50E5AE}"/>
    <dgm:cxn modelId="{37FC8E44-1004-4F1E-B133-0E04A367D7D5}" type="presOf" srcId="{3AAEAFB7-AF90-48E2-ACD0-D855C897DE0F}" destId="{764833F8-8776-454A-BCB8-EB3000CCC7B7}" srcOrd="0" destOrd="0" presId="urn:microsoft.com/office/officeart/2018/2/layout/IconCircleList"/>
    <dgm:cxn modelId="{23CCB645-1D55-40B7-8F3A-B87BF6C0E484}" type="presOf" srcId="{973A318C-3970-4470-AA15-826C4D50E5AE}" destId="{A79F22CA-5981-42D3-A179-1BBEFB859850}" srcOrd="0" destOrd="0" presId="urn:microsoft.com/office/officeart/2018/2/layout/IconCircleList"/>
    <dgm:cxn modelId="{6D2FF873-F08A-4911-BEC5-52FDA6F4C96C}" type="presOf" srcId="{9AF0170E-ECC2-46A7-A4EB-7FE2E1C9E591}" destId="{6ECC6FAA-1270-4834-934A-5681EF344864}" srcOrd="0" destOrd="0" presId="urn:microsoft.com/office/officeart/2018/2/layout/IconCircleList"/>
    <dgm:cxn modelId="{1AD88778-3B1C-4659-9A57-78FCD9E522D5}" type="presOf" srcId="{F3D34562-217C-4F9B-A41E-D2678948EACC}" destId="{A78F80B4-2553-4E27-A46C-80BBDB0599CF}" srcOrd="0" destOrd="0" presId="urn:microsoft.com/office/officeart/2018/2/layout/IconCircleList"/>
    <dgm:cxn modelId="{21C47F7C-6591-4741-BAA0-A0C0452083FA}" srcId="{FC9E863A-EAA1-48DA-97B5-D0F3BCD8077E}" destId="{C778E94A-B5F9-475E-9290-6201EC83F277}" srcOrd="3" destOrd="0" parTransId="{DD82CE85-66DE-4134-836F-D445F92168A4}" sibTransId="{CFE511ED-FD92-4055-8BA8-5480A14BF880}"/>
    <dgm:cxn modelId="{B9A2F485-FE94-47EB-ABD0-0B2FB3A91C26}" type="presOf" srcId="{085129E6-D1EC-435F-B25E-5CC6F1C2C834}" destId="{00AE3596-A49B-4836-9B1A-61C5E7040589}" srcOrd="0" destOrd="0" presId="urn:microsoft.com/office/officeart/2018/2/layout/IconCircleList"/>
    <dgm:cxn modelId="{0371F589-1CB3-441E-A7DE-128409017B87}" srcId="{FC9E863A-EAA1-48DA-97B5-D0F3BCD8077E}" destId="{FEE3AA68-0DCF-4C46-81A3-2494F3818336}" srcOrd="5" destOrd="0" parTransId="{D5C07FDC-FC87-43B9-AF58-DC0228E398DF}" sibTransId="{0514D93F-24B5-4039-911F-23281A89165F}"/>
    <dgm:cxn modelId="{91EE75A9-DDFD-48C5-9A4C-00A73AAF9810}" type="presOf" srcId="{6B370A5A-861E-4EB9-9AEC-94303FEC8237}" destId="{57F6FF09-08B3-4D1F-8F2C-931DEB0B1F03}" srcOrd="0" destOrd="0" presId="urn:microsoft.com/office/officeart/2018/2/layout/IconCircleList"/>
    <dgm:cxn modelId="{143E3ACA-1EF2-4DF0-A597-8D60D3BF8ECF}" type="presOf" srcId="{C778E94A-B5F9-475E-9290-6201EC83F277}" destId="{F140C176-933C-4AB3-A893-56FB508070CC}" srcOrd="0" destOrd="0" presId="urn:microsoft.com/office/officeart/2018/2/layout/IconCircleList"/>
    <dgm:cxn modelId="{8684A9CA-6400-4CC2-B838-B524E014FFA4}" type="presOf" srcId="{986DC153-9CCE-4B4A-BE27-E10B4752D084}" destId="{4B18BC03-54C1-44A5-A9C4-4234A2C395E5}" srcOrd="0" destOrd="0" presId="urn:microsoft.com/office/officeart/2018/2/layout/IconCircleList"/>
    <dgm:cxn modelId="{55652FE2-AAC4-48C7-AED4-2E0D45577A8A}" type="presOf" srcId="{CFE511ED-FD92-4055-8BA8-5480A14BF880}" destId="{EBC1DCF6-9A5F-4F39-BF95-DA3F5C73CB57}" srcOrd="0" destOrd="0" presId="urn:microsoft.com/office/officeart/2018/2/layout/IconCircleList"/>
    <dgm:cxn modelId="{D9DB1EFC-6812-4453-B24F-C1375C4DFA95}" type="presOf" srcId="{A7BF955F-BFB4-4AAD-8C0B-F6AFFB0D2600}" destId="{0CD5AA5A-B9B1-4C6B-B049-7A8EFB16544E}" srcOrd="0" destOrd="0" presId="urn:microsoft.com/office/officeart/2018/2/layout/IconCircleList"/>
    <dgm:cxn modelId="{74000797-1678-4F4D-B323-80417CFFBBFE}" type="presParOf" srcId="{83D3117E-6A14-49F7-A30A-3A0B9FBD9DD7}" destId="{2DC97105-C2F6-4068-BC2F-9560262F08EE}" srcOrd="0" destOrd="0" presId="urn:microsoft.com/office/officeart/2018/2/layout/IconCircleList"/>
    <dgm:cxn modelId="{D813A13C-9BFE-416C-9AF9-8C5BD4130AEA}" type="presParOf" srcId="{2DC97105-C2F6-4068-BC2F-9560262F08EE}" destId="{3BC157EA-A7D1-4C80-BD95-93116B0E629A}" srcOrd="0" destOrd="0" presId="urn:microsoft.com/office/officeart/2018/2/layout/IconCircleList"/>
    <dgm:cxn modelId="{901CA2CE-2ED5-4549-AEE2-ADA71B0B58EF}" type="presParOf" srcId="{3BC157EA-A7D1-4C80-BD95-93116B0E629A}" destId="{FE1936EB-6C7E-4D99-B03F-6CE6899B4D87}" srcOrd="0" destOrd="0" presId="urn:microsoft.com/office/officeart/2018/2/layout/IconCircleList"/>
    <dgm:cxn modelId="{116BDFD0-50FD-41B7-8261-F9E1C7DC8381}" type="presParOf" srcId="{3BC157EA-A7D1-4C80-BD95-93116B0E629A}" destId="{FF0CAD7B-B240-47F4-8876-BA76C383C8E6}" srcOrd="1" destOrd="0" presId="urn:microsoft.com/office/officeart/2018/2/layout/IconCircleList"/>
    <dgm:cxn modelId="{DEA09B8B-B4DD-4A7B-AFC5-EA8038FAB21B}" type="presParOf" srcId="{3BC157EA-A7D1-4C80-BD95-93116B0E629A}" destId="{8903DE23-6AD0-4342-9CAE-7C352182787A}" srcOrd="2" destOrd="0" presId="urn:microsoft.com/office/officeart/2018/2/layout/IconCircleList"/>
    <dgm:cxn modelId="{5E9862B0-A1A8-4B79-8745-DBC1FD958100}" type="presParOf" srcId="{3BC157EA-A7D1-4C80-BD95-93116B0E629A}" destId="{0CD5AA5A-B9B1-4C6B-B049-7A8EFB16544E}" srcOrd="3" destOrd="0" presId="urn:microsoft.com/office/officeart/2018/2/layout/IconCircleList"/>
    <dgm:cxn modelId="{3406C312-97FF-4F7B-BF40-B551F7F731B9}" type="presParOf" srcId="{2DC97105-C2F6-4068-BC2F-9560262F08EE}" destId="{A78F80B4-2553-4E27-A46C-80BBDB0599CF}" srcOrd="1" destOrd="0" presId="urn:microsoft.com/office/officeart/2018/2/layout/IconCircleList"/>
    <dgm:cxn modelId="{22F54EC0-733D-4875-890C-357DE1DEAFD2}" type="presParOf" srcId="{2DC97105-C2F6-4068-BC2F-9560262F08EE}" destId="{78A23A5E-CE9F-4806-9949-25785BBA70A7}" srcOrd="2" destOrd="0" presId="urn:microsoft.com/office/officeart/2018/2/layout/IconCircleList"/>
    <dgm:cxn modelId="{8C60947E-243F-4CDF-B9F4-5E075668721E}" type="presParOf" srcId="{78A23A5E-CE9F-4806-9949-25785BBA70A7}" destId="{2E348EBF-6FBE-4433-9E81-959ED924284D}" srcOrd="0" destOrd="0" presId="urn:microsoft.com/office/officeart/2018/2/layout/IconCircleList"/>
    <dgm:cxn modelId="{A1DA3616-6233-4FB7-8751-DC5A43153235}" type="presParOf" srcId="{78A23A5E-CE9F-4806-9949-25785BBA70A7}" destId="{DFBC4B21-8013-4442-AFFF-2727BE300088}" srcOrd="1" destOrd="0" presId="urn:microsoft.com/office/officeart/2018/2/layout/IconCircleList"/>
    <dgm:cxn modelId="{0DF30647-A02F-450A-AFFE-60BA9BAEE733}" type="presParOf" srcId="{78A23A5E-CE9F-4806-9949-25785BBA70A7}" destId="{FC6A9B87-D73F-49B2-82E1-260C4EBE89F5}" srcOrd="2" destOrd="0" presId="urn:microsoft.com/office/officeart/2018/2/layout/IconCircleList"/>
    <dgm:cxn modelId="{7F364E31-4971-4795-A2C9-71784E25126A}" type="presParOf" srcId="{78A23A5E-CE9F-4806-9949-25785BBA70A7}" destId="{57F6FF09-08B3-4D1F-8F2C-931DEB0B1F03}" srcOrd="3" destOrd="0" presId="urn:microsoft.com/office/officeart/2018/2/layout/IconCircleList"/>
    <dgm:cxn modelId="{9065E52C-261E-4C5C-9A1B-28F5DABB162B}" type="presParOf" srcId="{2DC97105-C2F6-4068-BC2F-9560262F08EE}" destId="{A79F22CA-5981-42D3-A179-1BBEFB859850}" srcOrd="3" destOrd="0" presId="urn:microsoft.com/office/officeart/2018/2/layout/IconCircleList"/>
    <dgm:cxn modelId="{78F38CEE-15E6-47D5-8DCE-2460AABDBF4D}" type="presParOf" srcId="{2DC97105-C2F6-4068-BC2F-9560262F08EE}" destId="{AD8DD08E-D40B-4D1A-8BBF-D200C6A8618C}" srcOrd="4" destOrd="0" presId="urn:microsoft.com/office/officeart/2018/2/layout/IconCircleList"/>
    <dgm:cxn modelId="{2B102240-F954-497C-A347-4F19A91EC55A}" type="presParOf" srcId="{AD8DD08E-D40B-4D1A-8BBF-D200C6A8618C}" destId="{7800B822-E98B-4726-9E7A-3DA17198F373}" srcOrd="0" destOrd="0" presId="urn:microsoft.com/office/officeart/2018/2/layout/IconCircleList"/>
    <dgm:cxn modelId="{C04008F9-9CBC-45A0-A786-4785124F3453}" type="presParOf" srcId="{AD8DD08E-D40B-4D1A-8BBF-D200C6A8618C}" destId="{76738D70-E335-4CE1-88C4-CEF9A2F29B97}" srcOrd="1" destOrd="0" presId="urn:microsoft.com/office/officeart/2018/2/layout/IconCircleList"/>
    <dgm:cxn modelId="{B2761DF9-1CDC-4C96-88BC-2051C83441E7}" type="presParOf" srcId="{AD8DD08E-D40B-4D1A-8BBF-D200C6A8618C}" destId="{7D08B0E0-E8C4-4874-8811-87A9772EAD2D}" srcOrd="2" destOrd="0" presId="urn:microsoft.com/office/officeart/2018/2/layout/IconCircleList"/>
    <dgm:cxn modelId="{62DC4022-CE5C-40C8-820F-8E212AFF0931}" type="presParOf" srcId="{AD8DD08E-D40B-4D1A-8BBF-D200C6A8618C}" destId="{6ECC6FAA-1270-4834-934A-5681EF344864}" srcOrd="3" destOrd="0" presId="urn:microsoft.com/office/officeart/2018/2/layout/IconCircleList"/>
    <dgm:cxn modelId="{48A77983-1FAD-40B7-9746-E69CCF89635A}" type="presParOf" srcId="{2DC97105-C2F6-4068-BC2F-9560262F08EE}" destId="{00AE3596-A49B-4836-9B1A-61C5E7040589}" srcOrd="5" destOrd="0" presId="urn:microsoft.com/office/officeart/2018/2/layout/IconCircleList"/>
    <dgm:cxn modelId="{EA80CDC8-6F96-4436-8E34-61CE05A4AF36}" type="presParOf" srcId="{2DC97105-C2F6-4068-BC2F-9560262F08EE}" destId="{1EAD81E8-4E07-458D-BFEA-FDA5F78DC29F}" srcOrd="6" destOrd="0" presId="urn:microsoft.com/office/officeart/2018/2/layout/IconCircleList"/>
    <dgm:cxn modelId="{882665EC-A911-4E2E-9A7F-E817B2CFE295}" type="presParOf" srcId="{1EAD81E8-4E07-458D-BFEA-FDA5F78DC29F}" destId="{597C0AAE-D633-42E1-92EE-1FAD5071B267}" srcOrd="0" destOrd="0" presId="urn:microsoft.com/office/officeart/2018/2/layout/IconCircleList"/>
    <dgm:cxn modelId="{77350210-6FF2-4DBA-843C-C1B4F2C00952}" type="presParOf" srcId="{1EAD81E8-4E07-458D-BFEA-FDA5F78DC29F}" destId="{F0D257AC-CBAD-4137-B302-A942549845A8}" srcOrd="1" destOrd="0" presId="urn:microsoft.com/office/officeart/2018/2/layout/IconCircleList"/>
    <dgm:cxn modelId="{0F84E61B-5637-4420-B794-0D46E83AF4D7}" type="presParOf" srcId="{1EAD81E8-4E07-458D-BFEA-FDA5F78DC29F}" destId="{92CD0B93-4439-48F7-B594-8A3A8D9C4F57}" srcOrd="2" destOrd="0" presId="urn:microsoft.com/office/officeart/2018/2/layout/IconCircleList"/>
    <dgm:cxn modelId="{84EFD891-326E-48D9-A142-7A5C4514FCED}" type="presParOf" srcId="{1EAD81E8-4E07-458D-BFEA-FDA5F78DC29F}" destId="{F140C176-933C-4AB3-A893-56FB508070CC}" srcOrd="3" destOrd="0" presId="urn:microsoft.com/office/officeart/2018/2/layout/IconCircleList"/>
    <dgm:cxn modelId="{2A2FA0CE-E47D-496F-BC37-4A224B6C74E3}" type="presParOf" srcId="{2DC97105-C2F6-4068-BC2F-9560262F08EE}" destId="{EBC1DCF6-9A5F-4F39-BF95-DA3F5C73CB57}" srcOrd="7" destOrd="0" presId="urn:microsoft.com/office/officeart/2018/2/layout/IconCircleList"/>
    <dgm:cxn modelId="{58FBF316-8D4A-45C2-A569-98316812E3C2}" type="presParOf" srcId="{2DC97105-C2F6-4068-BC2F-9560262F08EE}" destId="{BA693F97-6DD3-4F98-9D37-F375974C7984}" srcOrd="8" destOrd="0" presId="urn:microsoft.com/office/officeart/2018/2/layout/IconCircleList"/>
    <dgm:cxn modelId="{107A2DEF-4EAC-450E-8919-7CDD0B3CF3F0}" type="presParOf" srcId="{BA693F97-6DD3-4F98-9D37-F375974C7984}" destId="{9252F0F9-B308-4DCA-ADF5-AAD203BDE13E}" srcOrd="0" destOrd="0" presId="urn:microsoft.com/office/officeart/2018/2/layout/IconCircleList"/>
    <dgm:cxn modelId="{642D9B6F-4D55-4E51-A650-7FF132B1ADC2}" type="presParOf" srcId="{BA693F97-6DD3-4F98-9D37-F375974C7984}" destId="{B7B8993D-3775-441C-9F36-AE65E9A4F779}" srcOrd="1" destOrd="0" presId="urn:microsoft.com/office/officeart/2018/2/layout/IconCircleList"/>
    <dgm:cxn modelId="{3C1F93C4-3A43-48D6-8B98-FA15AD5ED3CE}" type="presParOf" srcId="{BA693F97-6DD3-4F98-9D37-F375974C7984}" destId="{3569D76B-3C9C-4EEA-86D0-E3D0C079FE45}" srcOrd="2" destOrd="0" presId="urn:microsoft.com/office/officeart/2018/2/layout/IconCircleList"/>
    <dgm:cxn modelId="{405BCD18-8F3A-4097-A335-F752ADE29927}" type="presParOf" srcId="{BA693F97-6DD3-4F98-9D37-F375974C7984}" destId="{4B18BC03-54C1-44A5-A9C4-4234A2C395E5}" srcOrd="3" destOrd="0" presId="urn:microsoft.com/office/officeart/2018/2/layout/IconCircleList"/>
    <dgm:cxn modelId="{0A8CE207-0E8E-40E0-9633-43A87FBE745B}" type="presParOf" srcId="{2DC97105-C2F6-4068-BC2F-9560262F08EE}" destId="{764833F8-8776-454A-BCB8-EB3000CCC7B7}" srcOrd="9" destOrd="0" presId="urn:microsoft.com/office/officeart/2018/2/layout/IconCircleList"/>
    <dgm:cxn modelId="{B5DCDF57-3755-440D-AFDA-1497E60536DD}" type="presParOf" srcId="{2DC97105-C2F6-4068-BC2F-9560262F08EE}" destId="{DBECD875-EF6B-4BCD-8025-0D4F3AD119C1}" srcOrd="10" destOrd="0" presId="urn:microsoft.com/office/officeart/2018/2/layout/IconCircleList"/>
    <dgm:cxn modelId="{51529331-18AA-41B4-96B5-336CC27EE36F}" type="presParOf" srcId="{DBECD875-EF6B-4BCD-8025-0D4F3AD119C1}" destId="{E1EC588F-C65F-4716-BEA0-D81D1E351366}" srcOrd="0" destOrd="0" presId="urn:microsoft.com/office/officeart/2018/2/layout/IconCircleList"/>
    <dgm:cxn modelId="{38EF7D8C-1CBF-4E72-9020-5E12A5C2E7AA}" type="presParOf" srcId="{DBECD875-EF6B-4BCD-8025-0D4F3AD119C1}" destId="{8CEF20C0-359D-4ED1-B88E-6F265C2B5ADB}" srcOrd="1" destOrd="0" presId="urn:microsoft.com/office/officeart/2018/2/layout/IconCircleList"/>
    <dgm:cxn modelId="{B405109B-0933-49C7-A367-6BF08E766F4B}" type="presParOf" srcId="{DBECD875-EF6B-4BCD-8025-0D4F3AD119C1}" destId="{650C235A-C75B-45ED-BD01-C619569B0BC1}" srcOrd="2" destOrd="0" presId="urn:microsoft.com/office/officeart/2018/2/layout/IconCircleList"/>
    <dgm:cxn modelId="{5FEF6144-8839-4820-8090-F7FBCC8C63CF}" type="presParOf" srcId="{DBECD875-EF6B-4BCD-8025-0D4F3AD119C1}" destId="{D0486859-38F0-44C2-A119-2D9682E408D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D7BAA2A-00AA-4E6A-91D3-74D5E8951E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10B26B-E22D-4C46-9C44-EF786127C77D}">
      <dgm:prSet/>
      <dgm:spPr/>
      <dgm:t>
        <a:bodyPr/>
        <a:lstStyle/>
        <a:p>
          <a:r>
            <a:rPr lang="en-US"/>
            <a:t>Sessions + role checks; CSRF where needed</a:t>
          </a:r>
        </a:p>
      </dgm:t>
    </dgm:pt>
    <dgm:pt modelId="{E78B0E3A-493A-4480-901A-F09C2AE79C24}" type="parTrans" cxnId="{A075EF34-C673-4726-BE5E-CBA4F01505C7}">
      <dgm:prSet/>
      <dgm:spPr/>
      <dgm:t>
        <a:bodyPr/>
        <a:lstStyle/>
        <a:p>
          <a:endParaRPr lang="en-US"/>
        </a:p>
      </dgm:t>
    </dgm:pt>
    <dgm:pt modelId="{A413CA44-8975-4E22-B470-A84AE3C2830F}" type="sibTrans" cxnId="{A075EF34-C673-4726-BE5E-CBA4F01505C7}">
      <dgm:prSet/>
      <dgm:spPr/>
      <dgm:t>
        <a:bodyPr/>
        <a:lstStyle/>
        <a:p>
          <a:endParaRPr lang="en-US"/>
        </a:p>
      </dgm:t>
    </dgm:pt>
    <dgm:pt modelId="{AB082868-A1C7-4432-98C0-BFEC5E0B6CF4}">
      <dgm:prSet/>
      <dgm:spPr/>
      <dgm:t>
        <a:bodyPr/>
        <a:lstStyle/>
        <a:p>
          <a:r>
            <a:rPr lang="en-US"/>
            <a:t>XSS protection via escaping</a:t>
          </a:r>
        </a:p>
      </dgm:t>
    </dgm:pt>
    <dgm:pt modelId="{02281434-4769-4DA4-BF6F-3BB22DC8DB4D}" type="parTrans" cxnId="{8D870D35-A010-403F-B0FC-40F72F812281}">
      <dgm:prSet/>
      <dgm:spPr/>
      <dgm:t>
        <a:bodyPr/>
        <a:lstStyle/>
        <a:p>
          <a:endParaRPr lang="en-US"/>
        </a:p>
      </dgm:t>
    </dgm:pt>
    <dgm:pt modelId="{C1EB6DA8-F8FC-42C0-92A1-9B055605E15C}" type="sibTrans" cxnId="{8D870D35-A010-403F-B0FC-40F72F812281}">
      <dgm:prSet/>
      <dgm:spPr/>
      <dgm:t>
        <a:bodyPr/>
        <a:lstStyle/>
        <a:p>
          <a:endParaRPr lang="en-US"/>
        </a:p>
      </dgm:t>
    </dgm:pt>
    <dgm:pt modelId="{20C0AED2-8AB6-4656-B544-E5ACF789445A}">
      <dgm:prSet/>
      <dgm:spPr/>
      <dgm:t>
        <a:bodyPr/>
        <a:lstStyle/>
        <a:p>
          <a:r>
            <a:rPr lang="en-US"/>
            <a:t>Password hashing; upload validation</a:t>
          </a:r>
        </a:p>
      </dgm:t>
    </dgm:pt>
    <dgm:pt modelId="{AC024474-0312-4E0B-AF54-4F075FCDC61F}" type="parTrans" cxnId="{2BDF038B-DBDE-4190-8506-D8729A5D0AEC}">
      <dgm:prSet/>
      <dgm:spPr/>
      <dgm:t>
        <a:bodyPr/>
        <a:lstStyle/>
        <a:p>
          <a:endParaRPr lang="en-US"/>
        </a:p>
      </dgm:t>
    </dgm:pt>
    <dgm:pt modelId="{F41CA41A-DC8F-4D49-A8D7-CA2F9CBE28C7}" type="sibTrans" cxnId="{2BDF038B-DBDE-4190-8506-D8729A5D0AEC}">
      <dgm:prSet/>
      <dgm:spPr/>
      <dgm:t>
        <a:bodyPr/>
        <a:lstStyle/>
        <a:p>
          <a:endParaRPr lang="en-US"/>
        </a:p>
      </dgm:t>
    </dgm:pt>
    <dgm:pt modelId="{F8966393-BBE5-4E6E-B8DE-E4726EDC5CAB}">
      <dgm:prSet/>
      <dgm:spPr/>
      <dgm:t>
        <a:bodyPr/>
        <a:lstStyle/>
        <a:p>
          <a:r>
            <a:rPr lang="en-US"/>
            <a:t>PDF password = patient public ID</a:t>
          </a:r>
        </a:p>
      </dgm:t>
    </dgm:pt>
    <dgm:pt modelId="{F8FD8BB1-5C08-4D6E-80AE-03C511EF59AF}" type="parTrans" cxnId="{D8D7AB5C-D361-4A63-97E0-D8A98B7494D8}">
      <dgm:prSet/>
      <dgm:spPr/>
      <dgm:t>
        <a:bodyPr/>
        <a:lstStyle/>
        <a:p>
          <a:endParaRPr lang="en-US"/>
        </a:p>
      </dgm:t>
    </dgm:pt>
    <dgm:pt modelId="{BB62D7AA-E788-4BAD-A95E-6B7C37D76703}" type="sibTrans" cxnId="{D8D7AB5C-D361-4A63-97E0-D8A98B7494D8}">
      <dgm:prSet/>
      <dgm:spPr/>
      <dgm:t>
        <a:bodyPr/>
        <a:lstStyle/>
        <a:p>
          <a:endParaRPr lang="en-US"/>
        </a:p>
      </dgm:t>
    </dgm:pt>
    <dgm:pt modelId="{2220E487-C521-4BC7-8BDF-85961E58D7D9}" type="pres">
      <dgm:prSet presAssocID="{BD7BAA2A-00AA-4E6A-91D3-74D5E8951EE0}" presName="root" presStyleCnt="0">
        <dgm:presLayoutVars>
          <dgm:dir/>
          <dgm:resizeHandles val="exact"/>
        </dgm:presLayoutVars>
      </dgm:prSet>
      <dgm:spPr/>
    </dgm:pt>
    <dgm:pt modelId="{ACFE78A3-D22C-49BE-B3E7-584C2BBC946E}" type="pres">
      <dgm:prSet presAssocID="{DD10B26B-E22D-4C46-9C44-EF786127C77D}" presName="compNode" presStyleCnt="0"/>
      <dgm:spPr/>
    </dgm:pt>
    <dgm:pt modelId="{FE61BD6B-BD33-48C0-98E0-8D9C021C5BBD}" type="pres">
      <dgm:prSet presAssocID="{DD10B26B-E22D-4C46-9C44-EF786127C7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76BC1A-5E61-43A7-8C0A-492B9D8F4174}" type="pres">
      <dgm:prSet presAssocID="{DD10B26B-E22D-4C46-9C44-EF786127C77D}" presName="spaceRect" presStyleCnt="0"/>
      <dgm:spPr/>
    </dgm:pt>
    <dgm:pt modelId="{7B8D0ECB-2DBB-4161-8698-AC6E7C463F66}" type="pres">
      <dgm:prSet presAssocID="{DD10B26B-E22D-4C46-9C44-EF786127C77D}" presName="textRect" presStyleLbl="revTx" presStyleIdx="0" presStyleCnt="4">
        <dgm:presLayoutVars>
          <dgm:chMax val="1"/>
          <dgm:chPref val="1"/>
        </dgm:presLayoutVars>
      </dgm:prSet>
      <dgm:spPr/>
    </dgm:pt>
    <dgm:pt modelId="{14199F50-761F-400C-A146-334C4B96E707}" type="pres">
      <dgm:prSet presAssocID="{A413CA44-8975-4E22-B470-A84AE3C2830F}" presName="sibTrans" presStyleCnt="0"/>
      <dgm:spPr/>
    </dgm:pt>
    <dgm:pt modelId="{61CFDC02-F9A4-4C32-9863-61636A291F81}" type="pres">
      <dgm:prSet presAssocID="{AB082868-A1C7-4432-98C0-BFEC5E0B6CF4}" presName="compNode" presStyleCnt="0"/>
      <dgm:spPr/>
    </dgm:pt>
    <dgm:pt modelId="{A266D390-DEAF-4441-957F-BD7B4D4A199A}" type="pres">
      <dgm:prSet presAssocID="{AB082868-A1C7-4432-98C0-BFEC5E0B6C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822EB8D-5525-41BA-A92D-8806F334BD5C}" type="pres">
      <dgm:prSet presAssocID="{AB082868-A1C7-4432-98C0-BFEC5E0B6CF4}" presName="spaceRect" presStyleCnt="0"/>
      <dgm:spPr/>
    </dgm:pt>
    <dgm:pt modelId="{E6AF0C16-2167-428D-A182-890A06DCC603}" type="pres">
      <dgm:prSet presAssocID="{AB082868-A1C7-4432-98C0-BFEC5E0B6CF4}" presName="textRect" presStyleLbl="revTx" presStyleIdx="1" presStyleCnt="4">
        <dgm:presLayoutVars>
          <dgm:chMax val="1"/>
          <dgm:chPref val="1"/>
        </dgm:presLayoutVars>
      </dgm:prSet>
      <dgm:spPr/>
    </dgm:pt>
    <dgm:pt modelId="{8FF8ACFF-EE1D-4692-B0DB-0EABE2D7619E}" type="pres">
      <dgm:prSet presAssocID="{C1EB6DA8-F8FC-42C0-92A1-9B055605E15C}" presName="sibTrans" presStyleCnt="0"/>
      <dgm:spPr/>
    </dgm:pt>
    <dgm:pt modelId="{D75E9628-1D7C-4E9F-9F93-30183DF0593B}" type="pres">
      <dgm:prSet presAssocID="{20C0AED2-8AB6-4656-B544-E5ACF789445A}" presName="compNode" presStyleCnt="0"/>
      <dgm:spPr/>
    </dgm:pt>
    <dgm:pt modelId="{F43BAB61-16EF-4657-BD9E-7A1B4CF85481}" type="pres">
      <dgm:prSet presAssocID="{20C0AED2-8AB6-4656-B544-E5ACF7894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5B73A4D-F6EC-49E5-8B6F-7563C9A83517}" type="pres">
      <dgm:prSet presAssocID="{20C0AED2-8AB6-4656-B544-E5ACF789445A}" presName="spaceRect" presStyleCnt="0"/>
      <dgm:spPr/>
    </dgm:pt>
    <dgm:pt modelId="{C0BAB33E-2ABD-41DD-9BE3-728A9F274CFC}" type="pres">
      <dgm:prSet presAssocID="{20C0AED2-8AB6-4656-B544-E5ACF789445A}" presName="textRect" presStyleLbl="revTx" presStyleIdx="2" presStyleCnt="4">
        <dgm:presLayoutVars>
          <dgm:chMax val="1"/>
          <dgm:chPref val="1"/>
        </dgm:presLayoutVars>
      </dgm:prSet>
      <dgm:spPr/>
    </dgm:pt>
    <dgm:pt modelId="{659C051E-1E8E-402E-B56E-61D78925787E}" type="pres">
      <dgm:prSet presAssocID="{F41CA41A-DC8F-4D49-A8D7-CA2F9CBE28C7}" presName="sibTrans" presStyleCnt="0"/>
      <dgm:spPr/>
    </dgm:pt>
    <dgm:pt modelId="{F226E8F9-7421-4DDA-A148-C13BA4DECF9A}" type="pres">
      <dgm:prSet presAssocID="{F8966393-BBE5-4E6E-B8DE-E4726EDC5CAB}" presName="compNode" presStyleCnt="0"/>
      <dgm:spPr/>
    </dgm:pt>
    <dgm:pt modelId="{122023F5-CA77-4D1E-AC05-B8F7F34D8F60}" type="pres">
      <dgm:prSet presAssocID="{F8966393-BBE5-4E6E-B8DE-E4726EDC5C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08BD394-8041-4898-9951-D7EEE7D35542}" type="pres">
      <dgm:prSet presAssocID="{F8966393-BBE5-4E6E-B8DE-E4726EDC5CAB}" presName="spaceRect" presStyleCnt="0"/>
      <dgm:spPr/>
    </dgm:pt>
    <dgm:pt modelId="{CF69F4F5-82FB-4D73-8EC1-8818217980C7}" type="pres">
      <dgm:prSet presAssocID="{F8966393-BBE5-4E6E-B8DE-E4726EDC5C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75EF34-C673-4726-BE5E-CBA4F01505C7}" srcId="{BD7BAA2A-00AA-4E6A-91D3-74D5E8951EE0}" destId="{DD10B26B-E22D-4C46-9C44-EF786127C77D}" srcOrd="0" destOrd="0" parTransId="{E78B0E3A-493A-4480-901A-F09C2AE79C24}" sibTransId="{A413CA44-8975-4E22-B470-A84AE3C2830F}"/>
    <dgm:cxn modelId="{8D870D35-A010-403F-B0FC-40F72F812281}" srcId="{BD7BAA2A-00AA-4E6A-91D3-74D5E8951EE0}" destId="{AB082868-A1C7-4432-98C0-BFEC5E0B6CF4}" srcOrd="1" destOrd="0" parTransId="{02281434-4769-4DA4-BF6F-3BB22DC8DB4D}" sibTransId="{C1EB6DA8-F8FC-42C0-92A1-9B055605E15C}"/>
    <dgm:cxn modelId="{D8D7AB5C-D361-4A63-97E0-D8A98B7494D8}" srcId="{BD7BAA2A-00AA-4E6A-91D3-74D5E8951EE0}" destId="{F8966393-BBE5-4E6E-B8DE-E4726EDC5CAB}" srcOrd="3" destOrd="0" parTransId="{F8FD8BB1-5C08-4D6E-80AE-03C511EF59AF}" sibTransId="{BB62D7AA-E788-4BAD-A95E-6B7C37D76703}"/>
    <dgm:cxn modelId="{8357C073-834A-4DA0-9ABA-551EBBFE4F82}" type="presOf" srcId="{DD10B26B-E22D-4C46-9C44-EF786127C77D}" destId="{7B8D0ECB-2DBB-4161-8698-AC6E7C463F66}" srcOrd="0" destOrd="0" presId="urn:microsoft.com/office/officeart/2018/2/layout/IconLabelList"/>
    <dgm:cxn modelId="{2BDF038B-DBDE-4190-8506-D8729A5D0AEC}" srcId="{BD7BAA2A-00AA-4E6A-91D3-74D5E8951EE0}" destId="{20C0AED2-8AB6-4656-B544-E5ACF789445A}" srcOrd="2" destOrd="0" parTransId="{AC024474-0312-4E0B-AF54-4F075FCDC61F}" sibTransId="{F41CA41A-DC8F-4D49-A8D7-CA2F9CBE28C7}"/>
    <dgm:cxn modelId="{10106C97-4504-4D7E-8CE4-E3E6CC5A8327}" type="presOf" srcId="{BD7BAA2A-00AA-4E6A-91D3-74D5E8951EE0}" destId="{2220E487-C521-4BC7-8BDF-85961E58D7D9}" srcOrd="0" destOrd="0" presId="urn:microsoft.com/office/officeart/2018/2/layout/IconLabelList"/>
    <dgm:cxn modelId="{55388D9A-0198-4A55-9518-AB64FC026C66}" type="presOf" srcId="{20C0AED2-8AB6-4656-B544-E5ACF789445A}" destId="{C0BAB33E-2ABD-41DD-9BE3-728A9F274CFC}" srcOrd="0" destOrd="0" presId="urn:microsoft.com/office/officeart/2018/2/layout/IconLabelList"/>
    <dgm:cxn modelId="{84868CB5-6D20-4842-A31B-4554F91BFA9B}" type="presOf" srcId="{AB082868-A1C7-4432-98C0-BFEC5E0B6CF4}" destId="{E6AF0C16-2167-428D-A182-890A06DCC603}" srcOrd="0" destOrd="0" presId="urn:microsoft.com/office/officeart/2018/2/layout/IconLabelList"/>
    <dgm:cxn modelId="{2613CFD5-A638-42C6-918E-6922969D04C6}" type="presOf" srcId="{F8966393-BBE5-4E6E-B8DE-E4726EDC5CAB}" destId="{CF69F4F5-82FB-4D73-8EC1-8818217980C7}" srcOrd="0" destOrd="0" presId="urn:microsoft.com/office/officeart/2018/2/layout/IconLabelList"/>
    <dgm:cxn modelId="{63C5A366-CBC8-4802-9654-C3BE70EDCD4F}" type="presParOf" srcId="{2220E487-C521-4BC7-8BDF-85961E58D7D9}" destId="{ACFE78A3-D22C-49BE-B3E7-584C2BBC946E}" srcOrd="0" destOrd="0" presId="urn:microsoft.com/office/officeart/2018/2/layout/IconLabelList"/>
    <dgm:cxn modelId="{413E57A4-A8F1-41A5-BB64-FC6190D65721}" type="presParOf" srcId="{ACFE78A3-D22C-49BE-B3E7-584C2BBC946E}" destId="{FE61BD6B-BD33-48C0-98E0-8D9C021C5BBD}" srcOrd="0" destOrd="0" presId="urn:microsoft.com/office/officeart/2018/2/layout/IconLabelList"/>
    <dgm:cxn modelId="{9F2F9F83-CCB5-4EF3-93C8-69D1AC803F65}" type="presParOf" srcId="{ACFE78A3-D22C-49BE-B3E7-584C2BBC946E}" destId="{1276BC1A-5E61-43A7-8C0A-492B9D8F4174}" srcOrd="1" destOrd="0" presId="urn:microsoft.com/office/officeart/2018/2/layout/IconLabelList"/>
    <dgm:cxn modelId="{DBBB6B2E-2D6F-4B5D-816C-006D397A4C65}" type="presParOf" srcId="{ACFE78A3-D22C-49BE-B3E7-584C2BBC946E}" destId="{7B8D0ECB-2DBB-4161-8698-AC6E7C463F66}" srcOrd="2" destOrd="0" presId="urn:microsoft.com/office/officeart/2018/2/layout/IconLabelList"/>
    <dgm:cxn modelId="{5239E694-821E-47F4-8620-2EED616A88DF}" type="presParOf" srcId="{2220E487-C521-4BC7-8BDF-85961E58D7D9}" destId="{14199F50-761F-400C-A146-334C4B96E707}" srcOrd="1" destOrd="0" presId="urn:microsoft.com/office/officeart/2018/2/layout/IconLabelList"/>
    <dgm:cxn modelId="{12529747-808E-413B-BB06-8FFEF11A154C}" type="presParOf" srcId="{2220E487-C521-4BC7-8BDF-85961E58D7D9}" destId="{61CFDC02-F9A4-4C32-9863-61636A291F81}" srcOrd="2" destOrd="0" presId="urn:microsoft.com/office/officeart/2018/2/layout/IconLabelList"/>
    <dgm:cxn modelId="{5FE9875F-5DE4-4609-9579-CCF7A2385625}" type="presParOf" srcId="{61CFDC02-F9A4-4C32-9863-61636A291F81}" destId="{A266D390-DEAF-4441-957F-BD7B4D4A199A}" srcOrd="0" destOrd="0" presId="urn:microsoft.com/office/officeart/2018/2/layout/IconLabelList"/>
    <dgm:cxn modelId="{FD34CE1C-F95E-42A7-ACD5-D876CC51ACD5}" type="presParOf" srcId="{61CFDC02-F9A4-4C32-9863-61636A291F81}" destId="{8822EB8D-5525-41BA-A92D-8806F334BD5C}" srcOrd="1" destOrd="0" presId="urn:microsoft.com/office/officeart/2018/2/layout/IconLabelList"/>
    <dgm:cxn modelId="{2940D4C8-95F4-4D95-8555-8FA2B3C18A29}" type="presParOf" srcId="{61CFDC02-F9A4-4C32-9863-61636A291F81}" destId="{E6AF0C16-2167-428D-A182-890A06DCC603}" srcOrd="2" destOrd="0" presId="urn:microsoft.com/office/officeart/2018/2/layout/IconLabelList"/>
    <dgm:cxn modelId="{17130E99-C74C-4BC1-9540-87A160B187C3}" type="presParOf" srcId="{2220E487-C521-4BC7-8BDF-85961E58D7D9}" destId="{8FF8ACFF-EE1D-4692-B0DB-0EABE2D7619E}" srcOrd="3" destOrd="0" presId="urn:microsoft.com/office/officeart/2018/2/layout/IconLabelList"/>
    <dgm:cxn modelId="{28EF3765-3179-460B-B4FE-86DF9CE25143}" type="presParOf" srcId="{2220E487-C521-4BC7-8BDF-85961E58D7D9}" destId="{D75E9628-1D7C-4E9F-9F93-30183DF0593B}" srcOrd="4" destOrd="0" presId="urn:microsoft.com/office/officeart/2018/2/layout/IconLabelList"/>
    <dgm:cxn modelId="{0D5AD3C1-8C44-4FA0-A874-2185114C7E67}" type="presParOf" srcId="{D75E9628-1D7C-4E9F-9F93-30183DF0593B}" destId="{F43BAB61-16EF-4657-BD9E-7A1B4CF85481}" srcOrd="0" destOrd="0" presId="urn:microsoft.com/office/officeart/2018/2/layout/IconLabelList"/>
    <dgm:cxn modelId="{DE74B5EB-2A2C-4F2A-BC82-9C4469781385}" type="presParOf" srcId="{D75E9628-1D7C-4E9F-9F93-30183DF0593B}" destId="{25B73A4D-F6EC-49E5-8B6F-7563C9A83517}" srcOrd="1" destOrd="0" presId="urn:microsoft.com/office/officeart/2018/2/layout/IconLabelList"/>
    <dgm:cxn modelId="{237AB4AE-05A7-4E52-971C-F6F2D69908C9}" type="presParOf" srcId="{D75E9628-1D7C-4E9F-9F93-30183DF0593B}" destId="{C0BAB33E-2ABD-41DD-9BE3-728A9F274CFC}" srcOrd="2" destOrd="0" presId="urn:microsoft.com/office/officeart/2018/2/layout/IconLabelList"/>
    <dgm:cxn modelId="{E778F057-6409-4630-9A85-6835C2AD7F98}" type="presParOf" srcId="{2220E487-C521-4BC7-8BDF-85961E58D7D9}" destId="{659C051E-1E8E-402E-B56E-61D78925787E}" srcOrd="5" destOrd="0" presId="urn:microsoft.com/office/officeart/2018/2/layout/IconLabelList"/>
    <dgm:cxn modelId="{8557D89C-A503-4E73-97F5-1B26329196DE}" type="presParOf" srcId="{2220E487-C521-4BC7-8BDF-85961E58D7D9}" destId="{F226E8F9-7421-4DDA-A148-C13BA4DECF9A}" srcOrd="6" destOrd="0" presId="urn:microsoft.com/office/officeart/2018/2/layout/IconLabelList"/>
    <dgm:cxn modelId="{4EEBA943-3314-494D-A83B-12B98E82357A}" type="presParOf" srcId="{F226E8F9-7421-4DDA-A148-C13BA4DECF9A}" destId="{122023F5-CA77-4D1E-AC05-B8F7F34D8F60}" srcOrd="0" destOrd="0" presId="urn:microsoft.com/office/officeart/2018/2/layout/IconLabelList"/>
    <dgm:cxn modelId="{AB629761-FB49-42F0-9E61-EE7B7608CCCD}" type="presParOf" srcId="{F226E8F9-7421-4DDA-A148-C13BA4DECF9A}" destId="{A08BD394-8041-4898-9951-D7EEE7D35542}" srcOrd="1" destOrd="0" presId="urn:microsoft.com/office/officeart/2018/2/layout/IconLabelList"/>
    <dgm:cxn modelId="{BFD0A086-EB59-4464-8039-1C5BAB27097C}" type="presParOf" srcId="{F226E8F9-7421-4DDA-A148-C13BA4DECF9A}" destId="{CF69F4F5-82FB-4D73-8EC1-8818217980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31CE03C-F50F-49D5-BDB9-8E5055E28D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86AF7A-CDB9-4EDE-89C2-3643B2181319}">
      <dgm:prSet/>
      <dgm:spPr/>
      <dgm:t>
        <a:bodyPr/>
        <a:lstStyle/>
        <a:p>
          <a:r>
            <a:rPr lang="en-US"/>
            <a:t>Demo 1: Doctor adds slots → Patient books → Doctor writes report → Patient prints Rx</a:t>
          </a:r>
        </a:p>
      </dgm:t>
    </dgm:pt>
    <dgm:pt modelId="{A2093552-530B-4D33-BB65-D0D1998328EB}" type="parTrans" cxnId="{1C80F5C8-E65A-464F-94EA-2E76130BBD5D}">
      <dgm:prSet/>
      <dgm:spPr/>
      <dgm:t>
        <a:bodyPr/>
        <a:lstStyle/>
        <a:p>
          <a:endParaRPr lang="en-US"/>
        </a:p>
      </dgm:t>
    </dgm:pt>
    <dgm:pt modelId="{A4FAA1A2-9E39-4F43-B1EC-6F7F8EA2D532}" type="sibTrans" cxnId="{1C80F5C8-E65A-464F-94EA-2E76130BBD5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87903DE-2038-4AE7-A235-C8542A57DF12}">
      <dgm:prSet/>
      <dgm:spPr/>
      <dgm:t>
        <a:bodyPr/>
        <a:lstStyle/>
        <a:p>
          <a:r>
            <a:rPr lang="en-US"/>
            <a:t>Demo 2: Delete booked slot → appointment canceled → apology email → rebook</a:t>
          </a:r>
        </a:p>
      </dgm:t>
    </dgm:pt>
    <dgm:pt modelId="{B7D216A2-2B77-41F2-8EA0-CAB5D5EC22D3}" type="parTrans" cxnId="{A6872303-A6FD-470E-B47D-2D5FAAB1BBD6}">
      <dgm:prSet/>
      <dgm:spPr/>
      <dgm:t>
        <a:bodyPr/>
        <a:lstStyle/>
        <a:p>
          <a:endParaRPr lang="en-US"/>
        </a:p>
      </dgm:t>
    </dgm:pt>
    <dgm:pt modelId="{034AA4CC-56E3-4C9A-AA03-B74D4BCEB191}" type="sibTrans" cxnId="{A6872303-A6FD-470E-B47D-2D5FAAB1BB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0C145A-E700-4FED-B457-8F5115816F7F}">
      <dgm:prSet/>
      <dgm:spPr/>
      <dgm:t>
        <a:bodyPr/>
        <a:lstStyle/>
        <a:p>
          <a:r>
            <a:rPr lang="en-US"/>
            <a:t>Edge cases: invalid times, duplicate usernames, missing meds, permission checks</a:t>
          </a:r>
        </a:p>
      </dgm:t>
    </dgm:pt>
    <dgm:pt modelId="{21883E7F-9CF7-4A0D-8FD7-C2E8D49BDA64}" type="parTrans" cxnId="{7E1A44E6-875F-40C0-97F2-9A67E8238F3F}">
      <dgm:prSet/>
      <dgm:spPr/>
      <dgm:t>
        <a:bodyPr/>
        <a:lstStyle/>
        <a:p>
          <a:endParaRPr lang="en-US"/>
        </a:p>
      </dgm:t>
    </dgm:pt>
    <dgm:pt modelId="{63B624F0-F541-4002-8071-AA47F9263EB0}" type="sibTrans" cxnId="{7E1A44E6-875F-40C0-97F2-9A67E8238F3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2086044-89E9-4C12-952E-E1AEAB92FAF2}" type="pres">
      <dgm:prSet presAssocID="{731CE03C-F50F-49D5-BDB9-8E5055E28DC0}" presName="Name0" presStyleCnt="0">
        <dgm:presLayoutVars>
          <dgm:animLvl val="lvl"/>
          <dgm:resizeHandles val="exact"/>
        </dgm:presLayoutVars>
      </dgm:prSet>
      <dgm:spPr/>
    </dgm:pt>
    <dgm:pt modelId="{D764C56B-0A35-4CB1-8EDE-431618572642}" type="pres">
      <dgm:prSet presAssocID="{D486AF7A-CDB9-4EDE-89C2-3643B2181319}" presName="compositeNode" presStyleCnt="0">
        <dgm:presLayoutVars>
          <dgm:bulletEnabled val="1"/>
        </dgm:presLayoutVars>
      </dgm:prSet>
      <dgm:spPr/>
    </dgm:pt>
    <dgm:pt modelId="{619E3921-DF95-49E6-9B7F-FF6976A23048}" type="pres">
      <dgm:prSet presAssocID="{D486AF7A-CDB9-4EDE-89C2-3643B2181319}" presName="bgRect" presStyleLbl="alignNode1" presStyleIdx="0" presStyleCnt="3"/>
      <dgm:spPr/>
    </dgm:pt>
    <dgm:pt modelId="{9D1547E2-649E-4AE0-93DB-90085C94FD1E}" type="pres">
      <dgm:prSet presAssocID="{A4FAA1A2-9E39-4F43-B1EC-6F7F8EA2D53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DC9FE57-7B77-4F93-A8D6-49EDD6D98CE5}" type="pres">
      <dgm:prSet presAssocID="{D486AF7A-CDB9-4EDE-89C2-3643B2181319}" presName="nodeRect" presStyleLbl="alignNode1" presStyleIdx="0" presStyleCnt="3">
        <dgm:presLayoutVars>
          <dgm:bulletEnabled val="1"/>
        </dgm:presLayoutVars>
      </dgm:prSet>
      <dgm:spPr/>
    </dgm:pt>
    <dgm:pt modelId="{18F4A72A-A8CA-40B8-A283-285A07FC75FD}" type="pres">
      <dgm:prSet presAssocID="{A4FAA1A2-9E39-4F43-B1EC-6F7F8EA2D532}" presName="sibTrans" presStyleCnt="0"/>
      <dgm:spPr/>
    </dgm:pt>
    <dgm:pt modelId="{E4F0DCCB-07EF-484E-9821-E4A4003ACC82}" type="pres">
      <dgm:prSet presAssocID="{A87903DE-2038-4AE7-A235-C8542A57DF12}" presName="compositeNode" presStyleCnt="0">
        <dgm:presLayoutVars>
          <dgm:bulletEnabled val="1"/>
        </dgm:presLayoutVars>
      </dgm:prSet>
      <dgm:spPr/>
    </dgm:pt>
    <dgm:pt modelId="{DCCDA3F9-334B-44F9-B8A2-255638E4EEC0}" type="pres">
      <dgm:prSet presAssocID="{A87903DE-2038-4AE7-A235-C8542A57DF12}" presName="bgRect" presStyleLbl="alignNode1" presStyleIdx="1" presStyleCnt="3"/>
      <dgm:spPr/>
    </dgm:pt>
    <dgm:pt modelId="{8BF33D68-CEFE-476F-8F32-7901780882FB}" type="pres">
      <dgm:prSet presAssocID="{034AA4CC-56E3-4C9A-AA03-B74D4BCEB19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70C8266-EACF-4B9A-8BA7-9A7F3D476CC0}" type="pres">
      <dgm:prSet presAssocID="{A87903DE-2038-4AE7-A235-C8542A57DF12}" presName="nodeRect" presStyleLbl="alignNode1" presStyleIdx="1" presStyleCnt="3">
        <dgm:presLayoutVars>
          <dgm:bulletEnabled val="1"/>
        </dgm:presLayoutVars>
      </dgm:prSet>
      <dgm:spPr/>
    </dgm:pt>
    <dgm:pt modelId="{AFEC6E50-CFE7-4027-A401-31A692E61D59}" type="pres">
      <dgm:prSet presAssocID="{034AA4CC-56E3-4C9A-AA03-B74D4BCEB191}" presName="sibTrans" presStyleCnt="0"/>
      <dgm:spPr/>
    </dgm:pt>
    <dgm:pt modelId="{ABD34192-371D-43F8-B925-A8460EFF3155}" type="pres">
      <dgm:prSet presAssocID="{A90C145A-E700-4FED-B457-8F5115816F7F}" presName="compositeNode" presStyleCnt="0">
        <dgm:presLayoutVars>
          <dgm:bulletEnabled val="1"/>
        </dgm:presLayoutVars>
      </dgm:prSet>
      <dgm:spPr/>
    </dgm:pt>
    <dgm:pt modelId="{62C03ADB-36E0-414D-877D-4A212003EAB0}" type="pres">
      <dgm:prSet presAssocID="{A90C145A-E700-4FED-B457-8F5115816F7F}" presName="bgRect" presStyleLbl="alignNode1" presStyleIdx="2" presStyleCnt="3"/>
      <dgm:spPr/>
    </dgm:pt>
    <dgm:pt modelId="{14BE119B-60C7-4C9F-8EBE-C51BB06728B3}" type="pres">
      <dgm:prSet presAssocID="{63B624F0-F541-4002-8071-AA47F9263EB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BA2EDF2-2501-4D86-A515-6B10C501183A}" type="pres">
      <dgm:prSet presAssocID="{A90C145A-E700-4FED-B457-8F5115816F7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6872303-A6FD-470E-B47D-2D5FAAB1BBD6}" srcId="{731CE03C-F50F-49D5-BDB9-8E5055E28DC0}" destId="{A87903DE-2038-4AE7-A235-C8542A57DF12}" srcOrd="1" destOrd="0" parTransId="{B7D216A2-2B77-41F2-8EA0-CAB5D5EC22D3}" sibTransId="{034AA4CC-56E3-4C9A-AA03-B74D4BCEB191}"/>
    <dgm:cxn modelId="{351FDE09-6AEE-4C94-9155-6547EAF3EB3F}" type="presOf" srcId="{034AA4CC-56E3-4C9A-AA03-B74D4BCEB191}" destId="{8BF33D68-CEFE-476F-8F32-7901780882FB}" srcOrd="0" destOrd="0" presId="urn:microsoft.com/office/officeart/2016/7/layout/LinearBlockProcessNumbered"/>
    <dgm:cxn modelId="{4B612A0B-A3A3-4045-9888-DB079AE009EB}" type="presOf" srcId="{A4FAA1A2-9E39-4F43-B1EC-6F7F8EA2D532}" destId="{9D1547E2-649E-4AE0-93DB-90085C94FD1E}" srcOrd="0" destOrd="0" presId="urn:microsoft.com/office/officeart/2016/7/layout/LinearBlockProcessNumbered"/>
    <dgm:cxn modelId="{F918CF1C-FC31-450F-A120-83521D1BED42}" type="presOf" srcId="{A90C145A-E700-4FED-B457-8F5115816F7F}" destId="{62C03ADB-36E0-414D-877D-4A212003EAB0}" srcOrd="0" destOrd="0" presId="urn:microsoft.com/office/officeart/2016/7/layout/LinearBlockProcessNumbered"/>
    <dgm:cxn modelId="{D53BEE1C-6D86-4A39-8603-9F4E94831834}" type="presOf" srcId="{63B624F0-F541-4002-8071-AA47F9263EB0}" destId="{14BE119B-60C7-4C9F-8EBE-C51BB06728B3}" srcOrd="0" destOrd="0" presId="urn:microsoft.com/office/officeart/2016/7/layout/LinearBlockProcessNumbered"/>
    <dgm:cxn modelId="{CBE495C0-AA55-45A1-A2C8-759067019B0D}" type="presOf" srcId="{A90C145A-E700-4FED-B457-8F5115816F7F}" destId="{4BA2EDF2-2501-4D86-A515-6B10C501183A}" srcOrd="1" destOrd="0" presId="urn:microsoft.com/office/officeart/2016/7/layout/LinearBlockProcessNumbered"/>
    <dgm:cxn modelId="{1C80F5C8-E65A-464F-94EA-2E76130BBD5D}" srcId="{731CE03C-F50F-49D5-BDB9-8E5055E28DC0}" destId="{D486AF7A-CDB9-4EDE-89C2-3643B2181319}" srcOrd="0" destOrd="0" parTransId="{A2093552-530B-4D33-BB65-D0D1998328EB}" sibTransId="{A4FAA1A2-9E39-4F43-B1EC-6F7F8EA2D532}"/>
    <dgm:cxn modelId="{42A678CD-93E4-4885-904E-910EAD3482DF}" type="presOf" srcId="{D486AF7A-CDB9-4EDE-89C2-3643B2181319}" destId="{619E3921-DF95-49E6-9B7F-FF6976A23048}" srcOrd="0" destOrd="0" presId="urn:microsoft.com/office/officeart/2016/7/layout/LinearBlockProcessNumbered"/>
    <dgm:cxn modelId="{2F095BCE-4A86-4CAA-8CDD-E6660312C3A8}" type="presOf" srcId="{A87903DE-2038-4AE7-A235-C8542A57DF12}" destId="{370C8266-EACF-4B9A-8BA7-9A7F3D476CC0}" srcOrd="1" destOrd="0" presId="urn:microsoft.com/office/officeart/2016/7/layout/LinearBlockProcessNumbered"/>
    <dgm:cxn modelId="{1DC02BDD-7C9E-490E-9929-39EC42B899A0}" type="presOf" srcId="{A87903DE-2038-4AE7-A235-C8542A57DF12}" destId="{DCCDA3F9-334B-44F9-B8A2-255638E4EEC0}" srcOrd="0" destOrd="0" presId="urn:microsoft.com/office/officeart/2016/7/layout/LinearBlockProcessNumbered"/>
    <dgm:cxn modelId="{7E1A44E6-875F-40C0-97F2-9A67E8238F3F}" srcId="{731CE03C-F50F-49D5-BDB9-8E5055E28DC0}" destId="{A90C145A-E700-4FED-B457-8F5115816F7F}" srcOrd="2" destOrd="0" parTransId="{21883E7F-9CF7-4A0D-8FD7-C2E8D49BDA64}" sibTransId="{63B624F0-F541-4002-8071-AA47F9263EB0}"/>
    <dgm:cxn modelId="{133E6FEF-D490-4941-910E-F532E74FF424}" type="presOf" srcId="{D486AF7A-CDB9-4EDE-89C2-3643B2181319}" destId="{FDC9FE57-7B77-4F93-A8D6-49EDD6D98CE5}" srcOrd="1" destOrd="0" presId="urn:microsoft.com/office/officeart/2016/7/layout/LinearBlockProcessNumbered"/>
    <dgm:cxn modelId="{114CB5FD-9A66-465A-8E77-3D0FDB6198F0}" type="presOf" srcId="{731CE03C-F50F-49D5-BDB9-8E5055E28DC0}" destId="{D2086044-89E9-4C12-952E-E1AEAB92FAF2}" srcOrd="0" destOrd="0" presId="urn:microsoft.com/office/officeart/2016/7/layout/LinearBlockProcessNumbered"/>
    <dgm:cxn modelId="{CBD6A9B1-2F82-4D1B-93DC-20A0CB47746F}" type="presParOf" srcId="{D2086044-89E9-4C12-952E-E1AEAB92FAF2}" destId="{D764C56B-0A35-4CB1-8EDE-431618572642}" srcOrd="0" destOrd="0" presId="urn:microsoft.com/office/officeart/2016/7/layout/LinearBlockProcessNumbered"/>
    <dgm:cxn modelId="{56BEFDE1-356E-4818-9353-C3EAEAF1AE9D}" type="presParOf" srcId="{D764C56B-0A35-4CB1-8EDE-431618572642}" destId="{619E3921-DF95-49E6-9B7F-FF6976A23048}" srcOrd="0" destOrd="0" presId="urn:microsoft.com/office/officeart/2016/7/layout/LinearBlockProcessNumbered"/>
    <dgm:cxn modelId="{805DDAAA-D8AF-46D5-B1F7-51384FA0B3A8}" type="presParOf" srcId="{D764C56B-0A35-4CB1-8EDE-431618572642}" destId="{9D1547E2-649E-4AE0-93DB-90085C94FD1E}" srcOrd="1" destOrd="0" presId="urn:microsoft.com/office/officeart/2016/7/layout/LinearBlockProcessNumbered"/>
    <dgm:cxn modelId="{FB482ABF-CCEE-4CE1-8D52-8C16979A5BBB}" type="presParOf" srcId="{D764C56B-0A35-4CB1-8EDE-431618572642}" destId="{FDC9FE57-7B77-4F93-A8D6-49EDD6D98CE5}" srcOrd="2" destOrd="0" presId="urn:microsoft.com/office/officeart/2016/7/layout/LinearBlockProcessNumbered"/>
    <dgm:cxn modelId="{167DE1A8-2C5D-447B-8841-AC2B087A3914}" type="presParOf" srcId="{D2086044-89E9-4C12-952E-E1AEAB92FAF2}" destId="{18F4A72A-A8CA-40B8-A283-285A07FC75FD}" srcOrd="1" destOrd="0" presId="urn:microsoft.com/office/officeart/2016/7/layout/LinearBlockProcessNumbered"/>
    <dgm:cxn modelId="{6398E999-E8A7-4848-920B-12D3CD4596F4}" type="presParOf" srcId="{D2086044-89E9-4C12-952E-E1AEAB92FAF2}" destId="{E4F0DCCB-07EF-484E-9821-E4A4003ACC82}" srcOrd="2" destOrd="0" presId="urn:microsoft.com/office/officeart/2016/7/layout/LinearBlockProcessNumbered"/>
    <dgm:cxn modelId="{6AB547ED-E29D-49B3-BDED-A42E1082AAD1}" type="presParOf" srcId="{E4F0DCCB-07EF-484E-9821-E4A4003ACC82}" destId="{DCCDA3F9-334B-44F9-B8A2-255638E4EEC0}" srcOrd="0" destOrd="0" presId="urn:microsoft.com/office/officeart/2016/7/layout/LinearBlockProcessNumbered"/>
    <dgm:cxn modelId="{686436CF-3B6D-43DB-8627-9F26E97320E4}" type="presParOf" srcId="{E4F0DCCB-07EF-484E-9821-E4A4003ACC82}" destId="{8BF33D68-CEFE-476F-8F32-7901780882FB}" srcOrd="1" destOrd="0" presId="urn:microsoft.com/office/officeart/2016/7/layout/LinearBlockProcessNumbered"/>
    <dgm:cxn modelId="{5F2A5DB4-BC06-4D39-A165-83530759865A}" type="presParOf" srcId="{E4F0DCCB-07EF-484E-9821-E4A4003ACC82}" destId="{370C8266-EACF-4B9A-8BA7-9A7F3D476CC0}" srcOrd="2" destOrd="0" presId="urn:microsoft.com/office/officeart/2016/7/layout/LinearBlockProcessNumbered"/>
    <dgm:cxn modelId="{29327FAB-D4B0-4013-BDF2-313A030F993C}" type="presParOf" srcId="{D2086044-89E9-4C12-952E-E1AEAB92FAF2}" destId="{AFEC6E50-CFE7-4027-A401-31A692E61D59}" srcOrd="3" destOrd="0" presId="urn:microsoft.com/office/officeart/2016/7/layout/LinearBlockProcessNumbered"/>
    <dgm:cxn modelId="{6EE138B4-8F51-4F55-8A3F-F68FFC423D4C}" type="presParOf" srcId="{D2086044-89E9-4C12-952E-E1AEAB92FAF2}" destId="{ABD34192-371D-43F8-B925-A8460EFF3155}" srcOrd="4" destOrd="0" presId="urn:microsoft.com/office/officeart/2016/7/layout/LinearBlockProcessNumbered"/>
    <dgm:cxn modelId="{1F750765-CBB6-46FC-972C-A38AB0304A20}" type="presParOf" srcId="{ABD34192-371D-43F8-B925-A8460EFF3155}" destId="{62C03ADB-36E0-414D-877D-4A212003EAB0}" srcOrd="0" destOrd="0" presId="urn:microsoft.com/office/officeart/2016/7/layout/LinearBlockProcessNumbered"/>
    <dgm:cxn modelId="{BB738E54-8406-4ED9-97D4-72125089EEA2}" type="presParOf" srcId="{ABD34192-371D-43F8-B925-A8460EFF3155}" destId="{14BE119B-60C7-4C9F-8EBE-C51BB06728B3}" srcOrd="1" destOrd="0" presId="urn:microsoft.com/office/officeart/2016/7/layout/LinearBlockProcessNumbered"/>
    <dgm:cxn modelId="{5F920A75-24DB-48D5-965F-F657679F7302}" type="presParOf" srcId="{ABD34192-371D-43F8-B925-A8460EFF3155}" destId="{4BA2EDF2-2501-4D86-A515-6B10C501183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303D3FA-97CD-4942-8E97-D2816B7B8D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B53A0-6DBC-4755-B81C-55D8E58D2AD0}">
      <dgm:prSet/>
      <dgm:spPr/>
      <dgm:t>
        <a:bodyPr/>
        <a:lstStyle/>
        <a:p>
          <a:pPr>
            <a:defRPr cap="all"/>
          </a:pPr>
          <a:r>
            <a:rPr lang="en-US"/>
            <a:t>2FA and secret management</a:t>
          </a:r>
        </a:p>
      </dgm:t>
    </dgm:pt>
    <dgm:pt modelId="{44EFE171-61DF-46BB-9C22-E5D75ABD7911}" type="parTrans" cxnId="{2833C46C-3CC5-4406-A78F-3D2AD24511B4}">
      <dgm:prSet/>
      <dgm:spPr/>
      <dgm:t>
        <a:bodyPr/>
        <a:lstStyle/>
        <a:p>
          <a:endParaRPr lang="en-US"/>
        </a:p>
      </dgm:t>
    </dgm:pt>
    <dgm:pt modelId="{14A4F802-352C-47B3-A7A2-9476B626778F}" type="sibTrans" cxnId="{2833C46C-3CC5-4406-A78F-3D2AD24511B4}">
      <dgm:prSet/>
      <dgm:spPr/>
      <dgm:t>
        <a:bodyPr/>
        <a:lstStyle/>
        <a:p>
          <a:endParaRPr lang="en-US"/>
        </a:p>
      </dgm:t>
    </dgm:pt>
    <dgm:pt modelId="{0B3B6C56-BE8F-4D26-BE54-C07C01FA395C}">
      <dgm:prSet/>
      <dgm:spPr/>
      <dgm:t>
        <a:bodyPr/>
        <a:lstStyle/>
        <a:p>
          <a:pPr>
            <a:defRPr cap="all"/>
          </a:pPr>
          <a:r>
            <a:rPr lang="en-US"/>
            <a:t>Calendar sync (ICS); reminders (SMS/email)</a:t>
          </a:r>
        </a:p>
      </dgm:t>
    </dgm:pt>
    <dgm:pt modelId="{7BFFCDA9-F06C-4ADD-AEA8-B7F8325E2070}" type="parTrans" cxnId="{334ED27A-850E-47B8-A582-0ED21751F8ED}">
      <dgm:prSet/>
      <dgm:spPr/>
      <dgm:t>
        <a:bodyPr/>
        <a:lstStyle/>
        <a:p>
          <a:endParaRPr lang="en-US"/>
        </a:p>
      </dgm:t>
    </dgm:pt>
    <dgm:pt modelId="{CF709384-0B43-40B8-8674-0C7B37C89FDE}" type="sibTrans" cxnId="{334ED27A-850E-47B8-A582-0ED21751F8ED}">
      <dgm:prSet/>
      <dgm:spPr/>
      <dgm:t>
        <a:bodyPr/>
        <a:lstStyle/>
        <a:p>
          <a:endParaRPr lang="en-US"/>
        </a:p>
      </dgm:t>
    </dgm:pt>
    <dgm:pt modelId="{E4CC80B2-EA4C-4E38-96F9-35B4DE1FE91C}">
      <dgm:prSet/>
      <dgm:spPr/>
      <dgm:t>
        <a:bodyPr/>
        <a:lstStyle/>
        <a:p>
          <a:pPr>
            <a:defRPr cap="all"/>
          </a:pPr>
          <a:r>
            <a:rPr lang="en-US"/>
            <a:t>Rich chat with attachments; audit logs</a:t>
          </a:r>
        </a:p>
      </dgm:t>
    </dgm:pt>
    <dgm:pt modelId="{BE3D7766-672B-4784-AB30-AE4F72558687}" type="parTrans" cxnId="{ABEEB704-833C-433D-BB5B-9BC16E9BDECD}">
      <dgm:prSet/>
      <dgm:spPr/>
      <dgm:t>
        <a:bodyPr/>
        <a:lstStyle/>
        <a:p>
          <a:endParaRPr lang="en-US"/>
        </a:p>
      </dgm:t>
    </dgm:pt>
    <dgm:pt modelId="{D4995675-780C-47BF-A56D-475DBE56188F}" type="sibTrans" cxnId="{ABEEB704-833C-433D-BB5B-9BC16E9BDECD}">
      <dgm:prSet/>
      <dgm:spPr/>
      <dgm:t>
        <a:bodyPr/>
        <a:lstStyle/>
        <a:p>
          <a:endParaRPr lang="en-US"/>
        </a:p>
      </dgm:t>
    </dgm:pt>
    <dgm:pt modelId="{4C22B87C-5A7F-43C4-85E2-7A57014C72D7}">
      <dgm:prSet/>
      <dgm:spPr/>
      <dgm:t>
        <a:bodyPr/>
        <a:lstStyle/>
        <a:p>
          <a:pPr>
            <a:defRPr cap="all"/>
          </a:pPr>
          <a:r>
            <a:rPr lang="en-US"/>
            <a:t>Admin role; cloud storage for uploads</a:t>
          </a:r>
        </a:p>
      </dgm:t>
    </dgm:pt>
    <dgm:pt modelId="{3A7E54A8-399B-4BC8-B517-0118C892E2FD}" type="parTrans" cxnId="{A936957C-14E5-4F75-8F9A-2FA913905E27}">
      <dgm:prSet/>
      <dgm:spPr/>
      <dgm:t>
        <a:bodyPr/>
        <a:lstStyle/>
        <a:p>
          <a:endParaRPr lang="en-US"/>
        </a:p>
      </dgm:t>
    </dgm:pt>
    <dgm:pt modelId="{E125CE1E-39F5-457E-BC17-4BB52D5CCB2D}" type="sibTrans" cxnId="{A936957C-14E5-4F75-8F9A-2FA913905E27}">
      <dgm:prSet/>
      <dgm:spPr/>
      <dgm:t>
        <a:bodyPr/>
        <a:lstStyle/>
        <a:p>
          <a:endParaRPr lang="en-US"/>
        </a:p>
      </dgm:t>
    </dgm:pt>
    <dgm:pt modelId="{95C17F7D-D189-4379-A754-82E9134E8A2C}" type="pres">
      <dgm:prSet presAssocID="{E303D3FA-97CD-4942-8E97-D2816B7B8D1C}" presName="root" presStyleCnt="0">
        <dgm:presLayoutVars>
          <dgm:dir/>
          <dgm:resizeHandles val="exact"/>
        </dgm:presLayoutVars>
      </dgm:prSet>
      <dgm:spPr/>
    </dgm:pt>
    <dgm:pt modelId="{7213E1C1-A356-4957-9150-2118675E84D3}" type="pres">
      <dgm:prSet presAssocID="{9CCB53A0-6DBC-4755-B81C-55D8E58D2AD0}" presName="compNode" presStyleCnt="0"/>
      <dgm:spPr/>
    </dgm:pt>
    <dgm:pt modelId="{BCA7E25A-65A3-4692-826C-A43BF9EE6AF5}" type="pres">
      <dgm:prSet presAssocID="{9CCB53A0-6DBC-4755-B81C-55D8E58D2AD0}" presName="iconBgRect" presStyleLbl="bgShp" presStyleIdx="0" presStyleCnt="4"/>
      <dgm:spPr/>
    </dgm:pt>
    <dgm:pt modelId="{867F034F-9782-487D-97A6-BE1B21084F8F}" type="pres">
      <dgm:prSet presAssocID="{9CCB53A0-6DBC-4755-B81C-55D8E58D2A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9BA9179-F6F0-4F3D-BCA3-DA2328A2C397}" type="pres">
      <dgm:prSet presAssocID="{9CCB53A0-6DBC-4755-B81C-55D8E58D2AD0}" presName="spaceRect" presStyleCnt="0"/>
      <dgm:spPr/>
    </dgm:pt>
    <dgm:pt modelId="{83CC64B4-D7B3-4613-92EE-4886AF1BEA5C}" type="pres">
      <dgm:prSet presAssocID="{9CCB53A0-6DBC-4755-B81C-55D8E58D2AD0}" presName="textRect" presStyleLbl="revTx" presStyleIdx="0" presStyleCnt="4">
        <dgm:presLayoutVars>
          <dgm:chMax val="1"/>
          <dgm:chPref val="1"/>
        </dgm:presLayoutVars>
      </dgm:prSet>
      <dgm:spPr/>
    </dgm:pt>
    <dgm:pt modelId="{11C37D1E-CFD0-4F0C-8895-C551ADD43E82}" type="pres">
      <dgm:prSet presAssocID="{14A4F802-352C-47B3-A7A2-9476B626778F}" presName="sibTrans" presStyleCnt="0"/>
      <dgm:spPr/>
    </dgm:pt>
    <dgm:pt modelId="{8E77AC3F-B03F-4F9E-93AF-AA4729C80732}" type="pres">
      <dgm:prSet presAssocID="{0B3B6C56-BE8F-4D26-BE54-C07C01FA395C}" presName="compNode" presStyleCnt="0"/>
      <dgm:spPr/>
    </dgm:pt>
    <dgm:pt modelId="{B3D2ABC4-C16F-46AD-993C-EF1D2B5DFDE4}" type="pres">
      <dgm:prSet presAssocID="{0B3B6C56-BE8F-4D26-BE54-C07C01FA395C}" presName="iconBgRect" presStyleLbl="bgShp" presStyleIdx="1" presStyleCnt="4"/>
      <dgm:spPr/>
    </dgm:pt>
    <dgm:pt modelId="{35808214-A91E-40BC-9282-75557EB7F493}" type="pres">
      <dgm:prSet presAssocID="{0B3B6C56-BE8F-4D26-BE54-C07C01FA39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E981BE9-4060-45EE-925A-60781F58CD02}" type="pres">
      <dgm:prSet presAssocID="{0B3B6C56-BE8F-4D26-BE54-C07C01FA395C}" presName="spaceRect" presStyleCnt="0"/>
      <dgm:spPr/>
    </dgm:pt>
    <dgm:pt modelId="{548120B0-FF37-491A-8918-4185EB248964}" type="pres">
      <dgm:prSet presAssocID="{0B3B6C56-BE8F-4D26-BE54-C07C01FA395C}" presName="textRect" presStyleLbl="revTx" presStyleIdx="1" presStyleCnt="4">
        <dgm:presLayoutVars>
          <dgm:chMax val="1"/>
          <dgm:chPref val="1"/>
        </dgm:presLayoutVars>
      </dgm:prSet>
      <dgm:spPr/>
    </dgm:pt>
    <dgm:pt modelId="{72CA7EDF-3D41-4AFA-9E98-331E71F58179}" type="pres">
      <dgm:prSet presAssocID="{CF709384-0B43-40B8-8674-0C7B37C89FDE}" presName="sibTrans" presStyleCnt="0"/>
      <dgm:spPr/>
    </dgm:pt>
    <dgm:pt modelId="{30241B5C-9445-4464-85D1-6BDFF6370996}" type="pres">
      <dgm:prSet presAssocID="{E4CC80B2-EA4C-4E38-96F9-35B4DE1FE91C}" presName="compNode" presStyleCnt="0"/>
      <dgm:spPr/>
    </dgm:pt>
    <dgm:pt modelId="{77EC3B2D-435C-4518-AACD-B3DC5615A8C1}" type="pres">
      <dgm:prSet presAssocID="{E4CC80B2-EA4C-4E38-96F9-35B4DE1FE91C}" presName="iconBgRect" presStyleLbl="bgShp" presStyleIdx="2" presStyleCnt="4"/>
      <dgm:spPr/>
    </dgm:pt>
    <dgm:pt modelId="{174AAAE2-639A-47D6-96F7-E5D2EA4E1FAA}" type="pres">
      <dgm:prSet presAssocID="{E4CC80B2-EA4C-4E38-96F9-35B4DE1FE9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13E2638-1535-45C7-BC32-35781888878D}" type="pres">
      <dgm:prSet presAssocID="{E4CC80B2-EA4C-4E38-96F9-35B4DE1FE91C}" presName="spaceRect" presStyleCnt="0"/>
      <dgm:spPr/>
    </dgm:pt>
    <dgm:pt modelId="{8D9E9D9B-0DBA-4242-B10B-457F15BFEF51}" type="pres">
      <dgm:prSet presAssocID="{E4CC80B2-EA4C-4E38-96F9-35B4DE1FE91C}" presName="textRect" presStyleLbl="revTx" presStyleIdx="2" presStyleCnt="4">
        <dgm:presLayoutVars>
          <dgm:chMax val="1"/>
          <dgm:chPref val="1"/>
        </dgm:presLayoutVars>
      </dgm:prSet>
      <dgm:spPr/>
    </dgm:pt>
    <dgm:pt modelId="{C5968E76-BF3B-4BDD-9B17-CC20836756A6}" type="pres">
      <dgm:prSet presAssocID="{D4995675-780C-47BF-A56D-475DBE56188F}" presName="sibTrans" presStyleCnt="0"/>
      <dgm:spPr/>
    </dgm:pt>
    <dgm:pt modelId="{D68D0CB9-6DFE-4DD7-B5A7-E23C57A2CB44}" type="pres">
      <dgm:prSet presAssocID="{4C22B87C-5A7F-43C4-85E2-7A57014C72D7}" presName="compNode" presStyleCnt="0"/>
      <dgm:spPr/>
    </dgm:pt>
    <dgm:pt modelId="{63C8AE76-5ABB-4A54-AF89-0B250BE1D398}" type="pres">
      <dgm:prSet presAssocID="{4C22B87C-5A7F-43C4-85E2-7A57014C72D7}" presName="iconBgRect" presStyleLbl="bgShp" presStyleIdx="3" presStyleCnt="4"/>
      <dgm:spPr/>
    </dgm:pt>
    <dgm:pt modelId="{B47896B7-8C8C-4C37-AFCA-4575B2C8918B}" type="pres">
      <dgm:prSet presAssocID="{4C22B87C-5A7F-43C4-85E2-7A57014C72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A33953D-6D01-4095-BCB8-0F644671611E}" type="pres">
      <dgm:prSet presAssocID="{4C22B87C-5A7F-43C4-85E2-7A57014C72D7}" presName="spaceRect" presStyleCnt="0"/>
      <dgm:spPr/>
    </dgm:pt>
    <dgm:pt modelId="{7F37DE12-88C7-4C30-B0DE-C21D9864D3E9}" type="pres">
      <dgm:prSet presAssocID="{4C22B87C-5A7F-43C4-85E2-7A57014C72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EEB704-833C-433D-BB5B-9BC16E9BDECD}" srcId="{E303D3FA-97CD-4942-8E97-D2816B7B8D1C}" destId="{E4CC80B2-EA4C-4E38-96F9-35B4DE1FE91C}" srcOrd="2" destOrd="0" parTransId="{BE3D7766-672B-4784-AB30-AE4F72558687}" sibTransId="{D4995675-780C-47BF-A56D-475DBE56188F}"/>
    <dgm:cxn modelId="{45E9B160-72DD-4522-8F49-AB3F13CDBF01}" type="presOf" srcId="{E4CC80B2-EA4C-4E38-96F9-35B4DE1FE91C}" destId="{8D9E9D9B-0DBA-4242-B10B-457F15BFEF51}" srcOrd="0" destOrd="0" presId="urn:microsoft.com/office/officeart/2018/5/layout/IconCircleLabelList"/>
    <dgm:cxn modelId="{B155AA67-DC90-4226-9A61-F6CC7E0DC1DE}" type="presOf" srcId="{9CCB53A0-6DBC-4755-B81C-55D8E58D2AD0}" destId="{83CC64B4-D7B3-4613-92EE-4886AF1BEA5C}" srcOrd="0" destOrd="0" presId="urn:microsoft.com/office/officeart/2018/5/layout/IconCircleLabelList"/>
    <dgm:cxn modelId="{2833C46C-3CC5-4406-A78F-3D2AD24511B4}" srcId="{E303D3FA-97CD-4942-8E97-D2816B7B8D1C}" destId="{9CCB53A0-6DBC-4755-B81C-55D8E58D2AD0}" srcOrd="0" destOrd="0" parTransId="{44EFE171-61DF-46BB-9C22-E5D75ABD7911}" sibTransId="{14A4F802-352C-47B3-A7A2-9476B626778F}"/>
    <dgm:cxn modelId="{334ED27A-850E-47B8-A582-0ED21751F8ED}" srcId="{E303D3FA-97CD-4942-8E97-D2816B7B8D1C}" destId="{0B3B6C56-BE8F-4D26-BE54-C07C01FA395C}" srcOrd="1" destOrd="0" parTransId="{7BFFCDA9-F06C-4ADD-AEA8-B7F8325E2070}" sibTransId="{CF709384-0B43-40B8-8674-0C7B37C89FDE}"/>
    <dgm:cxn modelId="{A936957C-14E5-4F75-8F9A-2FA913905E27}" srcId="{E303D3FA-97CD-4942-8E97-D2816B7B8D1C}" destId="{4C22B87C-5A7F-43C4-85E2-7A57014C72D7}" srcOrd="3" destOrd="0" parTransId="{3A7E54A8-399B-4BC8-B517-0118C892E2FD}" sibTransId="{E125CE1E-39F5-457E-BC17-4BB52D5CCB2D}"/>
    <dgm:cxn modelId="{2FE9C392-5749-4F45-8F63-A570627CDC6D}" type="presOf" srcId="{4C22B87C-5A7F-43C4-85E2-7A57014C72D7}" destId="{7F37DE12-88C7-4C30-B0DE-C21D9864D3E9}" srcOrd="0" destOrd="0" presId="urn:microsoft.com/office/officeart/2018/5/layout/IconCircleLabelList"/>
    <dgm:cxn modelId="{F3192C9F-3DBD-40A9-B805-C2B2C891D7C5}" type="presOf" srcId="{E303D3FA-97CD-4942-8E97-D2816B7B8D1C}" destId="{95C17F7D-D189-4379-A754-82E9134E8A2C}" srcOrd="0" destOrd="0" presId="urn:microsoft.com/office/officeart/2018/5/layout/IconCircleLabelList"/>
    <dgm:cxn modelId="{EE2C74EE-D4F6-4818-B158-267D90FAD089}" type="presOf" srcId="{0B3B6C56-BE8F-4D26-BE54-C07C01FA395C}" destId="{548120B0-FF37-491A-8918-4185EB248964}" srcOrd="0" destOrd="0" presId="urn:microsoft.com/office/officeart/2018/5/layout/IconCircleLabelList"/>
    <dgm:cxn modelId="{839EA401-4A24-41B5-9CFF-D1A908D65580}" type="presParOf" srcId="{95C17F7D-D189-4379-A754-82E9134E8A2C}" destId="{7213E1C1-A356-4957-9150-2118675E84D3}" srcOrd="0" destOrd="0" presId="urn:microsoft.com/office/officeart/2018/5/layout/IconCircleLabelList"/>
    <dgm:cxn modelId="{9FD9A3A6-33F4-4E1C-925C-3B96BDBC7569}" type="presParOf" srcId="{7213E1C1-A356-4957-9150-2118675E84D3}" destId="{BCA7E25A-65A3-4692-826C-A43BF9EE6AF5}" srcOrd="0" destOrd="0" presId="urn:microsoft.com/office/officeart/2018/5/layout/IconCircleLabelList"/>
    <dgm:cxn modelId="{AC4D514B-D539-4463-BD78-B9DC4C341897}" type="presParOf" srcId="{7213E1C1-A356-4957-9150-2118675E84D3}" destId="{867F034F-9782-487D-97A6-BE1B21084F8F}" srcOrd="1" destOrd="0" presId="urn:microsoft.com/office/officeart/2018/5/layout/IconCircleLabelList"/>
    <dgm:cxn modelId="{0B8D7078-4E4C-4114-A1EC-9631BAAE4EAC}" type="presParOf" srcId="{7213E1C1-A356-4957-9150-2118675E84D3}" destId="{D9BA9179-F6F0-4F3D-BCA3-DA2328A2C397}" srcOrd="2" destOrd="0" presId="urn:microsoft.com/office/officeart/2018/5/layout/IconCircleLabelList"/>
    <dgm:cxn modelId="{45C0A671-A776-4377-9814-499BDFA30203}" type="presParOf" srcId="{7213E1C1-A356-4957-9150-2118675E84D3}" destId="{83CC64B4-D7B3-4613-92EE-4886AF1BEA5C}" srcOrd="3" destOrd="0" presId="urn:microsoft.com/office/officeart/2018/5/layout/IconCircleLabelList"/>
    <dgm:cxn modelId="{DCEA7D76-8B98-49AD-A3D6-0A3DFF84B794}" type="presParOf" srcId="{95C17F7D-D189-4379-A754-82E9134E8A2C}" destId="{11C37D1E-CFD0-4F0C-8895-C551ADD43E82}" srcOrd="1" destOrd="0" presId="urn:microsoft.com/office/officeart/2018/5/layout/IconCircleLabelList"/>
    <dgm:cxn modelId="{9CEA5A81-BC57-4FD7-A357-0E3B1A1C813E}" type="presParOf" srcId="{95C17F7D-D189-4379-A754-82E9134E8A2C}" destId="{8E77AC3F-B03F-4F9E-93AF-AA4729C80732}" srcOrd="2" destOrd="0" presId="urn:microsoft.com/office/officeart/2018/5/layout/IconCircleLabelList"/>
    <dgm:cxn modelId="{5ECB4510-B0A5-4CFA-AE34-36AD6F63E65E}" type="presParOf" srcId="{8E77AC3F-B03F-4F9E-93AF-AA4729C80732}" destId="{B3D2ABC4-C16F-46AD-993C-EF1D2B5DFDE4}" srcOrd="0" destOrd="0" presId="urn:microsoft.com/office/officeart/2018/5/layout/IconCircleLabelList"/>
    <dgm:cxn modelId="{FB693CF8-5BDA-4137-8A9A-A1525116C884}" type="presParOf" srcId="{8E77AC3F-B03F-4F9E-93AF-AA4729C80732}" destId="{35808214-A91E-40BC-9282-75557EB7F493}" srcOrd="1" destOrd="0" presId="urn:microsoft.com/office/officeart/2018/5/layout/IconCircleLabelList"/>
    <dgm:cxn modelId="{BC679113-6D5D-4017-84B4-9A6661B6A86E}" type="presParOf" srcId="{8E77AC3F-B03F-4F9E-93AF-AA4729C80732}" destId="{DE981BE9-4060-45EE-925A-60781F58CD02}" srcOrd="2" destOrd="0" presId="urn:microsoft.com/office/officeart/2018/5/layout/IconCircleLabelList"/>
    <dgm:cxn modelId="{0C7FE6FF-9FBE-4A90-B620-6B1D02678004}" type="presParOf" srcId="{8E77AC3F-B03F-4F9E-93AF-AA4729C80732}" destId="{548120B0-FF37-491A-8918-4185EB248964}" srcOrd="3" destOrd="0" presId="urn:microsoft.com/office/officeart/2018/5/layout/IconCircleLabelList"/>
    <dgm:cxn modelId="{8600F007-90F3-477A-BBA1-BA5303D1253E}" type="presParOf" srcId="{95C17F7D-D189-4379-A754-82E9134E8A2C}" destId="{72CA7EDF-3D41-4AFA-9E98-331E71F58179}" srcOrd="3" destOrd="0" presId="urn:microsoft.com/office/officeart/2018/5/layout/IconCircleLabelList"/>
    <dgm:cxn modelId="{32CA3DD6-CB03-49B6-99BC-FB89DB2675BA}" type="presParOf" srcId="{95C17F7D-D189-4379-A754-82E9134E8A2C}" destId="{30241B5C-9445-4464-85D1-6BDFF6370996}" srcOrd="4" destOrd="0" presId="urn:microsoft.com/office/officeart/2018/5/layout/IconCircleLabelList"/>
    <dgm:cxn modelId="{AC4BFF18-F480-4145-90A0-C20E8FB62D3C}" type="presParOf" srcId="{30241B5C-9445-4464-85D1-6BDFF6370996}" destId="{77EC3B2D-435C-4518-AACD-B3DC5615A8C1}" srcOrd="0" destOrd="0" presId="urn:microsoft.com/office/officeart/2018/5/layout/IconCircleLabelList"/>
    <dgm:cxn modelId="{E7159FB5-30C4-4D47-8FF0-A606C46F2DBB}" type="presParOf" srcId="{30241B5C-9445-4464-85D1-6BDFF6370996}" destId="{174AAAE2-639A-47D6-96F7-E5D2EA4E1FAA}" srcOrd="1" destOrd="0" presId="urn:microsoft.com/office/officeart/2018/5/layout/IconCircleLabelList"/>
    <dgm:cxn modelId="{9D704B05-B23A-4D82-A2F2-31B4A8743BB1}" type="presParOf" srcId="{30241B5C-9445-4464-85D1-6BDFF6370996}" destId="{F13E2638-1535-45C7-BC32-35781888878D}" srcOrd="2" destOrd="0" presId="urn:microsoft.com/office/officeart/2018/5/layout/IconCircleLabelList"/>
    <dgm:cxn modelId="{AB84F891-F720-487B-99D4-4B047BC77E37}" type="presParOf" srcId="{30241B5C-9445-4464-85D1-6BDFF6370996}" destId="{8D9E9D9B-0DBA-4242-B10B-457F15BFEF51}" srcOrd="3" destOrd="0" presId="urn:microsoft.com/office/officeart/2018/5/layout/IconCircleLabelList"/>
    <dgm:cxn modelId="{DE0DD705-9417-4EEE-925A-BCAC736C163A}" type="presParOf" srcId="{95C17F7D-D189-4379-A754-82E9134E8A2C}" destId="{C5968E76-BF3B-4BDD-9B17-CC20836756A6}" srcOrd="5" destOrd="0" presId="urn:microsoft.com/office/officeart/2018/5/layout/IconCircleLabelList"/>
    <dgm:cxn modelId="{F1C49213-17B1-4129-8269-5947A3D4B3C1}" type="presParOf" srcId="{95C17F7D-D189-4379-A754-82E9134E8A2C}" destId="{D68D0CB9-6DFE-4DD7-B5A7-E23C57A2CB44}" srcOrd="6" destOrd="0" presId="urn:microsoft.com/office/officeart/2018/5/layout/IconCircleLabelList"/>
    <dgm:cxn modelId="{F996398E-EF7E-450D-9541-22311AF7D687}" type="presParOf" srcId="{D68D0CB9-6DFE-4DD7-B5A7-E23C57A2CB44}" destId="{63C8AE76-5ABB-4A54-AF89-0B250BE1D398}" srcOrd="0" destOrd="0" presId="urn:microsoft.com/office/officeart/2018/5/layout/IconCircleLabelList"/>
    <dgm:cxn modelId="{1FE8C87E-B48B-488C-A2A6-316D45F43377}" type="presParOf" srcId="{D68D0CB9-6DFE-4DD7-B5A7-E23C57A2CB44}" destId="{B47896B7-8C8C-4C37-AFCA-4575B2C8918B}" srcOrd="1" destOrd="0" presId="urn:microsoft.com/office/officeart/2018/5/layout/IconCircleLabelList"/>
    <dgm:cxn modelId="{B036D6F9-FA19-46AD-97C2-8B14A511B11C}" type="presParOf" srcId="{D68D0CB9-6DFE-4DD7-B5A7-E23C57A2CB44}" destId="{0A33953D-6D01-4095-BCB8-0F644671611E}" srcOrd="2" destOrd="0" presId="urn:microsoft.com/office/officeart/2018/5/layout/IconCircleLabelList"/>
    <dgm:cxn modelId="{245FC17C-BE58-43AA-8ECF-03BE423D679E}" type="presParOf" srcId="{D68D0CB9-6DFE-4DD7-B5A7-E23C57A2CB44}" destId="{7F37DE12-88C7-4C30-B0DE-C21D9864D3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978E7F-D414-4CEE-9DEE-288A7BB571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2227D8-8566-4B00-A28D-58A6AF104AB0}">
      <dgm:prSet/>
      <dgm:spPr/>
      <dgm:t>
        <a:bodyPr/>
        <a:lstStyle/>
        <a:p>
          <a:r>
            <a:rPr lang="en-US"/>
            <a:t>PHP 8+, MySQL 8+</a:t>
          </a:r>
        </a:p>
      </dgm:t>
    </dgm:pt>
    <dgm:pt modelId="{0C2E754F-3AFF-4E1E-B7F2-06C93E912E04}" type="parTrans" cxnId="{94AEF503-4596-4E1C-AF46-BD8A44E1D285}">
      <dgm:prSet/>
      <dgm:spPr/>
      <dgm:t>
        <a:bodyPr/>
        <a:lstStyle/>
        <a:p>
          <a:endParaRPr lang="en-US"/>
        </a:p>
      </dgm:t>
    </dgm:pt>
    <dgm:pt modelId="{52EC3600-B34D-45E3-957D-FEA149FE3C48}" type="sibTrans" cxnId="{94AEF503-4596-4E1C-AF46-BD8A44E1D285}">
      <dgm:prSet/>
      <dgm:spPr/>
      <dgm:t>
        <a:bodyPr/>
        <a:lstStyle/>
        <a:p>
          <a:endParaRPr lang="en-US"/>
        </a:p>
      </dgm:t>
    </dgm:pt>
    <dgm:pt modelId="{4CE43E44-80C9-4322-A609-657043CF1E3B}">
      <dgm:prSet/>
      <dgm:spPr/>
      <dgm:t>
        <a:bodyPr/>
        <a:lstStyle/>
        <a:p>
          <a:r>
            <a:rPr lang="en-US"/>
            <a:t>Bootstrap 5, vanilla JS</a:t>
          </a:r>
        </a:p>
      </dgm:t>
    </dgm:pt>
    <dgm:pt modelId="{B539435A-FF82-43FF-A2E1-AF819886D22A}" type="parTrans" cxnId="{4E75680F-68FA-4527-B380-54F274E670BC}">
      <dgm:prSet/>
      <dgm:spPr/>
      <dgm:t>
        <a:bodyPr/>
        <a:lstStyle/>
        <a:p>
          <a:endParaRPr lang="en-US"/>
        </a:p>
      </dgm:t>
    </dgm:pt>
    <dgm:pt modelId="{C98F218A-E3CE-4BE4-A797-F44ABB458D64}" type="sibTrans" cxnId="{4E75680F-68FA-4527-B380-54F274E670BC}">
      <dgm:prSet/>
      <dgm:spPr/>
      <dgm:t>
        <a:bodyPr/>
        <a:lstStyle/>
        <a:p>
          <a:endParaRPr lang="en-US"/>
        </a:p>
      </dgm:t>
    </dgm:pt>
    <dgm:pt modelId="{21A79964-31ED-457E-A8E7-F9A2D4732704}">
      <dgm:prSet/>
      <dgm:spPr/>
      <dgm:t>
        <a:bodyPr/>
        <a:lstStyle/>
        <a:p>
          <a:r>
            <a:rPr lang="en-US"/>
            <a:t>PHPMailer for SMTP</a:t>
          </a:r>
        </a:p>
      </dgm:t>
    </dgm:pt>
    <dgm:pt modelId="{A50BBB60-8A6A-447C-A458-B5B0D33F5241}" type="parTrans" cxnId="{D9C7B62C-62B9-455A-ADAA-91CCEB74068D}">
      <dgm:prSet/>
      <dgm:spPr/>
      <dgm:t>
        <a:bodyPr/>
        <a:lstStyle/>
        <a:p>
          <a:endParaRPr lang="en-US"/>
        </a:p>
      </dgm:t>
    </dgm:pt>
    <dgm:pt modelId="{D2DA03D1-BA0C-45F1-97BC-5C99E5FF3E48}" type="sibTrans" cxnId="{D9C7B62C-62B9-455A-ADAA-91CCEB74068D}">
      <dgm:prSet/>
      <dgm:spPr/>
      <dgm:t>
        <a:bodyPr/>
        <a:lstStyle/>
        <a:p>
          <a:endParaRPr lang="en-US"/>
        </a:p>
      </dgm:t>
    </dgm:pt>
    <dgm:pt modelId="{85AC9128-2C36-4A13-BEEB-6B61EEB8D3B3}">
      <dgm:prSet/>
      <dgm:spPr/>
      <dgm:t>
        <a:bodyPr/>
        <a:lstStyle/>
        <a:p>
          <a:r>
            <a:rPr lang="en-US"/>
            <a:t>TCPDF for PDFs</a:t>
          </a:r>
        </a:p>
      </dgm:t>
    </dgm:pt>
    <dgm:pt modelId="{1E74568F-3B3B-45A2-93DA-85FB7D334393}" type="parTrans" cxnId="{DE0F5B24-DE98-4FE5-84EC-C9A7D1BA7310}">
      <dgm:prSet/>
      <dgm:spPr/>
      <dgm:t>
        <a:bodyPr/>
        <a:lstStyle/>
        <a:p>
          <a:endParaRPr lang="en-US"/>
        </a:p>
      </dgm:t>
    </dgm:pt>
    <dgm:pt modelId="{E9DC1FD1-36FA-4609-8A70-1477A1190714}" type="sibTrans" cxnId="{DE0F5B24-DE98-4FE5-84EC-C9A7D1BA7310}">
      <dgm:prSet/>
      <dgm:spPr/>
      <dgm:t>
        <a:bodyPr/>
        <a:lstStyle/>
        <a:p>
          <a:endParaRPr lang="en-US"/>
        </a:p>
      </dgm:t>
    </dgm:pt>
    <dgm:pt modelId="{32B4A165-ED93-4041-B9F9-C2BF1FD9DE30}" type="pres">
      <dgm:prSet presAssocID="{EC978E7F-D414-4CEE-9DEE-288A7BB57152}" presName="linear" presStyleCnt="0">
        <dgm:presLayoutVars>
          <dgm:animLvl val="lvl"/>
          <dgm:resizeHandles val="exact"/>
        </dgm:presLayoutVars>
      </dgm:prSet>
      <dgm:spPr/>
    </dgm:pt>
    <dgm:pt modelId="{B8BAABC1-1CDC-44C6-8746-F07A6B5882BA}" type="pres">
      <dgm:prSet presAssocID="{662227D8-8566-4B00-A28D-58A6AF104A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3D688E-F099-4F15-ADC2-8159ACFF4CBA}" type="pres">
      <dgm:prSet presAssocID="{52EC3600-B34D-45E3-957D-FEA149FE3C48}" presName="spacer" presStyleCnt="0"/>
      <dgm:spPr/>
    </dgm:pt>
    <dgm:pt modelId="{9D0021FA-DDDF-43D4-A68C-0C3D5A2C6307}" type="pres">
      <dgm:prSet presAssocID="{4CE43E44-80C9-4322-A609-657043CF1E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8398E8-E447-450C-A09A-F82F818B0FF9}" type="pres">
      <dgm:prSet presAssocID="{C98F218A-E3CE-4BE4-A797-F44ABB458D64}" presName="spacer" presStyleCnt="0"/>
      <dgm:spPr/>
    </dgm:pt>
    <dgm:pt modelId="{5D4C9307-ACC7-48DA-B254-A8D8078D7F46}" type="pres">
      <dgm:prSet presAssocID="{21A79964-31ED-457E-A8E7-F9A2D47327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CDF9B-5715-4BC9-A8A8-C9EE1DD288B7}" type="pres">
      <dgm:prSet presAssocID="{D2DA03D1-BA0C-45F1-97BC-5C99E5FF3E48}" presName="spacer" presStyleCnt="0"/>
      <dgm:spPr/>
    </dgm:pt>
    <dgm:pt modelId="{5F986BAB-59C2-47B0-B41D-25729C0CCC17}" type="pres">
      <dgm:prSet presAssocID="{85AC9128-2C36-4A13-BEEB-6B61EEB8D3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AEF503-4596-4E1C-AF46-BD8A44E1D285}" srcId="{EC978E7F-D414-4CEE-9DEE-288A7BB57152}" destId="{662227D8-8566-4B00-A28D-58A6AF104AB0}" srcOrd="0" destOrd="0" parTransId="{0C2E754F-3AFF-4E1E-B7F2-06C93E912E04}" sibTransId="{52EC3600-B34D-45E3-957D-FEA149FE3C48}"/>
    <dgm:cxn modelId="{3CFB820C-E7D2-47EE-9E9B-AC118B48CD12}" type="presOf" srcId="{662227D8-8566-4B00-A28D-58A6AF104AB0}" destId="{B8BAABC1-1CDC-44C6-8746-F07A6B5882BA}" srcOrd="0" destOrd="0" presId="urn:microsoft.com/office/officeart/2005/8/layout/vList2"/>
    <dgm:cxn modelId="{4E75680F-68FA-4527-B380-54F274E670BC}" srcId="{EC978E7F-D414-4CEE-9DEE-288A7BB57152}" destId="{4CE43E44-80C9-4322-A609-657043CF1E3B}" srcOrd="1" destOrd="0" parTransId="{B539435A-FF82-43FF-A2E1-AF819886D22A}" sibTransId="{C98F218A-E3CE-4BE4-A797-F44ABB458D64}"/>
    <dgm:cxn modelId="{DE0F5B24-DE98-4FE5-84EC-C9A7D1BA7310}" srcId="{EC978E7F-D414-4CEE-9DEE-288A7BB57152}" destId="{85AC9128-2C36-4A13-BEEB-6B61EEB8D3B3}" srcOrd="3" destOrd="0" parTransId="{1E74568F-3B3B-45A2-93DA-85FB7D334393}" sibTransId="{E9DC1FD1-36FA-4609-8A70-1477A1190714}"/>
    <dgm:cxn modelId="{D9C7B62C-62B9-455A-ADAA-91CCEB74068D}" srcId="{EC978E7F-D414-4CEE-9DEE-288A7BB57152}" destId="{21A79964-31ED-457E-A8E7-F9A2D4732704}" srcOrd="2" destOrd="0" parTransId="{A50BBB60-8A6A-447C-A458-B5B0D33F5241}" sibTransId="{D2DA03D1-BA0C-45F1-97BC-5C99E5FF3E48}"/>
    <dgm:cxn modelId="{187A7935-3675-47D6-BBAF-8018E91EA89C}" type="presOf" srcId="{21A79964-31ED-457E-A8E7-F9A2D4732704}" destId="{5D4C9307-ACC7-48DA-B254-A8D8078D7F46}" srcOrd="0" destOrd="0" presId="urn:microsoft.com/office/officeart/2005/8/layout/vList2"/>
    <dgm:cxn modelId="{FB230F61-2824-44E5-B6B4-C1FBE443777A}" type="presOf" srcId="{85AC9128-2C36-4A13-BEEB-6B61EEB8D3B3}" destId="{5F986BAB-59C2-47B0-B41D-25729C0CCC17}" srcOrd="0" destOrd="0" presId="urn:microsoft.com/office/officeart/2005/8/layout/vList2"/>
    <dgm:cxn modelId="{A1B50ECE-F15F-44F6-81A1-BA916DD03253}" type="presOf" srcId="{4CE43E44-80C9-4322-A609-657043CF1E3B}" destId="{9D0021FA-DDDF-43D4-A68C-0C3D5A2C6307}" srcOrd="0" destOrd="0" presId="urn:microsoft.com/office/officeart/2005/8/layout/vList2"/>
    <dgm:cxn modelId="{F53E39EF-F78C-416C-87F5-9212963D9798}" type="presOf" srcId="{EC978E7F-D414-4CEE-9DEE-288A7BB57152}" destId="{32B4A165-ED93-4041-B9F9-C2BF1FD9DE30}" srcOrd="0" destOrd="0" presId="urn:microsoft.com/office/officeart/2005/8/layout/vList2"/>
    <dgm:cxn modelId="{47188B77-B5F5-4963-8F5A-752C90BDCC1E}" type="presParOf" srcId="{32B4A165-ED93-4041-B9F9-C2BF1FD9DE30}" destId="{B8BAABC1-1CDC-44C6-8746-F07A6B5882BA}" srcOrd="0" destOrd="0" presId="urn:microsoft.com/office/officeart/2005/8/layout/vList2"/>
    <dgm:cxn modelId="{6ABD7027-2818-4BF2-929E-B2CD16931FA6}" type="presParOf" srcId="{32B4A165-ED93-4041-B9F9-C2BF1FD9DE30}" destId="{E23D688E-F099-4F15-ADC2-8159ACFF4CBA}" srcOrd="1" destOrd="0" presId="urn:microsoft.com/office/officeart/2005/8/layout/vList2"/>
    <dgm:cxn modelId="{3809D67F-D299-4431-98C2-AE3DA8EA1756}" type="presParOf" srcId="{32B4A165-ED93-4041-B9F9-C2BF1FD9DE30}" destId="{9D0021FA-DDDF-43D4-A68C-0C3D5A2C6307}" srcOrd="2" destOrd="0" presId="urn:microsoft.com/office/officeart/2005/8/layout/vList2"/>
    <dgm:cxn modelId="{828B105A-82F1-4C7E-9250-FF26610654BC}" type="presParOf" srcId="{32B4A165-ED93-4041-B9F9-C2BF1FD9DE30}" destId="{9B8398E8-E447-450C-A09A-F82F818B0FF9}" srcOrd="3" destOrd="0" presId="urn:microsoft.com/office/officeart/2005/8/layout/vList2"/>
    <dgm:cxn modelId="{4350EF85-7578-4B4A-8E24-BDB881A5FE75}" type="presParOf" srcId="{32B4A165-ED93-4041-B9F9-C2BF1FD9DE30}" destId="{5D4C9307-ACC7-48DA-B254-A8D8078D7F46}" srcOrd="4" destOrd="0" presId="urn:microsoft.com/office/officeart/2005/8/layout/vList2"/>
    <dgm:cxn modelId="{2C469AB1-8BF2-4681-9B53-9B056FDB8C47}" type="presParOf" srcId="{32B4A165-ED93-4041-B9F9-C2BF1FD9DE30}" destId="{891CDF9B-5715-4BC9-A8A8-C9EE1DD288B7}" srcOrd="5" destOrd="0" presId="urn:microsoft.com/office/officeart/2005/8/layout/vList2"/>
    <dgm:cxn modelId="{A04DDFD6-9D4D-490C-8970-B7D4EDE3B388}" type="presParOf" srcId="{32B4A165-ED93-4041-B9F9-C2BF1FD9DE30}" destId="{5F986BAB-59C2-47B0-B41D-25729C0CCC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5E14FB-7755-4E27-BDA4-0611C9641E4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AC6122-3841-43D4-B6CD-5498A8A4E569}">
      <dgm:prSet/>
      <dgm:spPr/>
      <dgm:t>
        <a:bodyPr/>
        <a:lstStyle/>
        <a:p>
          <a:r>
            <a:rPr lang="en-US"/>
            <a:t>users, specializations</a:t>
          </a:r>
        </a:p>
      </dgm:t>
    </dgm:pt>
    <dgm:pt modelId="{662EA5AB-72A8-4F15-9312-E6F4142B91EF}" type="parTrans" cxnId="{0284DA90-D250-47EB-935A-EABCF3CCCE86}">
      <dgm:prSet/>
      <dgm:spPr/>
      <dgm:t>
        <a:bodyPr/>
        <a:lstStyle/>
        <a:p>
          <a:endParaRPr lang="en-US"/>
        </a:p>
      </dgm:t>
    </dgm:pt>
    <dgm:pt modelId="{481CF3D9-F423-4DEC-A28F-19E0C01E600F}" type="sibTrans" cxnId="{0284DA90-D250-47EB-935A-EABCF3CCCE86}">
      <dgm:prSet/>
      <dgm:spPr/>
      <dgm:t>
        <a:bodyPr/>
        <a:lstStyle/>
        <a:p>
          <a:endParaRPr lang="en-US"/>
        </a:p>
      </dgm:t>
    </dgm:pt>
    <dgm:pt modelId="{F7FBC8AF-8472-4855-95F7-DD0C90DC67AF}">
      <dgm:prSet/>
      <dgm:spPr/>
      <dgm:t>
        <a:bodyPr/>
        <a:lstStyle/>
        <a:p>
          <a:r>
            <a:rPr lang="en-US"/>
            <a:t>slots, appointments</a:t>
          </a:r>
        </a:p>
      </dgm:t>
    </dgm:pt>
    <dgm:pt modelId="{381EECFC-EA5F-4D3A-8DDF-59CBF25E2062}" type="parTrans" cxnId="{2ACB66E6-DDB7-412D-A638-9215FD1FEA17}">
      <dgm:prSet/>
      <dgm:spPr/>
      <dgm:t>
        <a:bodyPr/>
        <a:lstStyle/>
        <a:p>
          <a:endParaRPr lang="en-US"/>
        </a:p>
      </dgm:t>
    </dgm:pt>
    <dgm:pt modelId="{D6423B18-1C01-4FB3-BA16-0C1456246092}" type="sibTrans" cxnId="{2ACB66E6-DDB7-412D-A638-9215FD1FEA17}">
      <dgm:prSet/>
      <dgm:spPr/>
      <dgm:t>
        <a:bodyPr/>
        <a:lstStyle/>
        <a:p>
          <a:endParaRPr lang="en-US"/>
        </a:p>
      </dgm:t>
    </dgm:pt>
    <dgm:pt modelId="{43802943-DD8D-445B-9AFF-29FA54595DCF}">
      <dgm:prSet/>
      <dgm:spPr/>
      <dgm:t>
        <a:bodyPr/>
        <a:lstStyle/>
        <a:p>
          <a:r>
            <a:rPr lang="en-US"/>
            <a:t>medical_reports, prescribed_medicines, medicines</a:t>
          </a:r>
        </a:p>
      </dgm:t>
    </dgm:pt>
    <dgm:pt modelId="{429B9995-072A-482A-A462-47ECC9C27B82}" type="parTrans" cxnId="{2EA1B360-64F2-48E7-8707-66564489DBD4}">
      <dgm:prSet/>
      <dgm:spPr/>
      <dgm:t>
        <a:bodyPr/>
        <a:lstStyle/>
        <a:p>
          <a:endParaRPr lang="en-US"/>
        </a:p>
      </dgm:t>
    </dgm:pt>
    <dgm:pt modelId="{0E134233-0003-41E8-83C8-9A9BEECB443A}" type="sibTrans" cxnId="{2EA1B360-64F2-48E7-8707-66564489DBD4}">
      <dgm:prSet/>
      <dgm:spPr/>
      <dgm:t>
        <a:bodyPr/>
        <a:lstStyle/>
        <a:p>
          <a:endParaRPr lang="en-US"/>
        </a:p>
      </dgm:t>
    </dgm:pt>
    <dgm:pt modelId="{A0EE4FBC-FF7F-43C9-82E9-EE71AC1F1577}">
      <dgm:prSet/>
      <dgm:spPr/>
      <dgm:t>
        <a:bodyPr/>
        <a:lstStyle/>
        <a:p>
          <a:r>
            <a:rPr lang="en-US"/>
            <a:t>ratings, chats, doctor_applications</a:t>
          </a:r>
        </a:p>
      </dgm:t>
    </dgm:pt>
    <dgm:pt modelId="{EDB2858B-C0BD-4402-A5FF-B9BD60DED8FB}" type="parTrans" cxnId="{5AC10717-A725-4C98-9618-97651A77A53A}">
      <dgm:prSet/>
      <dgm:spPr/>
      <dgm:t>
        <a:bodyPr/>
        <a:lstStyle/>
        <a:p>
          <a:endParaRPr lang="en-US"/>
        </a:p>
      </dgm:t>
    </dgm:pt>
    <dgm:pt modelId="{4F90D09F-1EB5-4E34-AF4A-F5797F299831}" type="sibTrans" cxnId="{5AC10717-A725-4C98-9618-97651A77A53A}">
      <dgm:prSet/>
      <dgm:spPr/>
      <dgm:t>
        <a:bodyPr/>
        <a:lstStyle/>
        <a:p>
          <a:endParaRPr lang="en-US"/>
        </a:p>
      </dgm:t>
    </dgm:pt>
    <dgm:pt modelId="{4199B65D-D689-4250-9364-4A60501C420E}" type="pres">
      <dgm:prSet presAssocID="{735E14FB-7755-4E27-BDA4-0611C9641E46}" presName="linear" presStyleCnt="0">
        <dgm:presLayoutVars>
          <dgm:animLvl val="lvl"/>
          <dgm:resizeHandles val="exact"/>
        </dgm:presLayoutVars>
      </dgm:prSet>
      <dgm:spPr/>
    </dgm:pt>
    <dgm:pt modelId="{1376FF4C-C5B7-4187-B67B-DB74AA59438A}" type="pres">
      <dgm:prSet presAssocID="{BEAC6122-3841-43D4-B6CD-5498A8A4E5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01C190-56C6-4239-810B-585D51E07461}" type="pres">
      <dgm:prSet presAssocID="{481CF3D9-F423-4DEC-A28F-19E0C01E600F}" presName="spacer" presStyleCnt="0"/>
      <dgm:spPr/>
    </dgm:pt>
    <dgm:pt modelId="{3FC77F36-5A33-4AEC-A292-B4DA2BC97336}" type="pres">
      <dgm:prSet presAssocID="{F7FBC8AF-8472-4855-95F7-DD0C90DC67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8B737-1A72-4D58-9B94-13A140B27B96}" type="pres">
      <dgm:prSet presAssocID="{D6423B18-1C01-4FB3-BA16-0C1456246092}" presName="spacer" presStyleCnt="0"/>
      <dgm:spPr/>
    </dgm:pt>
    <dgm:pt modelId="{97D70865-4F42-4819-A137-41472B5C4208}" type="pres">
      <dgm:prSet presAssocID="{43802943-DD8D-445B-9AFF-29FA54595D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E6C75C-5E82-4D93-ACD8-453A76BBBB98}" type="pres">
      <dgm:prSet presAssocID="{0E134233-0003-41E8-83C8-9A9BEECB443A}" presName="spacer" presStyleCnt="0"/>
      <dgm:spPr/>
    </dgm:pt>
    <dgm:pt modelId="{0BEEEBA6-8741-46BF-999C-61747B226384}" type="pres">
      <dgm:prSet presAssocID="{A0EE4FBC-FF7F-43C9-82E9-EE71AC1F1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E00B16-C8F3-4CCD-AD83-0A696BF51AAB}" type="presOf" srcId="{43802943-DD8D-445B-9AFF-29FA54595DCF}" destId="{97D70865-4F42-4819-A137-41472B5C4208}" srcOrd="0" destOrd="0" presId="urn:microsoft.com/office/officeart/2005/8/layout/vList2"/>
    <dgm:cxn modelId="{5AC10717-A725-4C98-9618-97651A77A53A}" srcId="{735E14FB-7755-4E27-BDA4-0611C9641E46}" destId="{A0EE4FBC-FF7F-43C9-82E9-EE71AC1F1577}" srcOrd="3" destOrd="0" parTransId="{EDB2858B-C0BD-4402-A5FF-B9BD60DED8FB}" sibTransId="{4F90D09F-1EB5-4E34-AF4A-F5797F299831}"/>
    <dgm:cxn modelId="{2EA1B360-64F2-48E7-8707-66564489DBD4}" srcId="{735E14FB-7755-4E27-BDA4-0611C9641E46}" destId="{43802943-DD8D-445B-9AFF-29FA54595DCF}" srcOrd="2" destOrd="0" parTransId="{429B9995-072A-482A-A462-47ECC9C27B82}" sibTransId="{0E134233-0003-41E8-83C8-9A9BEECB443A}"/>
    <dgm:cxn modelId="{AC43EB73-3E58-41C1-AAC8-9C4319687655}" type="presOf" srcId="{A0EE4FBC-FF7F-43C9-82E9-EE71AC1F1577}" destId="{0BEEEBA6-8741-46BF-999C-61747B226384}" srcOrd="0" destOrd="0" presId="urn:microsoft.com/office/officeart/2005/8/layout/vList2"/>
    <dgm:cxn modelId="{96C96D7D-75F1-4A50-BFE1-A66CDF926A92}" type="presOf" srcId="{735E14FB-7755-4E27-BDA4-0611C9641E46}" destId="{4199B65D-D689-4250-9364-4A60501C420E}" srcOrd="0" destOrd="0" presId="urn:microsoft.com/office/officeart/2005/8/layout/vList2"/>
    <dgm:cxn modelId="{0284DA90-D250-47EB-935A-EABCF3CCCE86}" srcId="{735E14FB-7755-4E27-BDA4-0611C9641E46}" destId="{BEAC6122-3841-43D4-B6CD-5498A8A4E569}" srcOrd="0" destOrd="0" parTransId="{662EA5AB-72A8-4F15-9312-E6F4142B91EF}" sibTransId="{481CF3D9-F423-4DEC-A28F-19E0C01E600F}"/>
    <dgm:cxn modelId="{433E5AB2-77C5-4BE2-8E6C-0BB713484C25}" type="presOf" srcId="{BEAC6122-3841-43D4-B6CD-5498A8A4E569}" destId="{1376FF4C-C5B7-4187-B67B-DB74AA59438A}" srcOrd="0" destOrd="0" presId="urn:microsoft.com/office/officeart/2005/8/layout/vList2"/>
    <dgm:cxn modelId="{AB0A52B5-9491-47DE-A66C-BC0A84E9C3A4}" type="presOf" srcId="{F7FBC8AF-8472-4855-95F7-DD0C90DC67AF}" destId="{3FC77F36-5A33-4AEC-A292-B4DA2BC97336}" srcOrd="0" destOrd="0" presId="urn:microsoft.com/office/officeart/2005/8/layout/vList2"/>
    <dgm:cxn modelId="{2ACB66E6-DDB7-412D-A638-9215FD1FEA17}" srcId="{735E14FB-7755-4E27-BDA4-0611C9641E46}" destId="{F7FBC8AF-8472-4855-95F7-DD0C90DC67AF}" srcOrd="1" destOrd="0" parTransId="{381EECFC-EA5F-4D3A-8DDF-59CBF25E2062}" sibTransId="{D6423B18-1C01-4FB3-BA16-0C1456246092}"/>
    <dgm:cxn modelId="{814C7526-F90F-4BBF-8642-BFF043594A35}" type="presParOf" srcId="{4199B65D-D689-4250-9364-4A60501C420E}" destId="{1376FF4C-C5B7-4187-B67B-DB74AA59438A}" srcOrd="0" destOrd="0" presId="urn:microsoft.com/office/officeart/2005/8/layout/vList2"/>
    <dgm:cxn modelId="{84DC3725-0C97-4847-8ED9-01614D86F836}" type="presParOf" srcId="{4199B65D-D689-4250-9364-4A60501C420E}" destId="{E201C190-56C6-4239-810B-585D51E07461}" srcOrd="1" destOrd="0" presId="urn:microsoft.com/office/officeart/2005/8/layout/vList2"/>
    <dgm:cxn modelId="{E738E460-9456-4EDF-AF70-6D31374B4FCC}" type="presParOf" srcId="{4199B65D-D689-4250-9364-4A60501C420E}" destId="{3FC77F36-5A33-4AEC-A292-B4DA2BC97336}" srcOrd="2" destOrd="0" presId="urn:microsoft.com/office/officeart/2005/8/layout/vList2"/>
    <dgm:cxn modelId="{BBFEF0F6-F8D4-4D3D-9F96-0DC8B7120CFE}" type="presParOf" srcId="{4199B65D-D689-4250-9364-4A60501C420E}" destId="{D228B737-1A72-4D58-9B94-13A140B27B96}" srcOrd="3" destOrd="0" presId="urn:microsoft.com/office/officeart/2005/8/layout/vList2"/>
    <dgm:cxn modelId="{2903B1D0-9701-4DB4-8449-D6D681932EFD}" type="presParOf" srcId="{4199B65D-D689-4250-9364-4A60501C420E}" destId="{97D70865-4F42-4819-A137-41472B5C4208}" srcOrd="4" destOrd="0" presId="urn:microsoft.com/office/officeart/2005/8/layout/vList2"/>
    <dgm:cxn modelId="{CBFF50D6-BAE5-4127-9032-5268C8069B01}" type="presParOf" srcId="{4199B65D-D689-4250-9364-4A60501C420E}" destId="{CFE6C75C-5E82-4D93-ACD8-453A76BBBB98}" srcOrd="5" destOrd="0" presId="urn:microsoft.com/office/officeart/2005/8/layout/vList2"/>
    <dgm:cxn modelId="{48A205F2-6513-4602-9A2A-7E8DBB321DD6}" type="presParOf" srcId="{4199B65D-D689-4250-9364-4A60501C420E}" destId="{0BEEEBA6-8741-46BF-999C-61747B2263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700DF0-51D4-4548-9143-11E6C0B0AD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F0BDED-4716-4C94-9DD4-74380887BB6D}">
      <dgm:prSet/>
      <dgm:spPr/>
      <dgm:t>
        <a:bodyPr/>
        <a:lstStyle/>
        <a:p>
          <a:pPr>
            <a:defRPr cap="all"/>
          </a:pPr>
          <a:r>
            <a:rPr lang="en-US" dirty="0"/>
            <a:t>users: role (admin/patient/doctor), name, email, phone, </a:t>
          </a:r>
          <a:r>
            <a:rPr lang="en-US" dirty="0" err="1"/>
            <a:t>user_id</a:t>
          </a:r>
          <a:r>
            <a:rPr lang="en-US" dirty="0"/>
            <a:t> (public)</a:t>
          </a:r>
        </a:p>
      </dgm:t>
    </dgm:pt>
    <dgm:pt modelId="{A3149AC2-7F47-4E36-B65B-4746F80E001D}" type="parTrans" cxnId="{F82A88E3-EBA1-4571-9F33-2630B91CD5DB}">
      <dgm:prSet/>
      <dgm:spPr/>
      <dgm:t>
        <a:bodyPr/>
        <a:lstStyle/>
        <a:p>
          <a:endParaRPr lang="en-US"/>
        </a:p>
      </dgm:t>
    </dgm:pt>
    <dgm:pt modelId="{45651CA2-A2A1-46A8-8E21-C71BFDD6BB37}" type="sibTrans" cxnId="{F82A88E3-EBA1-4571-9F33-2630B91CD5DB}">
      <dgm:prSet/>
      <dgm:spPr/>
      <dgm:t>
        <a:bodyPr/>
        <a:lstStyle/>
        <a:p>
          <a:endParaRPr lang="en-US"/>
        </a:p>
      </dgm:t>
    </dgm:pt>
    <dgm:pt modelId="{1DB1B11A-8603-4202-A9B2-BC64CFDFBF14}">
      <dgm:prSet/>
      <dgm:spPr/>
      <dgm:t>
        <a:bodyPr/>
        <a:lstStyle/>
        <a:p>
          <a:pPr>
            <a:defRPr cap="all"/>
          </a:pPr>
          <a:r>
            <a:rPr lang="en-US"/>
            <a:t>Profile image, gender, DOB, location; password hashing</a:t>
          </a:r>
        </a:p>
      </dgm:t>
    </dgm:pt>
    <dgm:pt modelId="{EBD23E3B-0F58-48CF-A778-E31E8F098FC6}" type="parTrans" cxnId="{BD562AB1-4306-4D18-BD52-2F6ADF05E39F}">
      <dgm:prSet/>
      <dgm:spPr/>
      <dgm:t>
        <a:bodyPr/>
        <a:lstStyle/>
        <a:p>
          <a:endParaRPr lang="en-US"/>
        </a:p>
      </dgm:t>
    </dgm:pt>
    <dgm:pt modelId="{D5B666C4-51E3-4332-A4AD-1240DC707BC6}" type="sibTrans" cxnId="{BD562AB1-4306-4D18-BD52-2F6ADF05E39F}">
      <dgm:prSet/>
      <dgm:spPr/>
      <dgm:t>
        <a:bodyPr/>
        <a:lstStyle/>
        <a:p>
          <a:endParaRPr lang="en-US"/>
        </a:p>
      </dgm:t>
    </dgm:pt>
    <dgm:pt modelId="{0179CB7B-4518-477A-9C06-D5BFC41A1D1E}">
      <dgm:prSet/>
      <dgm:spPr/>
      <dgm:t>
        <a:bodyPr/>
        <a:lstStyle/>
        <a:p>
          <a:pPr>
            <a:defRPr cap="all"/>
          </a:pPr>
          <a:r>
            <a:rPr lang="en-US"/>
            <a:t>Public ID vs internal ID</a:t>
          </a:r>
        </a:p>
      </dgm:t>
    </dgm:pt>
    <dgm:pt modelId="{148009F1-AAF5-4B95-829D-E83C2FB51CB2}" type="parTrans" cxnId="{4832DDBB-3E27-4E00-ADB3-14FAD5DF768E}">
      <dgm:prSet/>
      <dgm:spPr/>
      <dgm:t>
        <a:bodyPr/>
        <a:lstStyle/>
        <a:p>
          <a:endParaRPr lang="en-US"/>
        </a:p>
      </dgm:t>
    </dgm:pt>
    <dgm:pt modelId="{BDE15688-92F5-4C7B-8DD0-2A0711B98795}" type="sibTrans" cxnId="{4832DDBB-3E27-4E00-ADB3-14FAD5DF768E}">
      <dgm:prSet/>
      <dgm:spPr/>
      <dgm:t>
        <a:bodyPr/>
        <a:lstStyle/>
        <a:p>
          <a:endParaRPr lang="en-US"/>
        </a:p>
      </dgm:t>
    </dgm:pt>
    <dgm:pt modelId="{293BA831-B858-4CA3-A715-99C34C090F5B}" type="pres">
      <dgm:prSet presAssocID="{5B700DF0-51D4-4548-9143-11E6C0B0AD14}" presName="root" presStyleCnt="0">
        <dgm:presLayoutVars>
          <dgm:dir/>
          <dgm:resizeHandles val="exact"/>
        </dgm:presLayoutVars>
      </dgm:prSet>
      <dgm:spPr/>
    </dgm:pt>
    <dgm:pt modelId="{74BEDD73-1AD0-44A4-AED0-902FBCFB791E}" type="pres">
      <dgm:prSet presAssocID="{BEF0BDED-4716-4C94-9DD4-74380887BB6D}" presName="compNode" presStyleCnt="0"/>
      <dgm:spPr/>
    </dgm:pt>
    <dgm:pt modelId="{1058BE9D-204C-44A8-80A2-D2719CE9E556}" type="pres">
      <dgm:prSet presAssocID="{BEF0BDED-4716-4C94-9DD4-74380887BB6D}" presName="iconBgRect" presStyleLbl="bgShp" presStyleIdx="0" presStyleCnt="3"/>
      <dgm:spPr/>
    </dgm:pt>
    <dgm:pt modelId="{53224D95-778D-48B6-9080-36FF02F4E802}" type="pres">
      <dgm:prSet presAssocID="{BEF0BDED-4716-4C94-9DD4-74380887BB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8A8F2E5-20F9-482C-BBC4-13FA98685D80}" type="pres">
      <dgm:prSet presAssocID="{BEF0BDED-4716-4C94-9DD4-74380887BB6D}" presName="spaceRect" presStyleCnt="0"/>
      <dgm:spPr/>
    </dgm:pt>
    <dgm:pt modelId="{0D1F25C5-FDCE-482E-ACF2-BE4EEBF3AD91}" type="pres">
      <dgm:prSet presAssocID="{BEF0BDED-4716-4C94-9DD4-74380887BB6D}" presName="textRect" presStyleLbl="revTx" presStyleIdx="0" presStyleCnt="3">
        <dgm:presLayoutVars>
          <dgm:chMax val="1"/>
          <dgm:chPref val="1"/>
        </dgm:presLayoutVars>
      </dgm:prSet>
      <dgm:spPr/>
    </dgm:pt>
    <dgm:pt modelId="{648CC067-3ED0-46F4-88FE-5F7E313AF2E8}" type="pres">
      <dgm:prSet presAssocID="{45651CA2-A2A1-46A8-8E21-C71BFDD6BB37}" presName="sibTrans" presStyleCnt="0"/>
      <dgm:spPr/>
    </dgm:pt>
    <dgm:pt modelId="{F940A6C1-9876-4560-A08F-3F93DE1DEBF4}" type="pres">
      <dgm:prSet presAssocID="{1DB1B11A-8603-4202-A9B2-BC64CFDFBF14}" presName="compNode" presStyleCnt="0"/>
      <dgm:spPr/>
    </dgm:pt>
    <dgm:pt modelId="{843943D9-5634-4E49-A874-0F4990E69623}" type="pres">
      <dgm:prSet presAssocID="{1DB1B11A-8603-4202-A9B2-BC64CFDFBF14}" presName="iconBgRect" presStyleLbl="bgShp" presStyleIdx="1" presStyleCnt="3"/>
      <dgm:spPr/>
    </dgm:pt>
    <dgm:pt modelId="{07FF0DF4-B2A6-4FA0-A4EC-53095EE3E6DB}" type="pres">
      <dgm:prSet presAssocID="{1DB1B11A-8603-4202-A9B2-BC64CFDFBF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D56F652-FF1A-4B91-B3D9-C8CB3EEA4B6A}" type="pres">
      <dgm:prSet presAssocID="{1DB1B11A-8603-4202-A9B2-BC64CFDFBF14}" presName="spaceRect" presStyleCnt="0"/>
      <dgm:spPr/>
    </dgm:pt>
    <dgm:pt modelId="{B2CFBF69-1A26-4EC0-861A-3414C3E3D8BF}" type="pres">
      <dgm:prSet presAssocID="{1DB1B11A-8603-4202-A9B2-BC64CFDFBF14}" presName="textRect" presStyleLbl="revTx" presStyleIdx="1" presStyleCnt="3">
        <dgm:presLayoutVars>
          <dgm:chMax val="1"/>
          <dgm:chPref val="1"/>
        </dgm:presLayoutVars>
      </dgm:prSet>
      <dgm:spPr/>
    </dgm:pt>
    <dgm:pt modelId="{06B27DF3-9A49-44F4-B1BB-748FBE80044A}" type="pres">
      <dgm:prSet presAssocID="{D5B666C4-51E3-4332-A4AD-1240DC707BC6}" presName="sibTrans" presStyleCnt="0"/>
      <dgm:spPr/>
    </dgm:pt>
    <dgm:pt modelId="{781FB5C3-75B9-4C48-B5D8-196EF698AA5B}" type="pres">
      <dgm:prSet presAssocID="{0179CB7B-4518-477A-9C06-D5BFC41A1D1E}" presName="compNode" presStyleCnt="0"/>
      <dgm:spPr/>
    </dgm:pt>
    <dgm:pt modelId="{B86843FB-3746-4CB2-9ECB-2777B9EE3400}" type="pres">
      <dgm:prSet presAssocID="{0179CB7B-4518-477A-9C06-D5BFC41A1D1E}" presName="iconBgRect" presStyleLbl="bgShp" presStyleIdx="2" presStyleCnt="3"/>
      <dgm:spPr/>
    </dgm:pt>
    <dgm:pt modelId="{1D85AF4A-875F-4508-95A9-AF9EF2074966}" type="pres">
      <dgm:prSet presAssocID="{0179CB7B-4518-477A-9C06-D5BFC41A1D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0EDB860-3215-418C-83F3-E1E1D4FF7DE9}" type="pres">
      <dgm:prSet presAssocID="{0179CB7B-4518-477A-9C06-D5BFC41A1D1E}" presName="spaceRect" presStyleCnt="0"/>
      <dgm:spPr/>
    </dgm:pt>
    <dgm:pt modelId="{CCB85D43-7EFB-42FB-B2BE-1D9502A24CA8}" type="pres">
      <dgm:prSet presAssocID="{0179CB7B-4518-477A-9C06-D5BFC41A1D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D11C37-3405-42E7-941D-D6EC8F51990D}" type="presOf" srcId="{BEF0BDED-4716-4C94-9DD4-74380887BB6D}" destId="{0D1F25C5-FDCE-482E-ACF2-BE4EEBF3AD91}" srcOrd="0" destOrd="0" presId="urn:microsoft.com/office/officeart/2018/5/layout/IconCircleLabelList"/>
    <dgm:cxn modelId="{242CC14C-B81E-4119-B83A-4CF87B768320}" type="presOf" srcId="{1DB1B11A-8603-4202-A9B2-BC64CFDFBF14}" destId="{B2CFBF69-1A26-4EC0-861A-3414C3E3D8BF}" srcOrd="0" destOrd="0" presId="urn:microsoft.com/office/officeart/2018/5/layout/IconCircleLabelList"/>
    <dgm:cxn modelId="{37C9E2A5-5DBA-4463-9F62-DAA5CB516C30}" type="presOf" srcId="{5B700DF0-51D4-4548-9143-11E6C0B0AD14}" destId="{293BA831-B858-4CA3-A715-99C34C090F5B}" srcOrd="0" destOrd="0" presId="urn:microsoft.com/office/officeart/2018/5/layout/IconCircleLabelList"/>
    <dgm:cxn modelId="{BD562AB1-4306-4D18-BD52-2F6ADF05E39F}" srcId="{5B700DF0-51D4-4548-9143-11E6C0B0AD14}" destId="{1DB1B11A-8603-4202-A9B2-BC64CFDFBF14}" srcOrd="1" destOrd="0" parTransId="{EBD23E3B-0F58-48CF-A778-E31E8F098FC6}" sibTransId="{D5B666C4-51E3-4332-A4AD-1240DC707BC6}"/>
    <dgm:cxn modelId="{7FC874B1-5D8B-4663-B456-482BC1E76D59}" type="presOf" srcId="{0179CB7B-4518-477A-9C06-D5BFC41A1D1E}" destId="{CCB85D43-7EFB-42FB-B2BE-1D9502A24CA8}" srcOrd="0" destOrd="0" presId="urn:microsoft.com/office/officeart/2018/5/layout/IconCircleLabelList"/>
    <dgm:cxn modelId="{4832DDBB-3E27-4E00-ADB3-14FAD5DF768E}" srcId="{5B700DF0-51D4-4548-9143-11E6C0B0AD14}" destId="{0179CB7B-4518-477A-9C06-D5BFC41A1D1E}" srcOrd="2" destOrd="0" parTransId="{148009F1-AAF5-4B95-829D-E83C2FB51CB2}" sibTransId="{BDE15688-92F5-4C7B-8DD0-2A0711B98795}"/>
    <dgm:cxn modelId="{F82A88E3-EBA1-4571-9F33-2630B91CD5DB}" srcId="{5B700DF0-51D4-4548-9143-11E6C0B0AD14}" destId="{BEF0BDED-4716-4C94-9DD4-74380887BB6D}" srcOrd="0" destOrd="0" parTransId="{A3149AC2-7F47-4E36-B65B-4746F80E001D}" sibTransId="{45651CA2-A2A1-46A8-8E21-C71BFDD6BB37}"/>
    <dgm:cxn modelId="{4D8CB547-BBF5-4069-AC63-5817B54E6ACB}" type="presParOf" srcId="{293BA831-B858-4CA3-A715-99C34C090F5B}" destId="{74BEDD73-1AD0-44A4-AED0-902FBCFB791E}" srcOrd="0" destOrd="0" presId="urn:microsoft.com/office/officeart/2018/5/layout/IconCircleLabelList"/>
    <dgm:cxn modelId="{75F50F20-DEF8-46AF-9302-05C3F0CB0CE9}" type="presParOf" srcId="{74BEDD73-1AD0-44A4-AED0-902FBCFB791E}" destId="{1058BE9D-204C-44A8-80A2-D2719CE9E556}" srcOrd="0" destOrd="0" presId="urn:microsoft.com/office/officeart/2018/5/layout/IconCircleLabelList"/>
    <dgm:cxn modelId="{40A835C4-EAD0-4A03-806E-FD666129CAB3}" type="presParOf" srcId="{74BEDD73-1AD0-44A4-AED0-902FBCFB791E}" destId="{53224D95-778D-48B6-9080-36FF02F4E802}" srcOrd="1" destOrd="0" presId="urn:microsoft.com/office/officeart/2018/5/layout/IconCircleLabelList"/>
    <dgm:cxn modelId="{E61CCB56-0103-4844-9A60-0A289596970E}" type="presParOf" srcId="{74BEDD73-1AD0-44A4-AED0-902FBCFB791E}" destId="{58A8F2E5-20F9-482C-BBC4-13FA98685D80}" srcOrd="2" destOrd="0" presId="urn:microsoft.com/office/officeart/2018/5/layout/IconCircleLabelList"/>
    <dgm:cxn modelId="{5A92DBE6-B225-4ED3-8209-5E773F686554}" type="presParOf" srcId="{74BEDD73-1AD0-44A4-AED0-902FBCFB791E}" destId="{0D1F25C5-FDCE-482E-ACF2-BE4EEBF3AD91}" srcOrd="3" destOrd="0" presId="urn:microsoft.com/office/officeart/2018/5/layout/IconCircleLabelList"/>
    <dgm:cxn modelId="{9895051B-814F-44CD-A5FE-EF970A658FFC}" type="presParOf" srcId="{293BA831-B858-4CA3-A715-99C34C090F5B}" destId="{648CC067-3ED0-46F4-88FE-5F7E313AF2E8}" srcOrd="1" destOrd="0" presId="urn:microsoft.com/office/officeart/2018/5/layout/IconCircleLabelList"/>
    <dgm:cxn modelId="{B1106253-0C79-4169-B09C-489CD5BE79A9}" type="presParOf" srcId="{293BA831-B858-4CA3-A715-99C34C090F5B}" destId="{F940A6C1-9876-4560-A08F-3F93DE1DEBF4}" srcOrd="2" destOrd="0" presId="urn:microsoft.com/office/officeart/2018/5/layout/IconCircleLabelList"/>
    <dgm:cxn modelId="{465B8361-4315-4099-9D08-62C9B37CD84B}" type="presParOf" srcId="{F940A6C1-9876-4560-A08F-3F93DE1DEBF4}" destId="{843943D9-5634-4E49-A874-0F4990E69623}" srcOrd="0" destOrd="0" presId="urn:microsoft.com/office/officeart/2018/5/layout/IconCircleLabelList"/>
    <dgm:cxn modelId="{42D55368-CB13-40B4-9C4D-F1F14A904DD8}" type="presParOf" srcId="{F940A6C1-9876-4560-A08F-3F93DE1DEBF4}" destId="{07FF0DF4-B2A6-4FA0-A4EC-53095EE3E6DB}" srcOrd="1" destOrd="0" presId="urn:microsoft.com/office/officeart/2018/5/layout/IconCircleLabelList"/>
    <dgm:cxn modelId="{6F0A89F1-FBAB-448C-BA40-173D46F28856}" type="presParOf" srcId="{F940A6C1-9876-4560-A08F-3F93DE1DEBF4}" destId="{8D56F652-FF1A-4B91-B3D9-C8CB3EEA4B6A}" srcOrd="2" destOrd="0" presId="urn:microsoft.com/office/officeart/2018/5/layout/IconCircleLabelList"/>
    <dgm:cxn modelId="{68C9448C-09BA-4554-B753-7427E94EE72F}" type="presParOf" srcId="{F940A6C1-9876-4560-A08F-3F93DE1DEBF4}" destId="{B2CFBF69-1A26-4EC0-861A-3414C3E3D8BF}" srcOrd="3" destOrd="0" presId="urn:microsoft.com/office/officeart/2018/5/layout/IconCircleLabelList"/>
    <dgm:cxn modelId="{D07C4D18-A6CE-47E6-A787-E9EF9DA286A6}" type="presParOf" srcId="{293BA831-B858-4CA3-A715-99C34C090F5B}" destId="{06B27DF3-9A49-44F4-B1BB-748FBE80044A}" srcOrd="3" destOrd="0" presId="urn:microsoft.com/office/officeart/2018/5/layout/IconCircleLabelList"/>
    <dgm:cxn modelId="{B73FB1E6-51D5-4371-933F-7D07D47884E4}" type="presParOf" srcId="{293BA831-B858-4CA3-A715-99C34C090F5B}" destId="{781FB5C3-75B9-4C48-B5D8-196EF698AA5B}" srcOrd="4" destOrd="0" presId="urn:microsoft.com/office/officeart/2018/5/layout/IconCircleLabelList"/>
    <dgm:cxn modelId="{6F0A9397-EB07-49FA-A68F-40C1EDB36773}" type="presParOf" srcId="{781FB5C3-75B9-4C48-B5D8-196EF698AA5B}" destId="{B86843FB-3746-4CB2-9ECB-2777B9EE3400}" srcOrd="0" destOrd="0" presId="urn:microsoft.com/office/officeart/2018/5/layout/IconCircleLabelList"/>
    <dgm:cxn modelId="{40471EA4-9B3E-4B04-92FA-7ACF5FF0D77A}" type="presParOf" srcId="{781FB5C3-75B9-4C48-B5D8-196EF698AA5B}" destId="{1D85AF4A-875F-4508-95A9-AF9EF2074966}" srcOrd="1" destOrd="0" presId="urn:microsoft.com/office/officeart/2018/5/layout/IconCircleLabelList"/>
    <dgm:cxn modelId="{544CE9C1-73D4-492F-8160-E4491D7853C6}" type="presParOf" srcId="{781FB5C3-75B9-4C48-B5D8-196EF698AA5B}" destId="{E0EDB860-3215-418C-83F3-E1E1D4FF7DE9}" srcOrd="2" destOrd="0" presId="urn:microsoft.com/office/officeart/2018/5/layout/IconCircleLabelList"/>
    <dgm:cxn modelId="{0EE9C052-F6A8-4D10-9209-E00FD9B322EF}" type="presParOf" srcId="{781FB5C3-75B9-4C48-B5D8-196EF698AA5B}" destId="{CCB85D43-7EFB-42FB-B2BE-1D9502A24C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8C418D-ECEE-46BC-A427-4B4D8A9A6E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BD20FA-7C82-4837-A359-F07E09428B2C}">
      <dgm:prSet/>
      <dgm:spPr/>
      <dgm:t>
        <a:bodyPr/>
        <a:lstStyle/>
        <a:p>
          <a:r>
            <a:rPr lang="en-US"/>
            <a:t>slots: doctor_id, date, time (30‑min intervals)</a:t>
          </a:r>
        </a:p>
      </dgm:t>
    </dgm:pt>
    <dgm:pt modelId="{06F493D9-3827-4319-9E46-5388A426A135}" type="parTrans" cxnId="{DBBC5591-DB4F-4D10-9124-42BC0866B4A7}">
      <dgm:prSet/>
      <dgm:spPr/>
      <dgm:t>
        <a:bodyPr/>
        <a:lstStyle/>
        <a:p>
          <a:endParaRPr lang="en-US"/>
        </a:p>
      </dgm:t>
    </dgm:pt>
    <dgm:pt modelId="{8D06C7CE-9945-4A71-91D2-374BE782994A}" type="sibTrans" cxnId="{DBBC5591-DB4F-4D10-9124-42BC0866B4A7}">
      <dgm:prSet/>
      <dgm:spPr/>
      <dgm:t>
        <a:bodyPr/>
        <a:lstStyle/>
        <a:p>
          <a:endParaRPr lang="en-US"/>
        </a:p>
      </dgm:t>
    </dgm:pt>
    <dgm:pt modelId="{A199D317-F100-4F5D-B884-24276BD53724}">
      <dgm:prSet/>
      <dgm:spPr/>
      <dgm:t>
        <a:bodyPr/>
        <a:lstStyle/>
        <a:p>
          <a:r>
            <a:rPr lang="en-US"/>
            <a:t>appointments: references slot (with fallback date/time), status</a:t>
          </a:r>
        </a:p>
      </dgm:t>
    </dgm:pt>
    <dgm:pt modelId="{772FE898-4A9C-4733-ABBF-5464D6F296B3}" type="parTrans" cxnId="{60AFE025-6172-4F34-B414-9F981259BDC7}">
      <dgm:prSet/>
      <dgm:spPr/>
      <dgm:t>
        <a:bodyPr/>
        <a:lstStyle/>
        <a:p>
          <a:endParaRPr lang="en-US"/>
        </a:p>
      </dgm:t>
    </dgm:pt>
    <dgm:pt modelId="{A459854F-559D-40D8-9612-D057816F3FEF}" type="sibTrans" cxnId="{60AFE025-6172-4F34-B414-9F981259BDC7}">
      <dgm:prSet/>
      <dgm:spPr/>
      <dgm:t>
        <a:bodyPr/>
        <a:lstStyle/>
        <a:p>
          <a:endParaRPr lang="en-US"/>
        </a:p>
      </dgm:t>
    </dgm:pt>
    <dgm:pt modelId="{518D9E37-DD1E-41AC-8333-7221D579C47D}">
      <dgm:prSet/>
      <dgm:spPr/>
      <dgm:t>
        <a:bodyPr/>
        <a:lstStyle/>
        <a:p>
          <a:r>
            <a:rPr lang="en-US"/>
            <a:t>Guards against past dates/times (client + server)</a:t>
          </a:r>
        </a:p>
      </dgm:t>
    </dgm:pt>
    <dgm:pt modelId="{49579390-6B18-404F-9947-97F1B744C51C}" type="parTrans" cxnId="{AA07F918-6053-4D6D-A93F-B80DC93F4E24}">
      <dgm:prSet/>
      <dgm:spPr/>
      <dgm:t>
        <a:bodyPr/>
        <a:lstStyle/>
        <a:p>
          <a:endParaRPr lang="en-US"/>
        </a:p>
      </dgm:t>
    </dgm:pt>
    <dgm:pt modelId="{9AC02401-316B-4B5E-A460-B499ADC40226}" type="sibTrans" cxnId="{AA07F918-6053-4D6D-A93F-B80DC93F4E24}">
      <dgm:prSet/>
      <dgm:spPr/>
      <dgm:t>
        <a:bodyPr/>
        <a:lstStyle/>
        <a:p>
          <a:endParaRPr lang="en-US"/>
        </a:p>
      </dgm:t>
    </dgm:pt>
    <dgm:pt modelId="{8405C06E-4993-4D91-8AE1-D875AB9B209B}" type="pres">
      <dgm:prSet presAssocID="{738C418D-ECEE-46BC-A427-4B4D8A9A6E80}" presName="root" presStyleCnt="0">
        <dgm:presLayoutVars>
          <dgm:dir/>
          <dgm:resizeHandles val="exact"/>
        </dgm:presLayoutVars>
      </dgm:prSet>
      <dgm:spPr/>
    </dgm:pt>
    <dgm:pt modelId="{6477D7B6-EA30-45C2-8B7E-3C1E364D21CA}" type="pres">
      <dgm:prSet presAssocID="{F5BD20FA-7C82-4837-A359-F07E09428B2C}" presName="compNode" presStyleCnt="0"/>
      <dgm:spPr/>
    </dgm:pt>
    <dgm:pt modelId="{06924A42-CC35-45AF-9EA5-ABDACC5D4642}" type="pres">
      <dgm:prSet presAssocID="{F5BD20FA-7C82-4837-A359-F07E09428B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17D756B-6373-4EEC-9352-E488966E2AD3}" type="pres">
      <dgm:prSet presAssocID="{F5BD20FA-7C82-4837-A359-F07E09428B2C}" presName="spaceRect" presStyleCnt="0"/>
      <dgm:spPr/>
    </dgm:pt>
    <dgm:pt modelId="{80C65614-8DF3-40DF-8D75-AE407F428D01}" type="pres">
      <dgm:prSet presAssocID="{F5BD20FA-7C82-4837-A359-F07E09428B2C}" presName="textRect" presStyleLbl="revTx" presStyleIdx="0" presStyleCnt="3">
        <dgm:presLayoutVars>
          <dgm:chMax val="1"/>
          <dgm:chPref val="1"/>
        </dgm:presLayoutVars>
      </dgm:prSet>
      <dgm:spPr/>
    </dgm:pt>
    <dgm:pt modelId="{AFD53A33-2928-4964-90FE-E9493C70484F}" type="pres">
      <dgm:prSet presAssocID="{8D06C7CE-9945-4A71-91D2-374BE782994A}" presName="sibTrans" presStyleCnt="0"/>
      <dgm:spPr/>
    </dgm:pt>
    <dgm:pt modelId="{4B706FE2-0B6A-44CF-83A3-F796CCCA6DF3}" type="pres">
      <dgm:prSet presAssocID="{A199D317-F100-4F5D-B884-24276BD53724}" presName="compNode" presStyleCnt="0"/>
      <dgm:spPr/>
    </dgm:pt>
    <dgm:pt modelId="{1AA4844F-FC48-4D84-A6E9-15C075ED4C3A}" type="pres">
      <dgm:prSet presAssocID="{A199D317-F100-4F5D-B884-24276BD537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075FB7E-50C3-4B8A-883C-DCD26C25789D}" type="pres">
      <dgm:prSet presAssocID="{A199D317-F100-4F5D-B884-24276BD53724}" presName="spaceRect" presStyleCnt="0"/>
      <dgm:spPr/>
    </dgm:pt>
    <dgm:pt modelId="{D148A6C2-8D96-4E3C-94D7-B3380586EB18}" type="pres">
      <dgm:prSet presAssocID="{A199D317-F100-4F5D-B884-24276BD53724}" presName="textRect" presStyleLbl="revTx" presStyleIdx="1" presStyleCnt="3">
        <dgm:presLayoutVars>
          <dgm:chMax val="1"/>
          <dgm:chPref val="1"/>
        </dgm:presLayoutVars>
      </dgm:prSet>
      <dgm:spPr/>
    </dgm:pt>
    <dgm:pt modelId="{8D2B78D9-B769-4CE7-98CC-6A20957E1F32}" type="pres">
      <dgm:prSet presAssocID="{A459854F-559D-40D8-9612-D057816F3FEF}" presName="sibTrans" presStyleCnt="0"/>
      <dgm:spPr/>
    </dgm:pt>
    <dgm:pt modelId="{E9D76B1B-2622-400E-9A06-8F8534FB906E}" type="pres">
      <dgm:prSet presAssocID="{518D9E37-DD1E-41AC-8333-7221D579C47D}" presName="compNode" presStyleCnt="0"/>
      <dgm:spPr/>
    </dgm:pt>
    <dgm:pt modelId="{F1C23C64-11B8-48EE-B68F-DDE71A9F8C6A}" type="pres">
      <dgm:prSet presAssocID="{518D9E37-DD1E-41AC-8333-7221D579C4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33A68BD-02A1-48AB-AD65-B3C3E25C65C1}" type="pres">
      <dgm:prSet presAssocID="{518D9E37-DD1E-41AC-8333-7221D579C47D}" presName="spaceRect" presStyleCnt="0"/>
      <dgm:spPr/>
    </dgm:pt>
    <dgm:pt modelId="{A60E849D-9E42-419C-908C-B16CDB62EE16}" type="pres">
      <dgm:prSet presAssocID="{518D9E37-DD1E-41AC-8333-7221D579C4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7F918-6053-4D6D-A93F-B80DC93F4E24}" srcId="{738C418D-ECEE-46BC-A427-4B4D8A9A6E80}" destId="{518D9E37-DD1E-41AC-8333-7221D579C47D}" srcOrd="2" destOrd="0" parTransId="{49579390-6B18-404F-9947-97F1B744C51C}" sibTransId="{9AC02401-316B-4B5E-A460-B499ADC40226}"/>
    <dgm:cxn modelId="{60AFE025-6172-4F34-B414-9F981259BDC7}" srcId="{738C418D-ECEE-46BC-A427-4B4D8A9A6E80}" destId="{A199D317-F100-4F5D-B884-24276BD53724}" srcOrd="1" destOrd="0" parTransId="{772FE898-4A9C-4733-ABBF-5464D6F296B3}" sibTransId="{A459854F-559D-40D8-9612-D057816F3FEF}"/>
    <dgm:cxn modelId="{4767E966-65DB-4ADA-AEB3-717805B965B2}" type="presOf" srcId="{518D9E37-DD1E-41AC-8333-7221D579C47D}" destId="{A60E849D-9E42-419C-908C-B16CDB62EE16}" srcOrd="0" destOrd="0" presId="urn:microsoft.com/office/officeart/2018/2/layout/IconLabelList"/>
    <dgm:cxn modelId="{B0345A48-580E-4314-87CC-F4DAC9A04BD9}" type="presOf" srcId="{A199D317-F100-4F5D-B884-24276BD53724}" destId="{D148A6C2-8D96-4E3C-94D7-B3380586EB18}" srcOrd="0" destOrd="0" presId="urn:microsoft.com/office/officeart/2018/2/layout/IconLabelList"/>
    <dgm:cxn modelId="{0747277A-4481-4C90-928C-E8F64116278E}" type="presOf" srcId="{738C418D-ECEE-46BC-A427-4B4D8A9A6E80}" destId="{8405C06E-4993-4D91-8AE1-D875AB9B209B}" srcOrd="0" destOrd="0" presId="urn:microsoft.com/office/officeart/2018/2/layout/IconLabelList"/>
    <dgm:cxn modelId="{DBBC5591-DB4F-4D10-9124-42BC0866B4A7}" srcId="{738C418D-ECEE-46BC-A427-4B4D8A9A6E80}" destId="{F5BD20FA-7C82-4837-A359-F07E09428B2C}" srcOrd="0" destOrd="0" parTransId="{06F493D9-3827-4319-9E46-5388A426A135}" sibTransId="{8D06C7CE-9945-4A71-91D2-374BE782994A}"/>
    <dgm:cxn modelId="{5FEDE1A1-BD63-434B-808F-8B198AE1A913}" type="presOf" srcId="{F5BD20FA-7C82-4837-A359-F07E09428B2C}" destId="{80C65614-8DF3-40DF-8D75-AE407F428D01}" srcOrd="0" destOrd="0" presId="urn:microsoft.com/office/officeart/2018/2/layout/IconLabelList"/>
    <dgm:cxn modelId="{03043234-76E1-4CB3-823E-B9A1D835C0F9}" type="presParOf" srcId="{8405C06E-4993-4D91-8AE1-D875AB9B209B}" destId="{6477D7B6-EA30-45C2-8B7E-3C1E364D21CA}" srcOrd="0" destOrd="0" presId="urn:microsoft.com/office/officeart/2018/2/layout/IconLabelList"/>
    <dgm:cxn modelId="{BAE9491C-2655-46A4-90A5-42955E5FEF5C}" type="presParOf" srcId="{6477D7B6-EA30-45C2-8B7E-3C1E364D21CA}" destId="{06924A42-CC35-45AF-9EA5-ABDACC5D4642}" srcOrd="0" destOrd="0" presId="urn:microsoft.com/office/officeart/2018/2/layout/IconLabelList"/>
    <dgm:cxn modelId="{6449E897-A4DB-40E6-A4F2-00526746D700}" type="presParOf" srcId="{6477D7B6-EA30-45C2-8B7E-3C1E364D21CA}" destId="{817D756B-6373-4EEC-9352-E488966E2AD3}" srcOrd="1" destOrd="0" presId="urn:microsoft.com/office/officeart/2018/2/layout/IconLabelList"/>
    <dgm:cxn modelId="{73374CFC-5C9F-425D-9653-73A8507F44DA}" type="presParOf" srcId="{6477D7B6-EA30-45C2-8B7E-3C1E364D21CA}" destId="{80C65614-8DF3-40DF-8D75-AE407F428D01}" srcOrd="2" destOrd="0" presId="urn:microsoft.com/office/officeart/2018/2/layout/IconLabelList"/>
    <dgm:cxn modelId="{9362AFD7-B448-4454-A435-DF7130357A49}" type="presParOf" srcId="{8405C06E-4993-4D91-8AE1-D875AB9B209B}" destId="{AFD53A33-2928-4964-90FE-E9493C70484F}" srcOrd="1" destOrd="0" presId="urn:microsoft.com/office/officeart/2018/2/layout/IconLabelList"/>
    <dgm:cxn modelId="{D3ADB9AC-0C16-4BFE-9129-22858B34B895}" type="presParOf" srcId="{8405C06E-4993-4D91-8AE1-D875AB9B209B}" destId="{4B706FE2-0B6A-44CF-83A3-F796CCCA6DF3}" srcOrd="2" destOrd="0" presId="urn:microsoft.com/office/officeart/2018/2/layout/IconLabelList"/>
    <dgm:cxn modelId="{638A9095-F7DE-4ED1-BA7E-ECB491133813}" type="presParOf" srcId="{4B706FE2-0B6A-44CF-83A3-F796CCCA6DF3}" destId="{1AA4844F-FC48-4D84-A6E9-15C075ED4C3A}" srcOrd="0" destOrd="0" presId="urn:microsoft.com/office/officeart/2018/2/layout/IconLabelList"/>
    <dgm:cxn modelId="{0E479B46-34F4-49CC-A721-99B4D887A9CA}" type="presParOf" srcId="{4B706FE2-0B6A-44CF-83A3-F796CCCA6DF3}" destId="{E075FB7E-50C3-4B8A-883C-DCD26C25789D}" srcOrd="1" destOrd="0" presId="urn:microsoft.com/office/officeart/2018/2/layout/IconLabelList"/>
    <dgm:cxn modelId="{945B59C1-68EA-44B6-925E-559CE62153D2}" type="presParOf" srcId="{4B706FE2-0B6A-44CF-83A3-F796CCCA6DF3}" destId="{D148A6C2-8D96-4E3C-94D7-B3380586EB18}" srcOrd="2" destOrd="0" presId="urn:microsoft.com/office/officeart/2018/2/layout/IconLabelList"/>
    <dgm:cxn modelId="{DDD022DF-8143-4CAB-8796-4EA6EA77F14F}" type="presParOf" srcId="{8405C06E-4993-4D91-8AE1-D875AB9B209B}" destId="{8D2B78D9-B769-4CE7-98CC-6A20957E1F32}" srcOrd="3" destOrd="0" presId="urn:microsoft.com/office/officeart/2018/2/layout/IconLabelList"/>
    <dgm:cxn modelId="{E5621B0A-22A4-4BD0-8621-5ADA5C45D2FB}" type="presParOf" srcId="{8405C06E-4993-4D91-8AE1-D875AB9B209B}" destId="{E9D76B1B-2622-400E-9A06-8F8534FB906E}" srcOrd="4" destOrd="0" presId="urn:microsoft.com/office/officeart/2018/2/layout/IconLabelList"/>
    <dgm:cxn modelId="{7C33B388-E0AB-4DF5-B9A5-E8270C1A07A3}" type="presParOf" srcId="{E9D76B1B-2622-400E-9A06-8F8534FB906E}" destId="{F1C23C64-11B8-48EE-B68F-DDE71A9F8C6A}" srcOrd="0" destOrd="0" presId="urn:microsoft.com/office/officeart/2018/2/layout/IconLabelList"/>
    <dgm:cxn modelId="{1DE5FC37-16C3-4E92-8328-E1E8C2C923FB}" type="presParOf" srcId="{E9D76B1B-2622-400E-9A06-8F8534FB906E}" destId="{933A68BD-02A1-48AB-AD65-B3C3E25C65C1}" srcOrd="1" destOrd="0" presId="urn:microsoft.com/office/officeart/2018/2/layout/IconLabelList"/>
    <dgm:cxn modelId="{6340D0A7-99A8-4A4B-AFB6-F1B2CE6807C9}" type="presParOf" srcId="{E9D76B1B-2622-400E-9A06-8F8534FB906E}" destId="{A60E849D-9E42-419C-908C-B16CDB62EE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D862FE-3041-4A5A-8055-19AF6102B0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BA44ECE-BC6F-4D8E-8FC5-9B72C10D65E1}">
      <dgm:prSet/>
      <dgm:spPr/>
      <dgm:t>
        <a:bodyPr/>
        <a:lstStyle/>
        <a:p>
          <a:r>
            <a:rPr lang="en-US"/>
            <a:t>medical_reports: diagnosis, description, created_at</a:t>
          </a:r>
        </a:p>
      </dgm:t>
    </dgm:pt>
    <dgm:pt modelId="{C6F1E53A-71D3-48BB-92FA-14DA71158EFC}" type="parTrans" cxnId="{5879D8DD-0599-44A4-813F-75513FF1FED0}">
      <dgm:prSet/>
      <dgm:spPr/>
      <dgm:t>
        <a:bodyPr/>
        <a:lstStyle/>
        <a:p>
          <a:endParaRPr lang="en-US"/>
        </a:p>
      </dgm:t>
    </dgm:pt>
    <dgm:pt modelId="{CD8CB106-7C1C-4EDE-9B64-B17EFFE9B1AE}" type="sibTrans" cxnId="{5879D8DD-0599-44A4-813F-75513FF1FED0}">
      <dgm:prSet/>
      <dgm:spPr/>
      <dgm:t>
        <a:bodyPr/>
        <a:lstStyle/>
        <a:p>
          <a:endParaRPr lang="en-US"/>
        </a:p>
      </dgm:t>
    </dgm:pt>
    <dgm:pt modelId="{FDEAEA9B-1ABF-4FD7-9600-44CEDF57CEB8}">
      <dgm:prSet/>
      <dgm:spPr/>
      <dgm:t>
        <a:bodyPr/>
        <a:lstStyle/>
        <a:p>
          <a:r>
            <a:rPr lang="en-US"/>
            <a:t>prescribed_medicines: medicine_id, pills_per_day, duration_days</a:t>
          </a:r>
        </a:p>
      </dgm:t>
    </dgm:pt>
    <dgm:pt modelId="{22A2DCC2-CC5D-4168-8CB3-AE8BB41BC983}" type="parTrans" cxnId="{24382F58-D769-4DFA-9F5C-E2A0BCB01269}">
      <dgm:prSet/>
      <dgm:spPr/>
      <dgm:t>
        <a:bodyPr/>
        <a:lstStyle/>
        <a:p>
          <a:endParaRPr lang="en-US"/>
        </a:p>
      </dgm:t>
    </dgm:pt>
    <dgm:pt modelId="{0ED2F143-F1A5-41B4-ACB4-55046879062D}" type="sibTrans" cxnId="{24382F58-D769-4DFA-9F5C-E2A0BCB01269}">
      <dgm:prSet/>
      <dgm:spPr/>
      <dgm:t>
        <a:bodyPr/>
        <a:lstStyle/>
        <a:p>
          <a:endParaRPr lang="en-US"/>
        </a:p>
      </dgm:t>
    </dgm:pt>
    <dgm:pt modelId="{8999F576-2E10-4C15-8DC4-20E5D3FD6586}">
      <dgm:prSet/>
      <dgm:spPr/>
      <dgm:t>
        <a:bodyPr/>
        <a:lstStyle/>
        <a:p>
          <a:r>
            <a:rPr lang="en-US"/>
            <a:t>medicines: name, dosage_form, strength, is_prescription_required</a:t>
          </a:r>
        </a:p>
      </dgm:t>
    </dgm:pt>
    <dgm:pt modelId="{9E83A896-803E-46D4-889D-E6B68443C241}" type="parTrans" cxnId="{43BDDE68-FB84-4668-BEFF-144AEF3BA2A6}">
      <dgm:prSet/>
      <dgm:spPr/>
      <dgm:t>
        <a:bodyPr/>
        <a:lstStyle/>
        <a:p>
          <a:endParaRPr lang="en-US"/>
        </a:p>
      </dgm:t>
    </dgm:pt>
    <dgm:pt modelId="{F6433C9D-92E1-4120-B9FA-E83724388298}" type="sibTrans" cxnId="{43BDDE68-FB84-4668-BEFF-144AEF3BA2A6}">
      <dgm:prSet/>
      <dgm:spPr/>
      <dgm:t>
        <a:bodyPr/>
        <a:lstStyle/>
        <a:p>
          <a:endParaRPr lang="en-US"/>
        </a:p>
      </dgm:t>
    </dgm:pt>
    <dgm:pt modelId="{321AFA65-61F6-4150-8B16-FEDD71CF44E3}" type="pres">
      <dgm:prSet presAssocID="{4DD862FE-3041-4A5A-8055-19AF6102B069}" presName="root" presStyleCnt="0">
        <dgm:presLayoutVars>
          <dgm:dir/>
          <dgm:resizeHandles val="exact"/>
        </dgm:presLayoutVars>
      </dgm:prSet>
      <dgm:spPr/>
    </dgm:pt>
    <dgm:pt modelId="{0CBF8D5D-3AB6-4336-BCE9-AADE38BBBCB3}" type="pres">
      <dgm:prSet presAssocID="{1BA44ECE-BC6F-4D8E-8FC5-9B72C10D65E1}" presName="compNode" presStyleCnt="0"/>
      <dgm:spPr/>
    </dgm:pt>
    <dgm:pt modelId="{4A50F3F3-69AA-4759-8F4B-D9FCC143CA7C}" type="pres">
      <dgm:prSet presAssocID="{1BA44ECE-BC6F-4D8E-8FC5-9B72C10D6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F8D6F7D-AB12-46BD-A52B-1084CE72124B}" type="pres">
      <dgm:prSet presAssocID="{1BA44ECE-BC6F-4D8E-8FC5-9B72C10D65E1}" presName="spaceRect" presStyleCnt="0"/>
      <dgm:spPr/>
    </dgm:pt>
    <dgm:pt modelId="{D745FBC6-AB3B-4B0C-B440-954514C2BA53}" type="pres">
      <dgm:prSet presAssocID="{1BA44ECE-BC6F-4D8E-8FC5-9B72C10D65E1}" presName="textRect" presStyleLbl="revTx" presStyleIdx="0" presStyleCnt="3">
        <dgm:presLayoutVars>
          <dgm:chMax val="1"/>
          <dgm:chPref val="1"/>
        </dgm:presLayoutVars>
      </dgm:prSet>
      <dgm:spPr/>
    </dgm:pt>
    <dgm:pt modelId="{C4D61B1C-57ED-416A-BDF3-C91BC6E35EF3}" type="pres">
      <dgm:prSet presAssocID="{CD8CB106-7C1C-4EDE-9B64-B17EFFE9B1AE}" presName="sibTrans" presStyleCnt="0"/>
      <dgm:spPr/>
    </dgm:pt>
    <dgm:pt modelId="{BE4624E7-5E27-46E3-8F78-607EA07C0B4F}" type="pres">
      <dgm:prSet presAssocID="{FDEAEA9B-1ABF-4FD7-9600-44CEDF57CEB8}" presName="compNode" presStyleCnt="0"/>
      <dgm:spPr/>
    </dgm:pt>
    <dgm:pt modelId="{AC4E512A-5321-463B-8C1F-83DFE531629B}" type="pres">
      <dgm:prSet presAssocID="{FDEAEA9B-1ABF-4FD7-9600-44CEDF57CE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86FA648-AE4F-4FE6-8D45-B6780B6B2744}" type="pres">
      <dgm:prSet presAssocID="{FDEAEA9B-1ABF-4FD7-9600-44CEDF57CEB8}" presName="spaceRect" presStyleCnt="0"/>
      <dgm:spPr/>
    </dgm:pt>
    <dgm:pt modelId="{BD30F141-A5DA-4E1E-AAF7-66FAF09AEFC3}" type="pres">
      <dgm:prSet presAssocID="{FDEAEA9B-1ABF-4FD7-9600-44CEDF57CEB8}" presName="textRect" presStyleLbl="revTx" presStyleIdx="1" presStyleCnt="3">
        <dgm:presLayoutVars>
          <dgm:chMax val="1"/>
          <dgm:chPref val="1"/>
        </dgm:presLayoutVars>
      </dgm:prSet>
      <dgm:spPr/>
    </dgm:pt>
    <dgm:pt modelId="{E6CB9A40-EE07-4220-AB0D-109C534970B9}" type="pres">
      <dgm:prSet presAssocID="{0ED2F143-F1A5-41B4-ACB4-55046879062D}" presName="sibTrans" presStyleCnt="0"/>
      <dgm:spPr/>
    </dgm:pt>
    <dgm:pt modelId="{EDC3A53C-CA91-489D-BBB5-DF795B8AA153}" type="pres">
      <dgm:prSet presAssocID="{8999F576-2E10-4C15-8DC4-20E5D3FD6586}" presName="compNode" presStyleCnt="0"/>
      <dgm:spPr/>
    </dgm:pt>
    <dgm:pt modelId="{C12C96B9-B6BE-4F92-82CE-3C07476EF554}" type="pres">
      <dgm:prSet presAssocID="{8999F576-2E10-4C15-8DC4-20E5D3FD65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2E5CBD-62E1-4432-B46F-FB1F887AE748}" type="pres">
      <dgm:prSet presAssocID="{8999F576-2E10-4C15-8DC4-20E5D3FD6586}" presName="spaceRect" presStyleCnt="0"/>
      <dgm:spPr/>
    </dgm:pt>
    <dgm:pt modelId="{DB568CE9-945D-4697-ABC0-C9BC0FFD9BE6}" type="pres">
      <dgm:prSet presAssocID="{8999F576-2E10-4C15-8DC4-20E5D3FD65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F2120D-8DE0-4ABB-860E-FEFAF622384C}" type="presOf" srcId="{1BA44ECE-BC6F-4D8E-8FC5-9B72C10D65E1}" destId="{D745FBC6-AB3B-4B0C-B440-954514C2BA53}" srcOrd="0" destOrd="0" presId="urn:microsoft.com/office/officeart/2018/2/layout/IconLabelList"/>
    <dgm:cxn modelId="{B85E1945-6149-45F2-AD2F-5DCCF9EA228B}" type="presOf" srcId="{FDEAEA9B-1ABF-4FD7-9600-44CEDF57CEB8}" destId="{BD30F141-A5DA-4E1E-AAF7-66FAF09AEFC3}" srcOrd="0" destOrd="0" presId="urn:microsoft.com/office/officeart/2018/2/layout/IconLabelList"/>
    <dgm:cxn modelId="{43BDDE68-FB84-4668-BEFF-144AEF3BA2A6}" srcId="{4DD862FE-3041-4A5A-8055-19AF6102B069}" destId="{8999F576-2E10-4C15-8DC4-20E5D3FD6586}" srcOrd="2" destOrd="0" parTransId="{9E83A896-803E-46D4-889D-E6B68443C241}" sibTransId="{F6433C9D-92E1-4120-B9FA-E83724388298}"/>
    <dgm:cxn modelId="{24382F58-D769-4DFA-9F5C-E2A0BCB01269}" srcId="{4DD862FE-3041-4A5A-8055-19AF6102B069}" destId="{FDEAEA9B-1ABF-4FD7-9600-44CEDF57CEB8}" srcOrd="1" destOrd="0" parTransId="{22A2DCC2-CC5D-4168-8CB3-AE8BB41BC983}" sibTransId="{0ED2F143-F1A5-41B4-ACB4-55046879062D}"/>
    <dgm:cxn modelId="{9419E3BF-8556-4B43-8DCD-72B298945870}" type="presOf" srcId="{4DD862FE-3041-4A5A-8055-19AF6102B069}" destId="{321AFA65-61F6-4150-8B16-FEDD71CF44E3}" srcOrd="0" destOrd="0" presId="urn:microsoft.com/office/officeart/2018/2/layout/IconLabelList"/>
    <dgm:cxn modelId="{5879D8DD-0599-44A4-813F-75513FF1FED0}" srcId="{4DD862FE-3041-4A5A-8055-19AF6102B069}" destId="{1BA44ECE-BC6F-4D8E-8FC5-9B72C10D65E1}" srcOrd="0" destOrd="0" parTransId="{C6F1E53A-71D3-48BB-92FA-14DA71158EFC}" sibTransId="{CD8CB106-7C1C-4EDE-9B64-B17EFFE9B1AE}"/>
    <dgm:cxn modelId="{12F95EED-2D43-4E83-B292-DBA03384A09F}" type="presOf" srcId="{8999F576-2E10-4C15-8DC4-20E5D3FD6586}" destId="{DB568CE9-945D-4697-ABC0-C9BC0FFD9BE6}" srcOrd="0" destOrd="0" presId="urn:microsoft.com/office/officeart/2018/2/layout/IconLabelList"/>
    <dgm:cxn modelId="{DDFBA9B4-C18B-428D-AB0E-09CCA2939FDF}" type="presParOf" srcId="{321AFA65-61F6-4150-8B16-FEDD71CF44E3}" destId="{0CBF8D5D-3AB6-4336-BCE9-AADE38BBBCB3}" srcOrd="0" destOrd="0" presId="urn:microsoft.com/office/officeart/2018/2/layout/IconLabelList"/>
    <dgm:cxn modelId="{3C8DF885-B212-4B11-B58F-BA5B820551E7}" type="presParOf" srcId="{0CBF8D5D-3AB6-4336-BCE9-AADE38BBBCB3}" destId="{4A50F3F3-69AA-4759-8F4B-D9FCC143CA7C}" srcOrd="0" destOrd="0" presId="urn:microsoft.com/office/officeart/2018/2/layout/IconLabelList"/>
    <dgm:cxn modelId="{0668D09C-1DB8-43C6-8399-21390FCD32B0}" type="presParOf" srcId="{0CBF8D5D-3AB6-4336-BCE9-AADE38BBBCB3}" destId="{6F8D6F7D-AB12-46BD-A52B-1084CE72124B}" srcOrd="1" destOrd="0" presId="urn:microsoft.com/office/officeart/2018/2/layout/IconLabelList"/>
    <dgm:cxn modelId="{0E08AC43-0D9E-4F54-95EE-5DA266D0BDF8}" type="presParOf" srcId="{0CBF8D5D-3AB6-4336-BCE9-AADE38BBBCB3}" destId="{D745FBC6-AB3B-4B0C-B440-954514C2BA53}" srcOrd="2" destOrd="0" presId="urn:microsoft.com/office/officeart/2018/2/layout/IconLabelList"/>
    <dgm:cxn modelId="{68B9CDFB-C08A-49EF-B6A1-8236C05FC917}" type="presParOf" srcId="{321AFA65-61F6-4150-8B16-FEDD71CF44E3}" destId="{C4D61B1C-57ED-416A-BDF3-C91BC6E35EF3}" srcOrd="1" destOrd="0" presId="urn:microsoft.com/office/officeart/2018/2/layout/IconLabelList"/>
    <dgm:cxn modelId="{D709442C-DAE8-4762-AE54-BABFD289A7C6}" type="presParOf" srcId="{321AFA65-61F6-4150-8B16-FEDD71CF44E3}" destId="{BE4624E7-5E27-46E3-8F78-607EA07C0B4F}" srcOrd="2" destOrd="0" presId="urn:microsoft.com/office/officeart/2018/2/layout/IconLabelList"/>
    <dgm:cxn modelId="{45EBCD12-5458-4C6D-A896-762F1A35C50E}" type="presParOf" srcId="{BE4624E7-5E27-46E3-8F78-607EA07C0B4F}" destId="{AC4E512A-5321-463B-8C1F-83DFE531629B}" srcOrd="0" destOrd="0" presId="urn:microsoft.com/office/officeart/2018/2/layout/IconLabelList"/>
    <dgm:cxn modelId="{34D511AE-5509-4BDF-A7D1-0542002E3C26}" type="presParOf" srcId="{BE4624E7-5E27-46E3-8F78-607EA07C0B4F}" destId="{786FA648-AE4F-4FE6-8D45-B6780B6B2744}" srcOrd="1" destOrd="0" presId="urn:microsoft.com/office/officeart/2018/2/layout/IconLabelList"/>
    <dgm:cxn modelId="{EABE64C0-B7EE-4665-97C7-1AD89F6D461D}" type="presParOf" srcId="{BE4624E7-5E27-46E3-8F78-607EA07C0B4F}" destId="{BD30F141-A5DA-4E1E-AAF7-66FAF09AEFC3}" srcOrd="2" destOrd="0" presId="urn:microsoft.com/office/officeart/2018/2/layout/IconLabelList"/>
    <dgm:cxn modelId="{FADD13FF-557D-47D1-8D09-58514023C3DF}" type="presParOf" srcId="{321AFA65-61F6-4150-8B16-FEDD71CF44E3}" destId="{E6CB9A40-EE07-4220-AB0D-109C534970B9}" srcOrd="3" destOrd="0" presId="urn:microsoft.com/office/officeart/2018/2/layout/IconLabelList"/>
    <dgm:cxn modelId="{E62A3A13-5C95-4EC7-BA73-C2759A33A10B}" type="presParOf" srcId="{321AFA65-61F6-4150-8B16-FEDD71CF44E3}" destId="{EDC3A53C-CA91-489D-BBB5-DF795B8AA153}" srcOrd="4" destOrd="0" presId="urn:microsoft.com/office/officeart/2018/2/layout/IconLabelList"/>
    <dgm:cxn modelId="{79B28569-9052-4ACD-9886-8A617133AFA7}" type="presParOf" srcId="{EDC3A53C-CA91-489D-BBB5-DF795B8AA153}" destId="{C12C96B9-B6BE-4F92-82CE-3C07476EF554}" srcOrd="0" destOrd="0" presId="urn:microsoft.com/office/officeart/2018/2/layout/IconLabelList"/>
    <dgm:cxn modelId="{C02CBD8D-88CE-40C8-A5CC-1E9FE195BF08}" type="presParOf" srcId="{EDC3A53C-CA91-489D-BBB5-DF795B8AA153}" destId="{352E5CBD-62E1-4432-B46F-FB1F887AE748}" srcOrd="1" destOrd="0" presId="urn:microsoft.com/office/officeart/2018/2/layout/IconLabelList"/>
    <dgm:cxn modelId="{D3F0C378-DAB8-41A2-B463-93CAAEAC00C8}" type="presParOf" srcId="{EDC3A53C-CA91-489D-BBB5-DF795B8AA153}" destId="{DB568CE9-945D-4697-ABC0-C9BC0FFD9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75B3B6-7CF7-4541-B776-DD5AA5A6C6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862D79-D985-4F39-BB3A-34651D320610}">
      <dgm:prSet/>
      <dgm:spPr/>
      <dgm:t>
        <a:bodyPr/>
        <a:lstStyle/>
        <a:p>
          <a:pPr>
            <a:defRPr cap="all"/>
          </a:pPr>
          <a:r>
            <a:rPr lang="en-US"/>
            <a:t>Centralized name/form/strength; Rx vs OTC flag</a:t>
          </a:r>
        </a:p>
      </dgm:t>
    </dgm:pt>
    <dgm:pt modelId="{EC73F4BF-06C4-44E2-88CA-8C6546EBD2B2}" type="parTrans" cxnId="{71A7CDD1-B118-4127-A07B-72849C73F226}">
      <dgm:prSet/>
      <dgm:spPr/>
      <dgm:t>
        <a:bodyPr/>
        <a:lstStyle/>
        <a:p>
          <a:endParaRPr lang="en-US"/>
        </a:p>
      </dgm:t>
    </dgm:pt>
    <dgm:pt modelId="{13746D28-7E24-4FA0-BD64-D7EB3E3E17ED}" type="sibTrans" cxnId="{71A7CDD1-B118-4127-A07B-72849C73F226}">
      <dgm:prSet/>
      <dgm:spPr/>
      <dgm:t>
        <a:bodyPr/>
        <a:lstStyle/>
        <a:p>
          <a:endParaRPr lang="en-US"/>
        </a:p>
      </dgm:t>
    </dgm:pt>
    <dgm:pt modelId="{A3593553-340E-4653-93CF-28B620A01889}">
      <dgm:prSet/>
      <dgm:spPr/>
      <dgm:t>
        <a:bodyPr/>
        <a:lstStyle/>
        <a:p>
          <a:pPr>
            <a:defRPr cap="all"/>
          </a:pPr>
          <a:r>
            <a:rPr lang="en-US"/>
            <a:t>Fallback: use catalog form/strength if missing on prescription row</a:t>
          </a:r>
        </a:p>
      </dgm:t>
    </dgm:pt>
    <dgm:pt modelId="{96C0D992-4089-478D-8E6F-A835E6253261}" type="parTrans" cxnId="{64178108-1231-49E1-B5AF-798BBEFD2AD6}">
      <dgm:prSet/>
      <dgm:spPr/>
      <dgm:t>
        <a:bodyPr/>
        <a:lstStyle/>
        <a:p>
          <a:endParaRPr lang="en-US"/>
        </a:p>
      </dgm:t>
    </dgm:pt>
    <dgm:pt modelId="{F4A2C8AB-EC2C-40DC-962A-20DEA7EC20E9}" type="sibTrans" cxnId="{64178108-1231-49E1-B5AF-798BBEFD2AD6}">
      <dgm:prSet/>
      <dgm:spPr/>
      <dgm:t>
        <a:bodyPr/>
        <a:lstStyle/>
        <a:p>
          <a:endParaRPr lang="en-US"/>
        </a:p>
      </dgm:t>
    </dgm:pt>
    <dgm:pt modelId="{C7AE5680-1706-42B5-A855-36E97955348A}" type="pres">
      <dgm:prSet presAssocID="{7875B3B6-7CF7-4541-B776-DD5AA5A6C63E}" presName="root" presStyleCnt="0">
        <dgm:presLayoutVars>
          <dgm:dir/>
          <dgm:resizeHandles val="exact"/>
        </dgm:presLayoutVars>
      </dgm:prSet>
      <dgm:spPr/>
    </dgm:pt>
    <dgm:pt modelId="{01D949B0-468E-4097-B346-7A6F1DD6CD4B}" type="pres">
      <dgm:prSet presAssocID="{56862D79-D985-4F39-BB3A-34651D320610}" presName="compNode" presStyleCnt="0"/>
      <dgm:spPr/>
    </dgm:pt>
    <dgm:pt modelId="{EBD15E7B-AB68-4AF7-9390-534B49516D85}" type="pres">
      <dgm:prSet presAssocID="{56862D79-D985-4F39-BB3A-34651D320610}" presName="iconBgRect" presStyleLbl="bgShp" presStyleIdx="0" presStyleCnt="2"/>
      <dgm:spPr/>
    </dgm:pt>
    <dgm:pt modelId="{CCDD6943-D86E-4F57-B4A8-714984A2CD4C}" type="pres">
      <dgm:prSet presAssocID="{56862D79-D985-4F39-BB3A-34651D3206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41279C4C-A1B3-474C-B400-CA5945C7FA87}" type="pres">
      <dgm:prSet presAssocID="{56862D79-D985-4F39-BB3A-34651D320610}" presName="spaceRect" presStyleCnt="0"/>
      <dgm:spPr/>
    </dgm:pt>
    <dgm:pt modelId="{97393C3B-BDB4-48E1-B6CF-F10AE30E1777}" type="pres">
      <dgm:prSet presAssocID="{56862D79-D985-4F39-BB3A-34651D320610}" presName="textRect" presStyleLbl="revTx" presStyleIdx="0" presStyleCnt="2">
        <dgm:presLayoutVars>
          <dgm:chMax val="1"/>
          <dgm:chPref val="1"/>
        </dgm:presLayoutVars>
      </dgm:prSet>
      <dgm:spPr/>
    </dgm:pt>
    <dgm:pt modelId="{CD828CB1-F27B-4E6B-A703-BC4026E6CD78}" type="pres">
      <dgm:prSet presAssocID="{13746D28-7E24-4FA0-BD64-D7EB3E3E17ED}" presName="sibTrans" presStyleCnt="0"/>
      <dgm:spPr/>
    </dgm:pt>
    <dgm:pt modelId="{FAE5C2F5-B26F-40F0-8E99-F3EB1644FC0F}" type="pres">
      <dgm:prSet presAssocID="{A3593553-340E-4653-93CF-28B620A01889}" presName="compNode" presStyleCnt="0"/>
      <dgm:spPr/>
    </dgm:pt>
    <dgm:pt modelId="{C4E5E85B-BAB1-4D59-8C43-5D691E1DA1DF}" type="pres">
      <dgm:prSet presAssocID="{A3593553-340E-4653-93CF-28B620A01889}" presName="iconBgRect" presStyleLbl="bgShp" presStyleIdx="1" presStyleCnt="2"/>
      <dgm:spPr/>
    </dgm:pt>
    <dgm:pt modelId="{C466D7FA-A1E3-41F2-87ED-9CB91FCCF18F}" type="pres">
      <dgm:prSet presAssocID="{A3593553-340E-4653-93CF-28B620A018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51B0C7D-74E9-48C3-A188-6F66BD47D64F}" type="pres">
      <dgm:prSet presAssocID="{A3593553-340E-4653-93CF-28B620A01889}" presName="spaceRect" presStyleCnt="0"/>
      <dgm:spPr/>
    </dgm:pt>
    <dgm:pt modelId="{2007D5EE-4B09-4F7A-BD7F-1DDBF8EF445F}" type="pres">
      <dgm:prSet presAssocID="{A3593553-340E-4653-93CF-28B620A018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4178108-1231-49E1-B5AF-798BBEFD2AD6}" srcId="{7875B3B6-7CF7-4541-B776-DD5AA5A6C63E}" destId="{A3593553-340E-4653-93CF-28B620A01889}" srcOrd="1" destOrd="0" parTransId="{96C0D992-4089-478D-8E6F-A835E6253261}" sibTransId="{F4A2C8AB-EC2C-40DC-962A-20DEA7EC20E9}"/>
    <dgm:cxn modelId="{AEB2E513-F90E-4A38-9CD0-D7021D72A509}" type="presOf" srcId="{7875B3B6-7CF7-4541-B776-DD5AA5A6C63E}" destId="{C7AE5680-1706-42B5-A855-36E97955348A}" srcOrd="0" destOrd="0" presId="urn:microsoft.com/office/officeart/2018/5/layout/IconCircleLabelList"/>
    <dgm:cxn modelId="{44F9136E-EF9D-45BA-8DB9-4E3F1A8FE5C7}" type="presOf" srcId="{A3593553-340E-4653-93CF-28B620A01889}" destId="{2007D5EE-4B09-4F7A-BD7F-1DDBF8EF445F}" srcOrd="0" destOrd="0" presId="urn:microsoft.com/office/officeart/2018/5/layout/IconCircleLabelList"/>
    <dgm:cxn modelId="{71A7CDD1-B118-4127-A07B-72849C73F226}" srcId="{7875B3B6-7CF7-4541-B776-DD5AA5A6C63E}" destId="{56862D79-D985-4F39-BB3A-34651D320610}" srcOrd="0" destOrd="0" parTransId="{EC73F4BF-06C4-44E2-88CA-8C6546EBD2B2}" sibTransId="{13746D28-7E24-4FA0-BD64-D7EB3E3E17ED}"/>
    <dgm:cxn modelId="{9E8B31FF-C22D-4137-AAE9-1FA938A69B35}" type="presOf" srcId="{56862D79-D985-4F39-BB3A-34651D320610}" destId="{97393C3B-BDB4-48E1-B6CF-F10AE30E1777}" srcOrd="0" destOrd="0" presId="urn:microsoft.com/office/officeart/2018/5/layout/IconCircleLabelList"/>
    <dgm:cxn modelId="{33650F3D-581D-44A6-A863-69AF0D4B938E}" type="presParOf" srcId="{C7AE5680-1706-42B5-A855-36E97955348A}" destId="{01D949B0-468E-4097-B346-7A6F1DD6CD4B}" srcOrd="0" destOrd="0" presId="urn:microsoft.com/office/officeart/2018/5/layout/IconCircleLabelList"/>
    <dgm:cxn modelId="{0903DF50-FACB-407F-8022-B9B96DD98066}" type="presParOf" srcId="{01D949B0-468E-4097-B346-7A6F1DD6CD4B}" destId="{EBD15E7B-AB68-4AF7-9390-534B49516D85}" srcOrd="0" destOrd="0" presId="urn:microsoft.com/office/officeart/2018/5/layout/IconCircleLabelList"/>
    <dgm:cxn modelId="{C09E65D0-1124-45D8-AAD8-A434ED1BD70B}" type="presParOf" srcId="{01D949B0-468E-4097-B346-7A6F1DD6CD4B}" destId="{CCDD6943-D86E-4F57-B4A8-714984A2CD4C}" srcOrd="1" destOrd="0" presId="urn:microsoft.com/office/officeart/2018/5/layout/IconCircleLabelList"/>
    <dgm:cxn modelId="{F5AB961C-2BAC-4976-8E66-284DAE1D840D}" type="presParOf" srcId="{01D949B0-468E-4097-B346-7A6F1DD6CD4B}" destId="{41279C4C-A1B3-474C-B400-CA5945C7FA87}" srcOrd="2" destOrd="0" presId="urn:microsoft.com/office/officeart/2018/5/layout/IconCircleLabelList"/>
    <dgm:cxn modelId="{6BA50D5E-68C1-4E2B-AE14-F228B4C6F333}" type="presParOf" srcId="{01D949B0-468E-4097-B346-7A6F1DD6CD4B}" destId="{97393C3B-BDB4-48E1-B6CF-F10AE30E1777}" srcOrd="3" destOrd="0" presId="urn:microsoft.com/office/officeart/2018/5/layout/IconCircleLabelList"/>
    <dgm:cxn modelId="{F61195D8-E7CB-4799-947F-D9AA0CEEF687}" type="presParOf" srcId="{C7AE5680-1706-42B5-A855-36E97955348A}" destId="{CD828CB1-F27B-4E6B-A703-BC4026E6CD78}" srcOrd="1" destOrd="0" presId="urn:microsoft.com/office/officeart/2018/5/layout/IconCircleLabelList"/>
    <dgm:cxn modelId="{FB222E25-0366-46C5-AF28-ED9F0824DADA}" type="presParOf" srcId="{C7AE5680-1706-42B5-A855-36E97955348A}" destId="{FAE5C2F5-B26F-40F0-8E99-F3EB1644FC0F}" srcOrd="2" destOrd="0" presId="urn:microsoft.com/office/officeart/2018/5/layout/IconCircleLabelList"/>
    <dgm:cxn modelId="{34E9CA7B-DD2A-424F-9E12-9DB696CF36F1}" type="presParOf" srcId="{FAE5C2F5-B26F-40F0-8E99-F3EB1644FC0F}" destId="{C4E5E85B-BAB1-4D59-8C43-5D691E1DA1DF}" srcOrd="0" destOrd="0" presId="urn:microsoft.com/office/officeart/2018/5/layout/IconCircleLabelList"/>
    <dgm:cxn modelId="{5135BAE3-A345-450F-A8DB-3573E7BA277F}" type="presParOf" srcId="{FAE5C2F5-B26F-40F0-8E99-F3EB1644FC0F}" destId="{C466D7FA-A1E3-41F2-87ED-9CB91FCCF18F}" srcOrd="1" destOrd="0" presId="urn:microsoft.com/office/officeart/2018/5/layout/IconCircleLabelList"/>
    <dgm:cxn modelId="{C2C6A57D-1D62-436B-A9C9-5088E9F04125}" type="presParOf" srcId="{FAE5C2F5-B26F-40F0-8E99-F3EB1644FC0F}" destId="{C51B0C7D-74E9-48C3-A188-6F66BD47D64F}" srcOrd="2" destOrd="0" presId="urn:microsoft.com/office/officeart/2018/5/layout/IconCircleLabelList"/>
    <dgm:cxn modelId="{AF3154B0-61FF-4897-8B65-38EC8EA37C22}" type="presParOf" srcId="{FAE5C2F5-B26F-40F0-8E99-F3EB1644FC0F}" destId="{2007D5EE-4B09-4F7A-BD7F-1DDBF8EF44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8632-BBAD-44BF-A949-D1A2368980BB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B4AE-51B9-4597-BC90-4F419FBDD5D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Booking friction and paper-based workflows</a:t>
          </a:r>
        </a:p>
      </dsp:txBody>
      <dsp:txXfrm>
        <a:off x="78583" y="2435142"/>
        <a:ext cx="2399612" cy="720000"/>
      </dsp:txXfrm>
    </dsp:sp>
    <dsp:sp modelId="{BD95467B-9DEF-431A-8C18-3C6388A2539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4398C-8022-4844-A6CF-409A00B1C35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Patients need clear follow-ups and access to records</a:t>
          </a:r>
        </a:p>
      </dsp:txBody>
      <dsp:txXfrm>
        <a:off x="2898129" y="2435142"/>
        <a:ext cx="2399612" cy="720000"/>
      </dsp:txXfrm>
    </dsp:sp>
    <dsp:sp modelId="{03FCA8AC-6E11-4ECF-B4B2-C03D9F7CBDFF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5A4BB-A768-4277-9EA1-E9381A3A73B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Goals: fast booking, secure records, digital Rx, clear communication</a:t>
          </a:r>
        </a:p>
      </dsp:txBody>
      <dsp:txXfrm>
        <a:off x="5717674" y="2435142"/>
        <a:ext cx="23996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A241-10A6-47D1-9833-91CD4EDEEFB2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0DA97-5056-46FE-96BB-5B7CD6A5255E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49473-4A66-476A-BE77-186D3C4223A4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Per-appointment ratings: overall + categories</a:t>
          </a:r>
        </a:p>
      </dsp:txBody>
      <dsp:txXfrm>
        <a:off x="182935" y="3176402"/>
        <a:ext cx="3600000" cy="720000"/>
      </dsp:txXfrm>
    </dsp:sp>
    <dsp:sp modelId="{04BA030D-446B-4F77-B794-0732CA560CFE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C282E-8FF0-43EC-AAD7-79B1EDBC94B8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CBA12-E9BF-48E5-8362-6A9BB60CCC15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Aggregates: averages and counts for doctor dashboard</a:t>
          </a:r>
        </a:p>
      </dsp:txBody>
      <dsp:txXfrm>
        <a:off x="4412935" y="3176402"/>
        <a:ext cx="36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19616-F460-4620-A85D-875A0865117C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3E3F-BDF7-4199-8899-CD59EF93AE4E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9632A-669B-4A9B-AE1E-EDD9E0679865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Lightweight patient↔doctor messaging</a:t>
          </a:r>
        </a:p>
      </dsp:txBody>
      <dsp:txXfrm>
        <a:off x="182935" y="3176402"/>
        <a:ext cx="3600000" cy="720000"/>
      </dsp:txXfrm>
    </dsp:sp>
    <dsp:sp modelId="{882227BC-9F4A-4F8A-B2D3-9188F6344C4C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AE48-BE5D-4F67-BA31-99E24BCCF3FB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D103-DB16-4BF5-9C4C-71AD4FD0E645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Status: pending / accepted / closed</a:t>
          </a:r>
        </a:p>
      </dsp:txBody>
      <dsp:txXfrm>
        <a:off x="4412935" y="3176402"/>
        <a:ext cx="360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566A8-7D08-44FA-9521-098501021BA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C7267-6430-4CBC-A77D-C027EBD8ADA1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1A218-D619-4982-A888-CABA579C395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Role checks on every page; session-based auth</a:t>
          </a:r>
        </a:p>
      </dsp:txBody>
      <dsp:txXfrm>
        <a:off x="1330115" y="659889"/>
        <a:ext cx="2546008" cy="1080124"/>
      </dsp:txXfrm>
    </dsp:sp>
    <dsp:sp modelId="{1F8B1D3E-88B6-491D-8071-EE3B7C104A75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1966B-7A27-434D-AAC6-0E88C5E72A4E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E40A4-D083-4491-AA1F-6E027D12CC6F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Prepared statements; output escaping with htmlspecialchars</a:t>
          </a:r>
        </a:p>
      </dsp:txBody>
      <dsp:txXfrm>
        <a:off x="5631327" y="659889"/>
        <a:ext cx="2546008" cy="1080124"/>
      </dsp:txXfrm>
    </dsp:sp>
    <dsp:sp modelId="{0160EF7F-BF8F-4CEC-BC7C-B81014FB58A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C4654-255E-4375-BB36-3D4E3D130FF1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46AFF-76E0-4854-B34D-884490C71583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Password hashing; upload MIME/size checks; CSRF where included</a:t>
          </a:r>
        </a:p>
      </dsp:txBody>
      <dsp:txXfrm>
        <a:off x="1330115" y="2452790"/>
        <a:ext cx="2546008" cy="1080124"/>
      </dsp:txXfrm>
    </dsp:sp>
    <dsp:sp modelId="{D8FBDD05-5B0A-412C-8D90-6DE44A2F50A4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DEBF-8860-423C-AB9D-24131AAC5A26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58299-6EBA-4D98-B7BA-0F2F80F44832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PDF password protection (patient ID)</a:t>
          </a:r>
        </a:p>
      </dsp:txBody>
      <dsp:txXfrm>
        <a:off x="5631327" y="2452790"/>
        <a:ext cx="2546008" cy="10801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1FB50-AFBC-4BB2-ACAA-C4BCC1010C3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31AE1-375C-44D7-9A26-8BF3477714D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1939B-267B-4033-9663-7BE5A87DF64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PHPMailer via SMTP (HTML + plain text)</a:t>
          </a:r>
        </a:p>
      </dsp:txBody>
      <dsp:txXfrm>
        <a:off x="46529" y="2703902"/>
        <a:ext cx="2418750" cy="720000"/>
      </dsp:txXfrm>
    </dsp:sp>
    <dsp:sp modelId="{A6537486-D257-4063-806F-8E55FE7918C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9BD96-2402-44D6-8E97-02B4B401904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35ADD-BD13-47FE-A760-36CE6ACEBDE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TCPDF for branded PDFs with setProtection([print, copy], password)</a:t>
          </a:r>
        </a:p>
      </dsp:txBody>
      <dsp:txXfrm>
        <a:off x="2888560" y="2703902"/>
        <a:ext cx="2418750" cy="720000"/>
      </dsp:txXfrm>
    </dsp:sp>
    <dsp:sp modelId="{F68AC02D-7919-4CE6-9BE6-3AA27A53849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72641-544B-429A-8138-28FD7F5B972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0D876-F583-4EBE-B17F-A7E0C7679FA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Emails on: report ready (with protected PDF attachment)</a:t>
          </a:r>
        </a:p>
      </dsp:txBody>
      <dsp:txXfrm>
        <a:off x="5730591" y="2703902"/>
        <a:ext cx="24187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BCC1C-8068-478A-87CD-94D65FFCB57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B67EF-46B6-44D2-B1F1-FE5C9D1C887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 components, cards, chips, badges, icons</a:t>
          </a:r>
        </a:p>
      </dsp:txBody>
      <dsp:txXfrm>
        <a:off x="78583" y="2435142"/>
        <a:ext cx="2399612" cy="720000"/>
      </dsp:txXfrm>
    </dsp:sp>
    <dsp:sp modelId="{9BDB86A0-EFBA-4FC9-96F5-B7ED332B643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54B8-9A2D-4028-8E42-8101580D4BB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Print‑optimized CSS for reports/prescriptions</a:t>
          </a:r>
        </a:p>
      </dsp:txBody>
      <dsp:txXfrm>
        <a:off x="2898129" y="2435142"/>
        <a:ext cx="2399612" cy="720000"/>
      </dsp:txXfrm>
    </dsp:sp>
    <dsp:sp modelId="{ED067893-FBC8-4C04-8B29-EF9FCD86C9B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1B168-F2BF-4FE9-9C2E-202DCA61A39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Accessible labels, consistent spacing</a:t>
          </a:r>
        </a:p>
      </dsp:txBody>
      <dsp:txXfrm>
        <a:off x="5717674" y="2435142"/>
        <a:ext cx="2399612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620B4-54AD-4C20-AD9A-6EA2D5C4BFC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DB35-2E36-4D2B-ADC5-E4D173E58F8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Validations: minimum age 15 (DOB max)</a:t>
          </a:r>
        </a:p>
      </dsp:txBody>
      <dsp:txXfrm>
        <a:off x="78583" y="2435142"/>
        <a:ext cx="2399612" cy="720000"/>
      </dsp:txXfrm>
    </dsp:sp>
    <dsp:sp modelId="{62146B24-A88D-4455-B684-39F2CB3C832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3ECD9-3B41-482F-946D-19877BF2BF2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 format: starts with 05 + exactly 8 digits</a:t>
          </a:r>
        </a:p>
      </dsp:txBody>
      <dsp:txXfrm>
        <a:off x="2898129" y="2435142"/>
        <a:ext cx="2399612" cy="720000"/>
      </dsp:txXfrm>
    </dsp:sp>
    <dsp:sp modelId="{34C52145-8406-4799-845B-513EC405138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1EEDB-4DC8-4A88-8299-5AFD8E109AF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9‑digit public ID; password strength meter + show/hide + match check</a:t>
          </a:r>
        </a:p>
      </dsp:txBody>
      <dsp:txXfrm>
        <a:off x="5717674" y="2435142"/>
        <a:ext cx="2399612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CF6C-2944-42B5-8D5A-B0C08E47B432}">
      <dsp:nvSpPr>
        <dsp:cNvPr id="0" name=""/>
        <dsp:cNvSpPr/>
      </dsp:nvSpPr>
      <dsp:spPr>
        <a:xfrm>
          <a:off x="0" y="34967"/>
          <a:ext cx="8195871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Select specialization → filters doctors</a:t>
          </a:r>
        </a:p>
      </dsp:txBody>
      <dsp:txXfrm>
        <a:off x="63994" y="98961"/>
        <a:ext cx="8067883" cy="1182942"/>
      </dsp:txXfrm>
    </dsp:sp>
    <dsp:sp modelId="{EA808B0F-3E8E-4B78-BB35-F35458163E69}">
      <dsp:nvSpPr>
        <dsp:cNvPr id="0" name=""/>
        <dsp:cNvSpPr/>
      </dsp:nvSpPr>
      <dsp:spPr>
        <a:xfrm>
          <a:off x="0" y="1440937"/>
          <a:ext cx="8195871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Pick date → loads available 30‑min slots</a:t>
          </a:r>
        </a:p>
      </dsp:txBody>
      <dsp:txXfrm>
        <a:off x="63994" y="1504931"/>
        <a:ext cx="8067883" cy="1182942"/>
      </dsp:txXfrm>
    </dsp:sp>
    <dsp:sp modelId="{A0557F7B-B2C8-4568-B8FD-9B24E1F9F65A}">
      <dsp:nvSpPr>
        <dsp:cNvPr id="0" name=""/>
        <dsp:cNvSpPr/>
      </dsp:nvSpPr>
      <dsp:spPr>
        <a:xfrm>
          <a:off x="0" y="2846907"/>
          <a:ext cx="8195871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Guards when specialization/doctor/date not selected</a:t>
          </a:r>
        </a:p>
      </dsp:txBody>
      <dsp:txXfrm>
        <a:off x="63994" y="2910901"/>
        <a:ext cx="8067883" cy="1182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EFE8E-BD19-4343-8506-E5C474D633D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B3852-7E49-4459-B341-223C9313396B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Filters: medicine/strength, doctor, dosage form, diagnosis, Rx/OTC, date range</a:t>
          </a:r>
        </a:p>
      </dsp:txBody>
      <dsp:txXfrm>
        <a:off x="78583" y="2435142"/>
        <a:ext cx="2399612" cy="720000"/>
      </dsp:txXfrm>
    </dsp:sp>
    <dsp:sp modelId="{50561560-7045-4A24-B4FD-4DD6F25E462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6CE8-15CC-4AB8-BC70-EE4074255D2D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Actions: printable Rx (if Rx), external search</a:t>
          </a:r>
        </a:p>
      </dsp:txBody>
      <dsp:txXfrm>
        <a:off x="2898129" y="2435142"/>
        <a:ext cx="2399612" cy="720000"/>
      </dsp:txXfrm>
    </dsp:sp>
    <dsp:sp modelId="{C09F09B6-6BB6-46EB-A0D6-E98BBFC2EE6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2254-6D63-4D1E-9F7F-CE67378CEF7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Digital doctor signature displayed with each row</a:t>
          </a:r>
        </a:p>
      </dsp:txBody>
      <dsp:txXfrm>
        <a:off x="5717674" y="2435142"/>
        <a:ext cx="2399612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D964-E9F0-47FB-B7DB-A171E4FDE71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60D5E-F22F-44EF-A092-6A5F061A78C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Patient &amp; doctor meta (license, date)</a:t>
          </a:r>
        </a:p>
      </dsp:txBody>
      <dsp:txXfrm>
        <a:off x="78583" y="2435142"/>
        <a:ext cx="2399612" cy="720000"/>
      </dsp:txXfrm>
    </dsp:sp>
    <dsp:sp modelId="{2C5934AD-EA1F-458C-ACBD-A090C6A9F48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0A0C-D215-4C04-B798-4377D0C90775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Rx table: medicine, form, strength, pills/day, duration, type</a:t>
          </a:r>
        </a:p>
      </dsp:txBody>
      <dsp:txXfrm>
        <a:off x="2898129" y="2435142"/>
        <a:ext cx="2399612" cy="720000"/>
      </dsp:txXfrm>
    </dsp:sp>
    <dsp:sp modelId="{F8159AB1-5752-479E-B6DA-813DE04AB46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7679-B39A-4DA1-B4AB-EC6160A72DF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Signature block: doctor name (script), “Digitally signed • date • ID”</a:t>
          </a:r>
        </a:p>
      </dsp:txBody>
      <dsp:txXfrm>
        <a:off x="5717674" y="2435142"/>
        <a:ext cx="2399612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F4455-C84F-42F6-8E51-1B5DB3751F55}">
      <dsp:nvSpPr>
        <dsp:cNvPr id="0" name=""/>
        <dsp:cNvSpPr/>
      </dsp:nvSpPr>
      <dsp:spPr>
        <a:xfrm>
          <a:off x="0" y="789152"/>
          <a:ext cx="8195871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Branded header with meta (report #, created, appointment)</a:t>
          </a:r>
        </a:p>
      </dsp:txBody>
      <dsp:txXfrm>
        <a:off x="29271" y="818423"/>
        <a:ext cx="8137329" cy="541083"/>
      </dsp:txXfrm>
    </dsp:sp>
    <dsp:sp modelId="{4C159FDF-D7D3-45F5-8767-5151324AD869}">
      <dsp:nvSpPr>
        <dsp:cNvPr id="0" name=""/>
        <dsp:cNvSpPr/>
      </dsp:nvSpPr>
      <dsp:spPr>
        <a:xfrm>
          <a:off x="0" y="1460777"/>
          <a:ext cx="8195871" cy="59962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Patient snapshot: gender, DOB, location, height/weight/BMI</a:t>
          </a:r>
        </a:p>
      </dsp:txBody>
      <dsp:txXfrm>
        <a:off x="29271" y="1490048"/>
        <a:ext cx="8137329" cy="541083"/>
      </dsp:txXfrm>
    </dsp:sp>
    <dsp:sp modelId="{3A97F821-C07D-49B7-9CBD-CDCD64508E99}">
      <dsp:nvSpPr>
        <dsp:cNvPr id="0" name=""/>
        <dsp:cNvSpPr/>
      </dsp:nvSpPr>
      <dsp:spPr>
        <a:xfrm>
          <a:off x="0" y="2132402"/>
          <a:ext cx="8195871" cy="59962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Diagnosis, description, medicines table</a:t>
          </a:r>
        </a:p>
      </dsp:txBody>
      <dsp:txXfrm>
        <a:off x="29271" y="2161673"/>
        <a:ext cx="8137329" cy="541083"/>
      </dsp:txXfrm>
    </dsp:sp>
    <dsp:sp modelId="{99B23185-4FCF-420A-9205-5098DFADF431}">
      <dsp:nvSpPr>
        <dsp:cNvPr id="0" name=""/>
        <dsp:cNvSpPr/>
      </dsp:nvSpPr>
      <dsp:spPr>
        <a:xfrm>
          <a:off x="0" y="2804027"/>
          <a:ext cx="8195871" cy="59962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Doctor digital signature block</a:t>
          </a:r>
        </a:p>
      </dsp:txBody>
      <dsp:txXfrm>
        <a:off x="29271" y="2833298"/>
        <a:ext cx="8137329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FBB1D-E841-4338-BE49-6A4CEBDF0417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F3F7B-5579-47ED-880E-78842B9DC56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3FD8-3537-4AC5-A706-DAAE849E0C9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Patient: register, book, view reports &amp; prescriptions, print Rx</a:t>
          </a:r>
        </a:p>
      </dsp:txBody>
      <dsp:txXfrm>
        <a:off x="46529" y="2703902"/>
        <a:ext cx="2418750" cy="720000"/>
      </dsp:txXfrm>
    </dsp:sp>
    <dsp:sp modelId="{E5377CEB-5BE3-4BE4-B1D3-2FD53C8BDD20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8B09A-3FE4-4E01-B7A8-7604551409F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AF847-FDDD-4455-B7F2-6688EFA0F58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Doctor: manage slots/appointments, write reports (PDF + email), chat, ratings</a:t>
          </a:r>
        </a:p>
      </dsp:txBody>
      <dsp:txXfrm>
        <a:off x="2888560" y="2703902"/>
        <a:ext cx="2418750" cy="720000"/>
      </dsp:txXfrm>
    </dsp:sp>
    <dsp:sp modelId="{BE0EC7BA-DFA4-4FB3-BF24-ECC513CC9532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00921-CE11-43F3-9E07-C61E8107045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0995-520E-4ED4-AE5A-D255E0CC5D68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Admin-ready structure for future expansion</a:t>
          </a:r>
        </a:p>
      </dsp:txBody>
      <dsp:txXfrm>
        <a:off x="5730591" y="2703902"/>
        <a:ext cx="241875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C6F1-B2D8-44D7-B8D0-CFD8AB38B0D9}">
      <dsp:nvSpPr>
        <dsp:cNvPr id="0" name=""/>
        <dsp:cNvSpPr/>
      </dsp:nvSpPr>
      <dsp:spPr>
        <a:xfrm>
          <a:off x="0" y="365162"/>
          <a:ext cx="8195871" cy="1670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Greeting with avatar (gender-aware fallback)</a:t>
          </a:r>
        </a:p>
      </dsp:txBody>
      <dsp:txXfrm>
        <a:off x="81560" y="446722"/>
        <a:ext cx="8032751" cy="1507639"/>
      </dsp:txXfrm>
    </dsp:sp>
    <dsp:sp modelId="{ED95771D-724E-498F-B0C2-2CA328B1D38A}">
      <dsp:nvSpPr>
        <dsp:cNvPr id="0" name=""/>
        <dsp:cNvSpPr/>
      </dsp:nvSpPr>
      <dsp:spPr>
        <a:xfrm>
          <a:off x="0" y="2156882"/>
          <a:ext cx="8195871" cy="16707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Quick actions: appointments, slots, chats, ratings, reports, profile</a:t>
          </a:r>
        </a:p>
      </dsp:txBody>
      <dsp:txXfrm>
        <a:off x="81560" y="2238442"/>
        <a:ext cx="8032751" cy="15076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FB815-4B95-496E-94C8-F6B57B75A8F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E0CCB-B3ED-4066-A1A7-23EE9B16388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Username &amp; profile photo (type/size checks)</a:t>
          </a:r>
        </a:p>
      </dsp:txBody>
      <dsp:txXfrm>
        <a:off x="78583" y="2435142"/>
        <a:ext cx="2399612" cy="720000"/>
      </dsp:txXfrm>
    </dsp:sp>
    <dsp:sp modelId="{474486BB-0F7D-456E-9414-56A106A6069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76AA-DBA4-4B10-A42D-1C1E2369B8A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Password change with complexity rules &amp; meter</a:t>
          </a:r>
        </a:p>
      </dsp:txBody>
      <dsp:txXfrm>
        <a:off x="2898129" y="2435142"/>
        <a:ext cx="2399612" cy="720000"/>
      </dsp:txXfrm>
    </dsp:sp>
    <dsp:sp modelId="{702904E6-695F-4BA0-8503-D298B9A559AE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15683-1089-4FE9-9BC6-0D1D954A819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 notification on password change</a:t>
          </a:r>
        </a:p>
      </dsp:txBody>
      <dsp:txXfrm>
        <a:off x="5717674" y="2435142"/>
        <a:ext cx="2399612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6BE3-6E8C-4637-9F4D-7565A9BEB54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744AA-5358-46B2-BF8B-70DE546C3AF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Date + start/end → generate 30‑min slots</a:t>
          </a:r>
        </a:p>
      </dsp:txBody>
      <dsp:txXfrm>
        <a:off x="78583" y="2435142"/>
        <a:ext cx="2399612" cy="720000"/>
      </dsp:txXfrm>
    </dsp:sp>
    <dsp:sp modelId="{FC1D4658-990E-4251-9BC7-82AEFDE94B9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4F8C5-4719-40AB-A6CC-DDC1697B501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Prevents past times (client + server)</a:t>
          </a:r>
        </a:p>
      </dsp:txBody>
      <dsp:txXfrm>
        <a:off x="2898129" y="2435142"/>
        <a:ext cx="2399612" cy="720000"/>
      </dsp:txXfrm>
    </dsp:sp>
    <dsp:sp modelId="{CCAE64E6-AAF7-4272-AE05-568D2785C49F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46E2D-C35B-484F-A822-0A02768CC98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Only creates full 30‑min slots within range</a:t>
          </a:r>
        </a:p>
      </dsp:txBody>
      <dsp:txXfrm>
        <a:off x="5717674" y="2435142"/>
        <a:ext cx="2399612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524BA-FFFA-4CEF-8574-F6257A5818E5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C1C51-9C48-4961-B599-1E224B18B56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 by date</a:t>
          </a:r>
        </a:p>
      </dsp:txBody>
      <dsp:txXfrm>
        <a:off x="85060" y="2776702"/>
        <a:ext cx="3690000" cy="720000"/>
      </dsp:txXfrm>
    </dsp:sp>
    <dsp:sp modelId="{7DADA10D-FDAE-43ED-AAE2-76ABE96B2DE6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3732B-AFA2-4C5B-B426-732831FDEED1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 a slot → if booked, cancel appointment + email patient (apology + rebook link)</a:t>
          </a:r>
        </a:p>
      </dsp:txBody>
      <dsp:txXfrm>
        <a:off x="4420810" y="2776702"/>
        <a:ext cx="3690000" cy="720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0874-CA83-4F7A-9ABC-D8312DCB460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1727-2138-453B-88ED-46D59FC4BCC8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by patient name/ID; filter by date</a:t>
          </a:r>
        </a:p>
      </dsp:txBody>
      <dsp:txXfrm>
        <a:off x="78583" y="2435142"/>
        <a:ext cx="2399612" cy="720000"/>
      </dsp:txXfrm>
    </dsp:sp>
    <dsp:sp modelId="{D7566E7D-7F20-415F-9BA4-70F9E04E09D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7AF08-9C05-46C5-80DD-511450E2E245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Derived date/time shown consistently</a:t>
          </a:r>
        </a:p>
      </dsp:txBody>
      <dsp:txXfrm>
        <a:off x="2898129" y="2435142"/>
        <a:ext cx="2399612" cy="720000"/>
      </dsp:txXfrm>
    </dsp:sp>
    <dsp:sp modelId="{6A94908F-5B1C-4D8A-8C6F-03E41C96E9F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C73BF-4684-496F-B7B1-D3423FC93E7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Actions: mark completed; write/edit report; status badges</a:t>
          </a:r>
        </a:p>
      </dsp:txBody>
      <dsp:txXfrm>
        <a:off x="5717674" y="2435142"/>
        <a:ext cx="2399612" cy="720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7562B-9F06-469D-9A25-8E0C97C609B9}">
      <dsp:nvSpPr>
        <dsp:cNvPr id="0" name=""/>
        <dsp:cNvSpPr/>
      </dsp:nvSpPr>
      <dsp:spPr>
        <a:xfrm>
          <a:off x="0" y="34967"/>
          <a:ext cx="8195871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Diagnosis &amp; description fields</a:t>
          </a:r>
        </a:p>
      </dsp:txBody>
      <dsp:txXfrm>
        <a:off x="63994" y="98961"/>
        <a:ext cx="8067883" cy="1182942"/>
      </dsp:txXfrm>
    </dsp:sp>
    <dsp:sp modelId="{1D46AEBD-AEE0-48C6-A538-BF6F805EBCEF}">
      <dsp:nvSpPr>
        <dsp:cNvPr id="0" name=""/>
        <dsp:cNvSpPr/>
      </dsp:nvSpPr>
      <dsp:spPr>
        <a:xfrm>
          <a:off x="0" y="1440937"/>
          <a:ext cx="8195871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Medicines: select + dosage + duration (lookup catalog details if missing)</a:t>
          </a:r>
        </a:p>
      </dsp:txBody>
      <dsp:txXfrm>
        <a:off x="63994" y="1504931"/>
        <a:ext cx="8067883" cy="1182942"/>
      </dsp:txXfrm>
    </dsp:sp>
    <dsp:sp modelId="{C1A8927F-E5BB-4192-A20B-3FB32433E84D}">
      <dsp:nvSpPr>
        <dsp:cNvPr id="0" name=""/>
        <dsp:cNvSpPr/>
      </dsp:nvSpPr>
      <dsp:spPr>
        <a:xfrm>
          <a:off x="0" y="2846907"/>
          <a:ext cx="8195871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Save → create protected PDF → email patient with link and password note</a:t>
          </a:r>
        </a:p>
      </dsp:txBody>
      <dsp:txXfrm>
        <a:off x="63994" y="2910901"/>
        <a:ext cx="8067883" cy="118294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7EDEB-C501-4101-9312-5E40EBB4C4D5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A25B-F3ED-44C9-B1BB-5323354B7257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Filters: patient, date, diagnosis search</a:t>
          </a:r>
        </a:p>
      </dsp:txBody>
      <dsp:txXfrm>
        <a:off x="85060" y="2776702"/>
        <a:ext cx="3690000" cy="720000"/>
      </dsp:txXfrm>
    </dsp:sp>
    <dsp:sp modelId="{60498AA8-80C8-4581-8E94-F62A2F2150CE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B3694-AF47-434F-A819-DB76A0E4345A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Meds count badge; actions: View / PDF (disabled if missing)</a:t>
          </a:r>
        </a:p>
      </dsp:txBody>
      <dsp:txXfrm>
        <a:off x="4420810" y="2776702"/>
        <a:ext cx="3690000" cy="7200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73F4F-B4E8-4F37-BFBA-13813BF763E8}">
      <dsp:nvSpPr>
        <dsp:cNvPr id="0" name=""/>
        <dsp:cNvSpPr/>
      </dsp:nvSpPr>
      <dsp:spPr>
        <a:xfrm>
          <a:off x="0" y="35402"/>
          <a:ext cx="8195871" cy="1989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Overall average + category averages + total count</a:t>
          </a:r>
        </a:p>
      </dsp:txBody>
      <dsp:txXfrm>
        <a:off x="97095" y="132497"/>
        <a:ext cx="8001681" cy="1794810"/>
      </dsp:txXfrm>
    </dsp:sp>
    <dsp:sp modelId="{724FE61C-F0CF-46B2-A9B4-8429FC829F8A}">
      <dsp:nvSpPr>
        <dsp:cNvPr id="0" name=""/>
        <dsp:cNvSpPr/>
      </dsp:nvSpPr>
      <dsp:spPr>
        <a:xfrm>
          <a:off x="0" y="2168402"/>
          <a:ext cx="8195871" cy="19890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Table with public patient ID and comments</a:t>
          </a:r>
        </a:p>
      </dsp:txBody>
      <dsp:txXfrm>
        <a:off x="97095" y="2265497"/>
        <a:ext cx="8001681" cy="17948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A228A-5F80-40C8-B4C3-96BFA4657E44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C06C8-BECB-48D0-91D4-EC6CA24B9797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Requests list with status badges</a:t>
          </a:r>
        </a:p>
      </dsp:txBody>
      <dsp:txXfrm>
        <a:off x="85060" y="2776702"/>
        <a:ext cx="3690000" cy="720000"/>
      </dsp:txXfrm>
    </dsp:sp>
    <dsp:sp modelId="{A36068AA-2838-47BD-BD2A-376463037079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D7CED-7DB4-4BD9-90C0-0CE363724CC4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chat window for follow-ups/clarifications</a:t>
          </a:r>
        </a:p>
      </dsp:txBody>
      <dsp:txXfrm>
        <a:off x="4420810" y="2776702"/>
        <a:ext cx="3690000" cy="7200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7BD27-7465-4ED5-931E-1EDCFF8C33EC}">
      <dsp:nvSpPr>
        <dsp:cNvPr id="0" name=""/>
        <dsp:cNvSpPr/>
      </dsp:nvSpPr>
      <dsp:spPr>
        <a:xfrm>
          <a:off x="0" y="32252"/>
          <a:ext cx="819587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config.php: DB credentials, timezone, BASE_URL</a:t>
          </a:r>
        </a:p>
      </dsp:txBody>
      <dsp:txXfrm>
        <a:off x="64083" y="96335"/>
        <a:ext cx="8067705" cy="1184574"/>
      </dsp:txXfrm>
    </dsp:sp>
    <dsp:sp modelId="{6A53198B-D383-466E-BA88-0B39CB479A66}">
      <dsp:nvSpPr>
        <dsp:cNvPr id="0" name=""/>
        <dsp:cNvSpPr/>
      </dsp:nvSpPr>
      <dsp:spPr>
        <a:xfrm>
          <a:off x="0" y="1440032"/>
          <a:ext cx="8195871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SMTP credentials (use env vars in production)</a:t>
          </a:r>
        </a:p>
      </dsp:txBody>
      <dsp:txXfrm>
        <a:off x="64083" y="1504115"/>
        <a:ext cx="8067705" cy="1184574"/>
      </dsp:txXfrm>
    </dsp:sp>
    <dsp:sp modelId="{F2BEC5C9-79E2-440E-BF9F-12FD9097F90C}">
      <dsp:nvSpPr>
        <dsp:cNvPr id="0" name=""/>
        <dsp:cNvSpPr/>
      </dsp:nvSpPr>
      <dsp:spPr>
        <a:xfrm>
          <a:off x="0" y="2847812"/>
          <a:ext cx="8195871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Upload paths: avatars, reports, CVs</a:t>
          </a:r>
        </a:p>
      </dsp:txBody>
      <dsp:txXfrm>
        <a:off x="64083" y="2911895"/>
        <a:ext cx="8067705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A6E33-890B-4D8C-9495-42D39BF25D19}">
      <dsp:nvSpPr>
        <dsp:cNvPr id="0" name=""/>
        <dsp:cNvSpPr/>
      </dsp:nvSpPr>
      <dsp:spPr>
        <a:xfrm>
          <a:off x="0" y="46309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Client: Bootstrap/JS</a:t>
          </a:r>
        </a:p>
      </dsp:txBody>
      <dsp:txXfrm>
        <a:off x="62055" y="108364"/>
        <a:ext cx="4876014" cy="1147095"/>
      </dsp:txXfrm>
    </dsp:sp>
    <dsp:sp modelId="{1E6FD8B8-7CE1-4D87-8F9C-963E1DE1FD72}">
      <dsp:nvSpPr>
        <dsp:cNvPr id="0" name=""/>
        <dsp:cNvSpPr/>
      </dsp:nvSpPr>
      <dsp:spPr>
        <a:xfrm>
          <a:off x="0" y="1409674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Server: PHP app with MVC-ish page structure</a:t>
          </a:r>
        </a:p>
      </dsp:txBody>
      <dsp:txXfrm>
        <a:off x="62055" y="1471729"/>
        <a:ext cx="4876014" cy="1147095"/>
      </dsp:txXfrm>
    </dsp:sp>
    <dsp:sp modelId="{9131691E-ACBB-4F1A-A5CF-843257777FF6}">
      <dsp:nvSpPr>
        <dsp:cNvPr id="0" name=""/>
        <dsp:cNvSpPr/>
      </dsp:nvSpPr>
      <dsp:spPr>
        <a:xfrm>
          <a:off x="0" y="2773040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Data: MySQL</a:t>
          </a:r>
        </a:p>
      </dsp:txBody>
      <dsp:txXfrm>
        <a:off x="62055" y="2835095"/>
        <a:ext cx="4876014" cy="1147095"/>
      </dsp:txXfrm>
    </dsp:sp>
    <dsp:sp modelId="{79CB673E-93A4-430A-9E74-D8CBA7D2A631}">
      <dsp:nvSpPr>
        <dsp:cNvPr id="0" name=""/>
        <dsp:cNvSpPr/>
      </dsp:nvSpPr>
      <dsp:spPr>
        <a:xfrm>
          <a:off x="0" y="4136405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Services: SMTP (PHPMailer), PDF (TCPDF)</a:t>
          </a:r>
        </a:p>
      </dsp:txBody>
      <dsp:txXfrm>
        <a:off x="62055" y="4198460"/>
        <a:ext cx="4876014" cy="114709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C4F1F-2B8C-4662-BED2-890E49854EA2}">
      <dsp:nvSpPr>
        <dsp:cNvPr id="0" name=""/>
        <dsp:cNvSpPr/>
      </dsp:nvSpPr>
      <dsp:spPr>
        <a:xfrm>
          <a:off x="0" y="32252"/>
          <a:ext cx="819587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try/catch around PDF/email; error_log diagnostics</a:t>
          </a:r>
        </a:p>
      </dsp:txBody>
      <dsp:txXfrm>
        <a:off x="64083" y="96335"/>
        <a:ext cx="8067705" cy="1184574"/>
      </dsp:txXfrm>
    </dsp:sp>
    <dsp:sp modelId="{9AF6E956-6B7B-4649-B8B5-990947C00B74}">
      <dsp:nvSpPr>
        <dsp:cNvPr id="0" name=""/>
        <dsp:cNvSpPr/>
      </dsp:nvSpPr>
      <dsp:spPr>
        <a:xfrm>
          <a:off x="0" y="1440032"/>
          <a:ext cx="8195871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User-friendly messages and redirects</a:t>
          </a:r>
        </a:p>
      </dsp:txBody>
      <dsp:txXfrm>
        <a:off x="64083" y="1504115"/>
        <a:ext cx="8067705" cy="1184574"/>
      </dsp:txXfrm>
    </dsp:sp>
    <dsp:sp modelId="{E1874612-AC8B-4EA9-8FD0-7C96089090B0}">
      <dsp:nvSpPr>
        <dsp:cNvPr id="0" name=""/>
        <dsp:cNvSpPr/>
      </dsp:nvSpPr>
      <dsp:spPr>
        <a:xfrm>
          <a:off x="0" y="2847812"/>
          <a:ext cx="8195871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stack traces leaked to users</a:t>
          </a:r>
        </a:p>
      </dsp:txBody>
      <dsp:txXfrm>
        <a:off x="64083" y="2911895"/>
        <a:ext cx="8067705" cy="118457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936EB-6C7E-4D99-B03F-6CE6899B4D87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CAD7B-B240-47F4-8876-BA76C383C8E6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AA5A-B9B1-4C6B-B049-7A8EFB16544E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Prepared statements; add indexes:</a:t>
          </a:r>
        </a:p>
      </dsp:txBody>
      <dsp:txXfrm>
        <a:off x="1736122" y="1100"/>
        <a:ext cx="2172539" cy="921683"/>
      </dsp:txXfrm>
    </dsp:sp>
    <dsp:sp modelId="{2E348EBF-6FBE-4433-9E81-959ED924284D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C4B21-8013-4442-AFFF-2727BE300088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6FF09-08B3-4D1F-8F2C-931DEB0B1F03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slots(doctor_id, date, time)</a:t>
          </a:r>
        </a:p>
      </dsp:txBody>
      <dsp:txXfrm>
        <a:off x="5406396" y="1100"/>
        <a:ext cx="2172539" cy="921683"/>
      </dsp:txXfrm>
    </dsp:sp>
    <dsp:sp modelId="{7800B822-E98B-4726-9E7A-3DA17198F373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38D70-E335-4CE1-88C4-CEF9A2F29B97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C6FAA-1270-4834-934A-5681EF344864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appointments(doctor_id, patient_id, status)</a:t>
          </a:r>
        </a:p>
      </dsp:txBody>
      <dsp:txXfrm>
        <a:off x="1736122" y="1635560"/>
        <a:ext cx="2172539" cy="921683"/>
      </dsp:txXfrm>
    </dsp:sp>
    <dsp:sp modelId="{597C0AAE-D633-42E1-92EE-1FAD5071B26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257AC-CBAD-4137-B302-A942549845A8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0C176-933C-4AB3-A893-56FB508070CC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medical_reports(doctor_id, patient_id, created_at)</a:t>
          </a:r>
        </a:p>
      </dsp:txBody>
      <dsp:txXfrm>
        <a:off x="5406396" y="1635560"/>
        <a:ext cx="2172539" cy="921683"/>
      </dsp:txXfrm>
    </dsp:sp>
    <dsp:sp modelId="{9252F0F9-B308-4DCA-ADF5-AAD203BDE13E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8993D-3775-441C-9F36-AE65E9A4F779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8BC03-54C1-44A5-A9C4-4234A2C395E5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prescribed_medicines(report_id, patient_id, medicine_id)</a:t>
          </a:r>
        </a:p>
      </dsp:txBody>
      <dsp:txXfrm>
        <a:off x="1736122" y="3270020"/>
        <a:ext cx="2172539" cy="921683"/>
      </dsp:txXfrm>
    </dsp:sp>
    <dsp:sp modelId="{E1EC588F-C65F-4716-BEA0-D81D1E351366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F20C0-359D-4ED1-B88E-6F265C2B5ADB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86859-38F0-44C2-A119-2D9682E408D4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Paginate heavy tables (future)</a:t>
          </a:r>
        </a:p>
      </dsp:txBody>
      <dsp:txXfrm>
        <a:off x="5406396" y="3270020"/>
        <a:ext cx="2172539" cy="92168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BD6B-BD33-48C0-98E0-8D9C021C5BBD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0ECB-2DBB-4161-8698-AC6E7C463F6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Sessions + role checks; CSRF where needed</a:t>
          </a:r>
        </a:p>
      </dsp:txBody>
      <dsp:txXfrm>
        <a:off x="25435" y="2276522"/>
        <a:ext cx="1800000" cy="720000"/>
      </dsp:txXfrm>
    </dsp:sp>
    <dsp:sp modelId="{A266D390-DEAF-4441-957F-BD7B4D4A199A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F0C16-2167-428D-A182-890A06DCC603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XSS protection via escaping</a:t>
          </a:r>
        </a:p>
      </dsp:txBody>
      <dsp:txXfrm>
        <a:off x="2140435" y="2276522"/>
        <a:ext cx="1800000" cy="720000"/>
      </dsp:txXfrm>
    </dsp:sp>
    <dsp:sp modelId="{F43BAB61-16EF-4657-BD9E-7A1B4CF85481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B33E-2ABD-41DD-9BE3-728A9F274CFC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Password hashing; upload validation</a:t>
          </a:r>
        </a:p>
      </dsp:txBody>
      <dsp:txXfrm>
        <a:off x="4255435" y="2276522"/>
        <a:ext cx="1800000" cy="720000"/>
      </dsp:txXfrm>
    </dsp:sp>
    <dsp:sp modelId="{122023F5-CA77-4D1E-AC05-B8F7F34D8F60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9F4F5-82FB-4D73-8EC1-8818217980C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PDF password = patient public ID</a:t>
          </a:r>
        </a:p>
      </dsp:txBody>
      <dsp:txXfrm>
        <a:off x="6370435" y="2276522"/>
        <a:ext cx="1800000" cy="72000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E3921-DF95-49E6-9B7F-FF6976A23048}">
      <dsp:nvSpPr>
        <dsp:cNvPr id="0" name=""/>
        <dsp:cNvSpPr/>
      </dsp:nvSpPr>
      <dsp:spPr>
        <a:xfrm>
          <a:off x="640" y="5404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 1: Doctor adds slots → Patient books → Doctor writes report → Patient prints Rx</a:t>
          </a:r>
        </a:p>
      </dsp:txBody>
      <dsp:txXfrm>
        <a:off x="640" y="1785215"/>
        <a:ext cx="2593224" cy="1867121"/>
      </dsp:txXfrm>
    </dsp:sp>
    <dsp:sp modelId="{9D1547E2-649E-4AE0-93DB-90085C94FD1E}">
      <dsp:nvSpPr>
        <dsp:cNvPr id="0" name=""/>
        <dsp:cNvSpPr/>
      </dsp:nvSpPr>
      <dsp:spPr>
        <a:xfrm>
          <a:off x="640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540467"/>
        <a:ext cx="2593224" cy="1244747"/>
      </dsp:txXfrm>
    </dsp:sp>
    <dsp:sp modelId="{DCCDA3F9-334B-44F9-B8A2-255638E4EEC0}">
      <dsp:nvSpPr>
        <dsp:cNvPr id="0" name=""/>
        <dsp:cNvSpPr/>
      </dsp:nvSpPr>
      <dsp:spPr>
        <a:xfrm>
          <a:off x="2801323" y="5404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 2: Delete booked slot → appointment canceled → apology email → rebook</a:t>
          </a:r>
        </a:p>
      </dsp:txBody>
      <dsp:txXfrm>
        <a:off x="2801323" y="1785215"/>
        <a:ext cx="2593224" cy="1867121"/>
      </dsp:txXfrm>
    </dsp:sp>
    <dsp:sp modelId="{8BF33D68-CEFE-476F-8F32-7901780882FB}">
      <dsp:nvSpPr>
        <dsp:cNvPr id="0" name=""/>
        <dsp:cNvSpPr/>
      </dsp:nvSpPr>
      <dsp:spPr>
        <a:xfrm>
          <a:off x="2801323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540467"/>
        <a:ext cx="2593224" cy="1244747"/>
      </dsp:txXfrm>
    </dsp:sp>
    <dsp:sp modelId="{62C03ADB-36E0-414D-877D-4A212003EAB0}">
      <dsp:nvSpPr>
        <dsp:cNvPr id="0" name=""/>
        <dsp:cNvSpPr/>
      </dsp:nvSpPr>
      <dsp:spPr>
        <a:xfrm>
          <a:off x="5602005" y="5404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Edge cases: invalid times, duplicate usernames, missing meds, permission checks</a:t>
          </a:r>
        </a:p>
      </dsp:txBody>
      <dsp:txXfrm>
        <a:off x="5602005" y="1785215"/>
        <a:ext cx="2593224" cy="1867121"/>
      </dsp:txXfrm>
    </dsp:sp>
    <dsp:sp modelId="{14BE119B-60C7-4C9F-8EBE-C51BB06728B3}">
      <dsp:nvSpPr>
        <dsp:cNvPr id="0" name=""/>
        <dsp:cNvSpPr/>
      </dsp:nvSpPr>
      <dsp:spPr>
        <a:xfrm>
          <a:off x="5602005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540467"/>
        <a:ext cx="2593224" cy="124474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E25A-65A3-4692-826C-A43BF9EE6AF5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034F-9782-487D-97A6-BE1B21084F8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C64B4-D7B3-4613-92EE-4886AF1BEA5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2FA and secret management</a:t>
          </a:r>
        </a:p>
      </dsp:txBody>
      <dsp:txXfrm>
        <a:off x="25435" y="2456402"/>
        <a:ext cx="1800000" cy="720000"/>
      </dsp:txXfrm>
    </dsp:sp>
    <dsp:sp modelId="{B3D2ABC4-C16F-46AD-993C-EF1D2B5DFDE4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08214-A91E-40BC-9282-75557EB7F493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120B0-FF37-491A-8918-4185EB248964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Calendar sync (ICS); reminders (SMS/email)</a:t>
          </a:r>
        </a:p>
      </dsp:txBody>
      <dsp:txXfrm>
        <a:off x="2140435" y="2456402"/>
        <a:ext cx="1800000" cy="720000"/>
      </dsp:txXfrm>
    </dsp:sp>
    <dsp:sp modelId="{77EC3B2D-435C-4518-AACD-B3DC5615A8C1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AAAE2-639A-47D6-96F7-E5D2EA4E1FAA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E9D9B-0DBA-4242-B10B-457F15BFEF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Rich chat with attachments; audit logs</a:t>
          </a:r>
        </a:p>
      </dsp:txBody>
      <dsp:txXfrm>
        <a:off x="4255435" y="2456402"/>
        <a:ext cx="1800000" cy="720000"/>
      </dsp:txXfrm>
    </dsp:sp>
    <dsp:sp modelId="{63C8AE76-5ABB-4A54-AF89-0B250BE1D398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896B7-8C8C-4C37-AFCA-4575B2C8918B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7DE12-88C7-4C30-B0DE-C21D9864D3E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Admin role; cloud storage for uploads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AABC1-1CDC-44C6-8746-F07A6B5882BA}">
      <dsp:nvSpPr>
        <dsp:cNvPr id="0" name=""/>
        <dsp:cNvSpPr/>
      </dsp:nvSpPr>
      <dsp:spPr>
        <a:xfrm>
          <a:off x="0" y="583070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PHP 8+, MySQL 8+</a:t>
          </a:r>
        </a:p>
      </dsp:txBody>
      <dsp:txXfrm>
        <a:off x="48005" y="631075"/>
        <a:ext cx="4904114" cy="887374"/>
      </dsp:txXfrm>
    </dsp:sp>
    <dsp:sp modelId="{9D0021FA-DDDF-43D4-A68C-0C3D5A2C6307}">
      <dsp:nvSpPr>
        <dsp:cNvPr id="0" name=""/>
        <dsp:cNvSpPr/>
      </dsp:nvSpPr>
      <dsp:spPr>
        <a:xfrm>
          <a:off x="0" y="1684535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Bootstrap 5, vanilla JS</a:t>
          </a:r>
        </a:p>
      </dsp:txBody>
      <dsp:txXfrm>
        <a:off x="48005" y="1732540"/>
        <a:ext cx="4904114" cy="887374"/>
      </dsp:txXfrm>
    </dsp:sp>
    <dsp:sp modelId="{5D4C9307-ACC7-48DA-B254-A8D8078D7F46}">
      <dsp:nvSpPr>
        <dsp:cNvPr id="0" name=""/>
        <dsp:cNvSpPr/>
      </dsp:nvSpPr>
      <dsp:spPr>
        <a:xfrm>
          <a:off x="0" y="2786000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PHPMailer for SMTP</a:t>
          </a:r>
        </a:p>
      </dsp:txBody>
      <dsp:txXfrm>
        <a:off x="48005" y="2834005"/>
        <a:ext cx="4904114" cy="887374"/>
      </dsp:txXfrm>
    </dsp:sp>
    <dsp:sp modelId="{5F986BAB-59C2-47B0-B41D-25729C0CCC17}">
      <dsp:nvSpPr>
        <dsp:cNvPr id="0" name=""/>
        <dsp:cNvSpPr/>
      </dsp:nvSpPr>
      <dsp:spPr>
        <a:xfrm>
          <a:off x="0" y="3887465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TCPDF for PDFs</a:t>
          </a:r>
        </a:p>
      </dsp:txBody>
      <dsp:txXfrm>
        <a:off x="48005" y="3935470"/>
        <a:ext cx="4904114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6FF4C-C5B7-4187-B67B-DB74AA59438A}">
      <dsp:nvSpPr>
        <dsp:cNvPr id="0" name=""/>
        <dsp:cNvSpPr/>
      </dsp:nvSpPr>
      <dsp:spPr>
        <a:xfrm>
          <a:off x="0" y="465161"/>
          <a:ext cx="5000124" cy="1072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users, specializations</a:t>
          </a:r>
        </a:p>
      </dsp:txBody>
      <dsp:txXfrm>
        <a:off x="52359" y="517520"/>
        <a:ext cx="4895406" cy="967861"/>
      </dsp:txXfrm>
    </dsp:sp>
    <dsp:sp modelId="{3FC77F36-5A33-4AEC-A292-B4DA2BC97336}">
      <dsp:nvSpPr>
        <dsp:cNvPr id="0" name=""/>
        <dsp:cNvSpPr/>
      </dsp:nvSpPr>
      <dsp:spPr>
        <a:xfrm>
          <a:off x="0" y="1615500"/>
          <a:ext cx="5000124" cy="1072579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slots, appointments</a:t>
          </a:r>
        </a:p>
      </dsp:txBody>
      <dsp:txXfrm>
        <a:off x="52359" y="1667859"/>
        <a:ext cx="4895406" cy="967861"/>
      </dsp:txXfrm>
    </dsp:sp>
    <dsp:sp modelId="{97D70865-4F42-4819-A137-41472B5C4208}">
      <dsp:nvSpPr>
        <dsp:cNvPr id="0" name=""/>
        <dsp:cNvSpPr/>
      </dsp:nvSpPr>
      <dsp:spPr>
        <a:xfrm>
          <a:off x="0" y="2765839"/>
          <a:ext cx="5000124" cy="1072579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medical_reports, prescribed_medicines, medicines</a:t>
          </a:r>
        </a:p>
      </dsp:txBody>
      <dsp:txXfrm>
        <a:off x="52359" y="2818198"/>
        <a:ext cx="4895406" cy="967861"/>
      </dsp:txXfrm>
    </dsp:sp>
    <dsp:sp modelId="{0BEEEBA6-8741-46BF-999C-61747B226384}">
      <dsp:nvSpPr>
        <dsp:cNvPr id="0" name=""/>
        <dsp:cNvSpPr/>
      </dsp:nvSpPr>
      <dsp:spPr>
        <a:xfrm>
          <a:off x="0" y="3916179"/>
          <a:ext cx="5000124" cy="107257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ratings, chats, doctor_applications</a:t>
          </a:r>
        </a:p>
      </dsp:txBody>
      <dsp:txXfrm>
        <a:off x="52359" y="3968538"/>
        <a:ext cx="4895406" cy="967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BE9D-204C-44A8-80A2-D2719CE9E55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24D95-778D-48B6-9080-36FF02F4E802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F25C5-FDCE-482E-ACF2-BE4EEBF3AD9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users: role (admin/patient/doctor), name, email, phone, </a:t>
          </a:r>
          <a:r>
            <a:rPr lang="en-US" sz="1300" kern="1200" dirty="0" err="1"/>
            <a:t>user_id</a:t>
          </a:r>
          <a:r>
            <a:rPr lang="en-US" sz="1300" kern="1200" dirty="0"/>
            <a:t> (public)</a:t>
          </a:r>
        </a:p>
      </dsp:txBody>
      <dsp:txXfrm>
        <a:off x="46529" y="2703902"/>
        <a:ext cx="2418750" cy="720000"/>
      </dsp:txXfrm>
    </dsp:sp>
    <dsp:sp modelId="{843943D9-5634-4E49-A874-0F4990E6962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F0DF4-B2A6-4FA0-A4EC-53095EE3E6D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FBF69-1A26-4EC0-861A-3414C3E3D8BF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Profile image, gender, DOB, location; password hashing</a:t>
          </a:r>
        </a:p>
      </dsp:txBody>
      <dsp:txXfrm>
        <a:off x="2888560" y="2703902"/>
        <a:ext cx="2418750" cy="720000"/>
      </dsp:txXfrm>
    </dsp:sp>
    <dsp:sp modelId="{B86843FB-3746-4CB2-9ECB-2777B9EE340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5AF4A-875F-4508-95A9-AF9EF207496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85D43-7EFB-42FB-B2BE-1D9502A24CA8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Public ID vs internal ID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4A42-CC35-45AF-9EA5-ABDACC5D464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5614-8DF3-40DF-8D75-AE407F428D0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slots: doctor_id, date, time (30‑min intervals)</a:t>
          </a:r>
        </a:p>
      </dsp:txBody>
      <dsp:txXfrm>
        <a:off x="78583" y="2435142"/>
        <a:ext cx="2399612" cy="720000"/>
      </dsp:txXfrm>
    </dsp:sp>
    <dsp:sp modelId="{1AA4844F-FC48-4D84-A6E9-15C075ED4C3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8A6C2-8D96-4E3C-94D7-B3380586EB1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appointments: references slot (with fallback date/time), status</a:t>
          </a:r>
        </a:p>
      </dsp:txBody>
      <dsp:txXfrm>
        <a:off x="2898129" y="2435142"/>
        <a:ext cx="2399612" cy="720000"/>
      </dsp:txXfrm>
    </dsp:sp>
    <dsp:sp modelId="{F1C23C64-11B8-48EE-B68F-DDE71A9F8C6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849D-9E42-419C-908C-B16CDB62EE1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Guards against past dates/times (client + server)</a:t>
          </a:r>
        </a:p>
      </dsp:txBody>
      <dsp:txXfrm>
        <a:off x="5717674" y="2435142"/>
        <a:ext cx="23996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0F3F3-69AA-4759-8F4B-D9FCC143CA7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5FBC6-AB3B-4B0C-B440-954514C2BA5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medical_reports: diagnosis, description, created_at</a:t>
          </a:r>
        </a:p>
      </dsp:txBody>
      <dsp:txXfrm>
        <a:off x="78583" y="2435142"/>
        <a:ext cx="2399612" cy="720000"/>
      </dsp:txXfrm>
    </dsp:sp>
    <dsp:sp modelId="{AC4E512A-5321-463B-8C1F-83DFE531629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0F141-A5DA-4E1E-AAF7-66FAF09AEFC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prescribed_medicines: medicine_id, pills_per_day, duration_days</a:t>
          </a:r>
        </a:p>
      </dsp:txBody>
      <dsp:txXfrm>
        <a:off x="2898129" y="2435142"/>
        <a:ext cx="2399612" cy="720000"/>
      </dsp:txXfrm>
    </dsp:sp>
    <dsp:sp modelId="{C12C96B9-B6BE-4F92-82CE-3C07476EF55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8CE9-945D-4697-ABC0-C9BC0FFD9BE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medicines: name, dosage_form, strength, is_prescription_required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15E7B-AB68-4AF7-9390-534B49516D85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D6943-D86E-4F57-B4A8-714984A2CD4C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93C3B-BDB4-48E1-B6CF-F10AE30E1777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Centralized name/form/strength; Rx vs OTC flag</a:t>
          </a:r>
        </a:p>
      </dsp:txBody>
      <dsp:txXfrm>
        <a:off x="182935" y="3176402"/>
        <a:ext cx="3600000" cy="720000"/>
      </dsp:txXfrm>
    </dsp:sp>
    <dsp:sp modelId="{C4E5E85B-BAB1-4D59-8C43-5D691E1DA1DF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D7FA-A1E3-41F2-87ED-9CB91FCCF18F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7D5EE-4B09-4F7A-BD7F-1DDBF8EF445F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Fallback: use catalog form/strength if missing on prescription row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FE48-22FD-4B18-A8A1-0C68E3FEA1DF}" type="datetimeFigureOut">
              <a:rPr lang="en-IL" smtClean="0"/>
              <a:t>17/08/2025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7D5D-B844-47C3-B776-9176311CBA9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26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why this matters to patients and doctors; define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Improve service quality (wait time, communication, facilities).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Supports follow-ups and clarifications.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What prevents unauthorized access or data leaks.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email template and PDF attachment password note.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Consistency builds trust and usability.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Client and server validation; normalize inputs to avoid false 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Client filtering with server verification on submit.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Signature = scripted name + deterministic signature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Print CSS hides nav; pharmacist verification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Single‑page printable record for clinical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End-to-end journey from booking to aftercare.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Trust via a clean, welcoming landing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Cache‑busting filenames; secure upload path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Server is source of truth for time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Transactionally cancel then delete, then send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Banner messages for report status and completion.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Safe transactions; error handling; HTML→TCPDF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PDFs at uploads/reports/report_{id}.pdf.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insights to guide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Lightweight communication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Checklist for local vs. production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request flow and where PDFs/emails are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Centralize error messages; audit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queries fast as data grows.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threats addressed and residual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What you will show live and how to verify.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Priorities, effort, and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Security: prepared statements, password hashing, output escaping.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Doctor→slots→appointments; report→prescribed_medicines→medicines.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Differentiate public identifiers from internal PKs.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Consistent 30‑minute slot generation and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 report can have 0..n prescribed medicines.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Ensures consistent info for pharmacists/patients.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MediVerse — End-to-End Telehealth &amp; E‑Prescription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Waseem shalah</a:t>
            </a:r>
            <a:br>
              <a:rPr lang="en-US" dirty="0"/>
            </a:br>
            <a:r>
              <a:rPr lang="en-US" dirty="0" err="1"/>
              <a:t>aybk</a:t>
            </a:r>
            <a:r>
              <a:rPr lang="en-US" dirty="0"/>
              <a:t> abo </a:t>
            </a:r>
            <a:r>
              <a:rPr lang="en-US" dirty="0" err="1"/>
              <a:t>alheja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Medicines Catalog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FD0CD-0377-6007-4D41-4050273BA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8685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Ratings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7EE60-FB13-CDB4-6EE6-7C55773F4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208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633CC-519B-3067-ADA5-011AED580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55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Security &amp; Privacy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6CB15-EC82-F6EC-F355-04DCCA1CD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778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Email &amp; PDF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65E757-A0A4-6F26-7B26-8916B93C9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5420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Design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1C005-6974-6234-D187-FC594B820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472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Registration (Patient)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88DAE-790C-EF4B-9906-126CF9EA4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039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Book Appointment (Patient)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4C09-5D10-50A6-882C-6D6EDE2C6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292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Prescriptions List (Patient)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35E5A9-9A14-0EA6-F486-735B6EFD1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811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Printable Prescription (Patient)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4D550-F472-26A3-B787-DB74CEFF3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90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F861F-FEC1-6886-190F-D3060E73A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695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View Medical Report (Patient)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37BC1E-C27A-EC25-573B-E5F67EB77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371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Doctor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64DEF9-EAB6-E87E-F184-EDA4C3025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968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Edit Profile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8E4EA-C274-B702-6A2D-E9C027406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045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Add Slots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BE8C5-D4FA-1076-0776-6B0451A5F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2985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View Slots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EB5209-4FD1-014A-EDF1-9A80C951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940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View Appointments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C6912-7CF3-05AC-1CFB-F2CDA725B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5353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Write Report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E5AB0-C623-077F-2C30-9ABE76589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558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Reports List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569A01-906B-87C4-B6B2-DA6FB6C0B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2562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Ratings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4FCAE-0636-40B6-D5DF-FC34F67A8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193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Chats (Doctor)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8955D6-FE46-96E6-42EE-8089C7F9A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8945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264515-7046-6947-EAA4-E54F4A2DB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386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Configuration &amp; Environments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83A24-01F8-3E95-9637-965739FD4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264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Error Handling &amp; Logging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ADBEE-2454-F3DE-F690-C6B61B302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8720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Performance &amp; Indexing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41836-BC68-514B-7922-6E3267C0E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170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Security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332D77-B315-445D-E07B-A24F4E13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0610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&amp; Demo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FD76A-005D-FD6B-ABFD-A03BBC9DD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1239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EAF63-8EAC-F814-E26B-5C87D4297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853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Architecture (High Level)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26C437-26FA-83D6-6D24-3EE4C900C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04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DFAD4-C1D8-21D4-6E5E-2DB5FED18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2706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Database (ER 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70F54-E542-20F5-BA02-FB139E3A2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2518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Users &amp;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F294-9E06-5788-6660-04C24F265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58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Availability &amp; Booking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06878-21A0-B1D1-0D20-E55E0B392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157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Reports &amp; Prescriptions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B8344-33B0-822F-0700-8B5CDD00F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6940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1411</Words>
  <Application>Microsoft Office PowerPoint</Application>
  <PresentationFormat>On-screen Show (4:3)</PresentationFormat>
  <Paragraphs>177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Arial</vt:lpstr>
      <vt:lpstr>Calibri</vt:lpstr>
      <vt:lpstr>Office Theme</vt:lpstr>
      <vt:lpstr>MediVerse — End-to-End Telehealth &amp; E‑Prescription System</vt:lpstr>
      <vt:lpstr>Problem &amp; Goals</vt:lpstr>
      <vt:lpstr>Feature Overview</vt:lpstr>
      <vt:lpstr>Architecture (High Level)</vt:lpstr>
      <vt:lpstr>Tech Stack</vt:lpstr>
      <vt:lpstr>Database (ER Overview)</vt:lpstr>
      <vt:lpstr>Users &amp; Roles</vt:lpstr>
      <vt:lpstr>Availability &amp; Booking</vt:lpstr>
      <vt:lpstr>Reports &amp; Prescriptions</vt:lpstr>
      <vt:lpstr>Medicines Catalog</vt:lpstr>
      <vt:lpstr>Ratings</vt:lpstr>
      <vt:lpstr>Chats</vt:lpstr>
      <vt:lpstr>Security &amp; Privacy</vt:lpstr>
      <vt:lpstr>Email &amp; PDF Pipeline</vt:lpstr>
      <vt:lpstr>Design System</vt:lpstr>
      <vt:lpstr>Registration (Patient)</vt:lpstr>
      <vt:lpstr>Book Appointment (Patient)</vt:lpstr>
      <vt:lpstr>Prescriptions List (Patient)</vt:lpstr>
      <vt:lpstr>Printable Prescription (Patient)</vt:lpstr>
      <vt:lpstr>View Medical Report (Patient)</vt:lpstr>
      <vt:lpstr>Doctor Dashboard</vt:lpstr>
      <vt:lpstr>Edit Profile (Doctor)</vt:lpstr>
      <vt:lpstr>Add Slots (Doctor)</vt:lpstr>
      <vt:lpstr>View Slots (Doctor)</vt:lpstr>
      <vt:lpstr>View Appointments (Doctor)</vt:lpstr>
      <vt:lpstr>Write Report (Doctor)</vt:lpstr>
      <vt:lpstr>Reports List (Doctor)</vt:lpstr>
      <vt:lpstr>Ratings (Doctor)</vt:lpstr>
      <vt:lpstr>Chats (Doctor)</vt:lpstr>
      <vt:lpstr>Configuration &amp; Environments</vt:lpstr>
      <vt:lpstr>Error Handling &amp; Logging</vt:lpstr>
      <vt:lpstr>Performance &amp; Indexing</vt:lpstr>
      <vt:lpstr>Security Recap</vt:lpstr>
      <vt:lpstr>Testing &amp; Demo Plan</vt:lpstr>
      <vt:lpstr>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וסים שלח</cp:lastModifiedBy>
  <cp:revision>4</cp:revision>
  <dcterms:created xsi:type="dcterms:W3CDTF">2013-01-27T09:14:16Z</dcterms:created>
  <dcterms:modified xsi:type="dcterms:W3CDTF">2025-08-17T18:05:08Z</dcterms:modified>
  <cp:category/>
</cp:coreProperties>
</file>